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91"/>
  </p:notesMasterIdLst>
  <p:sldIdLst>
    <p:sldId id="256" r:id="rId5"/>
    <p:sldId id="257" r:id="rId6"/>
    <p:sldId id="259" r:id="rId7"/>
    <p:sldId id="319" r:id="rId8"/>
    <p:sldId id="317" r:id="rId9"/>
    <p:sldId id="321" r:id="rId10"/>
    <p:sldId id="261" r:id="rId11"/>
    <p:sldId id="375" r:id="rId12"/>
    <p:sldId id="262" r:id="rId13"/>
    <p:sldId id="304" r:id="rId14"/>
    <p:sldId id="266" r:id="rId15"/>
    <p:sldId id="305" r:id="rId16"/>
    <p:sldId id="311" r:id="rId17"/>
    <p:sldId id="322" r:id="rId18"/>
    <p:sldId id="323" r:id="rId19"/>
    <p:sldId id="386" r:id="rId20"/>
    <p:sldId id="308" r:id="rId21"/>
    <p:sldId id="325" r:id="rId22"/>
    <p:sldId id="394" r:id="rId23"/>
    <p:sldId id="324" r:id="rId24"/>
    <p:sldId id="309" r:id="rId25"/>
    <p:sldId id="376" r:id="rId26"/>
    <p:sldId id="377" r:id="rId27"/>
    <p:sldId id="310" r:id="rId28"/>
    <p:sldId id="312" r:id="rId29"/>
    <p:sldId id="313" r:id="rId30"/>
    <p:sldId id="314" r:id="rId31"/>
    <p:sldId id="315" r:id="rId32"/>
    <p:sldId id="383" r:id="rId33"/>
    <p:sldId id="384" r:id="rId34"/>
    <p:sldId id="316" r:id="rId35"/>
    <p:sldId id="387" r:id="rId36"/>
    <p:sldId id="388" r:id="rId37"/>
    <p:sldId id="393" r:id="rId38"/>
    <p:sldId id="274" r:id="rId39"/>
    <p:sldId id="334" r:id="rId40"/>
    <p:sldId id="335" r:id="rId41"/>
    <p:sldId id="338" r:id="rId42"/>
    <p:sldId id="336" r:id="rId43"/>
    <p:sldId id="349" r:id="rId44"/>
    <p:sldId id="390" r:id="rId45"/>
    <p:sldId id="340" r:id="rId46"/>
    <p:sldId id="345" r:id="rId47"/>
    <p:sldId id="341" r:id="rId48"/>
    <p:sldId id="342" r:id="rId49"/>
    <p:sldId id="343" r:id="rId50"/>
    <p:sldId id="344" r:id="rId51"/>
    <p:sldId id="353" r:id="rId52"/>
    <p:sldId id="346" r:id="rId53"/>
    <p:sldId id="359" r:id="rId54"/>
    <p:sldId id="339" r:id="rId55"/>
    <p:sldId id="306" r:id="rId56"/>
    <p:sldId id="351" r:id="rId57"/>
    <p:sldId id="352" r:id="rId58"/>
    <p:sldId id="356" r:id="rId59"/>
    <p:sldId id="391" r:id="rId60"/>
    <p:sldId id="362" r:id="rId61"/>
    <p:sldId id="363" r:id="rId62"/>
    <p:sldId id="364" r:id="rId63"/>
    <p:sldId id="365" r:id="rId64"/>
    <p:sldId id="378" r:id="rId65"/>
    <p:sldId id="361" r:id="rId66"/>
    <p:sldId id="307" r:id="rId67"/>
    <p:sldId id="326" r:id="rId68"/>
    <p:sldId id="330" r:id="rId69"/>
    <p:sldId id="381" r:id="rId70"/>
    <p:sldId id="331" r:id="rId71"/>
    <p:sldId id="327" r:id="rId72"/>
    <p:sldId id="328" r:id="rId73"/>
    <p:sldId id="332" r:id="rId74"/>
    <p:sldId id="333" r:id="rId75"/>
    <p:sldId id="347" r:id="rId76"/>
    <p:sldId id="348" r:id="rId77"/>
    <p:sldId id="382" r:id="rId78"/>
    <p:sldId id="392" r:id="rId79"/>
    <p:sldId id="350" r:id="rId80"/>
    <p:sldId id="282" r:id="rId81"/>
    <p:sldId id="370" r:id="rId82"/>
    <p:sldId id="371" r:id="rId83"/>
    <p:sldId id="395" r:id="rId84"/>
    <p:sldId id="372" r:id="rId85"/>
    <p:sldId id="373" r:id="rId86"/>
    <p:sldId id="389" r:id="rId87"/>
    <p:sldId id="283" r:id="rId88"/>
    <p:sldId id="285" r:id="rId89"/>
    <p:sldId id="396" r:id="rId90"/>
  </p:sldIdLst>
  <p:sldSz cx="9144000" cy="5143500" type="screen16x9"/>
  <p:notesSz cx="6858000" cy="9144000"/>
  <p:embeddedFontLst>
    <p:embeddedFont>
      <p:font typeface="Barlow Semi Condensed" panose="020B0604020202020204" charset="0"/>
      <p:regular r:id="rId92"/>
      <p:bold r:id="rId93"/>
      <p:italic r:id="rId94"/>
      <p:boldItalic r:id="rId95"/>
    </p:embeddedFont>
    <p:embeddedFont>
      <p:font typeface="Barlow Semi Condensed" panose="020B0604020202020204" charset="0"/>
      <p:regular r:id="rId92"/>
      <p:bold r:id="rId93"/>
      <p:italic r:id="rId94"/>
      <p:boldItalic r:id="rId95"/>
    </p:embeddedFont>
    <p:embeddedFont>
      <p:font typeface="Barlow Semi Condensed Medium" panose="020B0604020202020204" charset="0"/>
      <p:regular r:id="rId96"/>
      <p:bold r:id="rId97"/>
      <p:italic r:id="rId98"/>
      <p:boldItalic r:id="rId99"/>
    </p:embeddedFont>
    <p:embeddedFont>
      <p:font typeface="Calibri" panose="020F0502020204030204" pitchFamily="34" charset="0"/>
      <p:regular r:id="rId100"/>
      <p:bold r:id="rId101"/>
      <p:italic r:id="rId102"/>
      <p:boldItalic r:id="rId103"/>
    </p:embeddedFont>
    <p:embeddedFont>
      <p:font typeface="Fjalla One" panose="020B0604020202020204" charset="0"/>
      <p:regular r:id="rId104"/>
    </p:embeddedFont>
    <p:embeddedFont>
      <p:font typeface="Roboto Condensed Light" panose="02000000000000000000" pitchFamily="2" charset="0"/>
      <p:regular r:id="rId105"/>
      <p:italic r:id="rId10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jeth Jonathan S. W. it18071412" initials="SJSWi" lastIdx="1" clrIdx="0">
    <p:extLst>
      <p:ext uri="{19B8F6BF-5375-455C-9EA6-DF929625EA0E}">
        <p15:presenceInfo xmlns:p15="http://schemas.microsoft.com/office/powerpoint/2012/main" userId="S::it18071412@my.sliit.lk::f1d0ed07-5906-413d-89f8-1b7eb73df3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0F7E9-F8FD-7847-AA2F-2927EC917BB1}" v="6673" dt="2021-03-23T12:29:12.269"/>
    <p1510:client id="{30453BD3-B4E4-E98C-B1BC-F3E0A9558E51}" v="14" dt="2021-03-24T03:26:03.597"/>
    <p1510:client id="{450FCF0A-4A1C-26D8-5026-397FFA4519B6}" v="2" dt="2021-04-20T17:14:23.275"/>
    <p1510:client id="{65D59E66-F013-8FE3-F301-2A6749862872}" v="3" dt="2021-03-23T07:46:27.432"/>
    <p1510:client id="{DC9A4FE5-73BF-4C44-9647-5A1DBDA75658}" v="1" dt="2021-07-06T14:53:06.225"/>
  </p1510:revLst>
</p1510:revInfo>
</file>

<file path=ppt/tableStyles.xml><?xml version="1.0" encoding="utf-8"?>
<a:tblStyleLst xmlns:a="http://schemas.openxmlformats.org/drawingml/2006/main" def="{040E847E-8552-42BB-8B78-AB93B28691BB}">
  <a:tblStyle styleId="{040E847E-8552-42BB-8B78-AB93B28691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microsoft.com/office/2016/11/relationships/changesInfo" Target="changesInfos/changesInfo1.xml"/><Relationship Id="rId16" Type="http://schemas.openxmlformats.org/officeDocument/2006/relationships/slide" Target="slides/slide12.xml"/><Relationship Id="rId107" Type="http://schemas.openxmlformats.org/officeDocument/2006/relationships/commentAuthors" Target="commentAuthor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11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font" Target="fonts/font4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microsoft.com/office/2015/10/relationships/revisionInfo" Target="revisionInfo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12.fntdata"/><Relationship Id="rId108" Type="http://schemas.openxmlformats.org/officeDocument/2006/relationships/presProps" Target="pres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1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viewProps" Target="view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6.fntdata"/><Relationship Id="rId104" Type="http://schemas.openxmlformats.org/officeDocument/2006/relationships/font" Target="fonts/font1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9.fntdata"/><Relationship Id="rId105" Type="http://schemas.openxmlformats.org/officeDocument/2006/relationships/font" Target="fonts/font1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shvajith B.L.D.V. it18032666" userId="S::it18032666@my.sliit.lk::8bedbe07-e535-41e7-9f9d-682c98a65af4" providerId="AD" clId="Web-{387EB29F-606A-0000-811F-7CAA121A9B1B}"/>
    <pc:docChg chg="addSld delSld modSld sldOrd">
      <pc:chgData name="Wishvajith B.L.D.V. it18032666" userId="S::it18032666@my.sliit.lk::8bedbe07-e535-41e7-9f9d-682c98a65af4" providerId="AD" clId="Web-{387EB29F-606A-0000-811F-7CAA121A9B1B}" dt="2021-03-09T06:48:50.317" v="66"/>
      <pc:docMkLst>
        <pc:docMk/>
      </pc:docMkLst>
      <pc:sldChg chg="addSp modSp">
        <pc:chgData name="Wishvajith B.L.D.V. it18032666" userId="S::it18032666@my.sliit.lk::8bedbe07-e535-41e7-9f9d-682c98a65af4" providerId="AD" clId="Web-{387EB29F-606A-0000-811F-7CAA121A9B1B}" dt="2021-03-09T06:47:57.816" v="63"/>
        <pc:sldMkLst>
          <pc:docMk/>
          <pc:sldMk cId="263172672" sldId="337"/>
        </pc:sldMkLst>
        <pc:spChg chg="add mod">
          <ac:chgData name="Wishvajith B.L.D.V. it18032666" userId="S::it18032666@my.sliit.lk::8bedbe07-e535-41e7-9f9d-682c98a65af4" providerId="AD" clId="Web-{387EB29F-606A-0000-811F-7CAA121A9B1B}" dt="2021-03-09T06:45:43.032" v="56" actId="14100"/>
          <ac:spMkLst>
            <pc:docMk/>
            <pc:sldMk cId="263172672" sldId="337"/>
            <ac:spMk id="3" creationId="{8D15F05C-81B4-4A89-BAE5-857617D7817F}"/>
          </ac:spMkLst>
        </pc:spChg>
        <pc:graphicFrameChg chg="mod modGraphic">
          <ac:chgData name="Wishvajith B.L.D.V. it18032666" userId="S::it18032666@my.sliit.lk::8bedbe07-e535-41e7-9f9d-682c98a65af4" providerId="AD" clId="Web-{387EB29F-606A-0000-811F-7CAA121A9B1B}" dt="2021-03-09T06:47:57.816" v="63"/>
          <ac:graphicFrameMkLst>
            <pc:docMk/>
            <pc:sldMk cId="263172672" sldId="337"/>
            <ac:graphicFrameMk id="4" creationId="{350F3691-A0FC-47B4-B4C5-F8311A8F9902}"/>
          </ac:graphicFrameMkLst>
        </pc:graphicFrameChg>
        <pc:picChg chg="mod">
          <ac:chgData name="Wishvajith B.L.D.V. it18032666" userId="S::it18032666@my.sliit.lk::8bedbe07-e535-41e7-9f9d-682c98a65af4" providerId="AD" clId="Web-{387EB29F-606A-0000-811F-7CAA121A9B1B}" dt="2021-03-09T06:44:39.297" v="43" actId="1076"/>
          <ac:picMkLst>
            <pc:docMk/>
            <pc:sldMk cId="263172672" sldId="337"/>
            <ac:picMk id="9" creationId="{2398DFFD-F1AE-4D42-B2AE-36EFC81DAD3C}"/>
          </ac:picMkLst>
        </pc:picChg>
        <pc:picChg chg="mod">
          <ac:chgData name="Wishvajith B.L.D.V. it18032666" userId="S::it18032666@my.sliit.lk::8bedbe07-e535-41e7-9f9d-682c98a65af4" providerId="AD" clId="Web-{387EB29F-606A-0000-811F-7CAA121A9B1B}" dt="2021-03-09T06:44:44.015" v="44" actId="1076"/>
          <ac:picMkLst>
            <pc:docMk/>
            <pc:sldMk cId="263172672" sldId="337"/>
            <ac:picMk id="10" creationId="{81236040-0D11-41D5-A39E-58949E9DF5BC}"/>
          </ac:picMkLst>
        </pc:picChg>
        <pc:picChg chg="mod">
          <ac:chgData name="Wishvajith B.L.D.V. it18032666" userId="S::it18032666@my.sliit.lk::8bedbe07-e535-41e7-9f9d-682c98a65af4" providerId="AD" clId="Web-{387EB29F-606A-0000-811F-7CAA121A9B1B}" dt="2021-03-09T06:44:44.109" v="45" actId="1076"/>
          <ac:picMkLst>
            <pc:docMk/>
            <pc:sldMk cId="263172672" sldId="337"/>
            <ac:picMk id="11" creationId="{C6AF4860-62BF-40DF-A630-3D300CB1FEE0}"/>
          </ac:picMkLst>
        </pc:picChg>
        <pc:picChg chg="mod">
          <ac:chgData name="Wishvajith B.L.D.V. it18032666" userId="S::it18032666@my.sliit.lk::8bedbe07-e535-41e7-9f9d-682c98a65af4" providerId="AD" clId="Web-{387EB29F-606A-0000-811F-7CAA121A9B1B}" dt="2021-03-09T06:44:46.344" v="46" actId="1076"/>
          <ac:picMkLst>
            <pc:docMk/>
            <pc:sldMk cId="263172672" sldId="337"/>
            <ac:picMk id="12" creationId="{080E3217-6221-434E-93D3-FD79D84EA2D5}"/>
          </ac:picMkLst>
        </pc:picChg>
        <pc:picChg chg="mod">
          <ac:chgData name="Wishvajith B.L.D.V. it18032666" userId="S::it18032666@my.sliit.lk::8bedbe07-e535-41e7-9f9d-682c98a65af4" providerId="AD" clId="Web-{387EB29F-606A-0000-811F-7CAA121A9B1B}" dt="2021-03-09T06:44:51.297" v="47" actId="1076"/>
          <ac:picMkLst>
            <pc:docMk/>
            <pc:sldMk cId="263172672" sldId="337"/>
            <ac:picMk id="13" creationId="{54383ABA-679A-4DE8-ABFD-8AA7CDC1F16E}"/>
          </ac:picMkLst>
        </pc:picChg>
        <pc:picChg chg="add mod">
          <ac:chgData name="Wishvajith B.L.D.V. it18032666" userId="S::it18032666@my.sliit.lk::8bedbe07-e535-41e7-9f9d-682c98a65af4" providerId="AD" clId="Web-{387EB29F-606A-0000-811F-7CAA121A9B1B}" dt="2021-03-09T06:41:32.027" v="4" actId="1076"/>
          <ac:picMkLst>
            <pc:docMk/>
            <pc:sldMk cId="263172672" sldId="337"/>
            <ac:picMk id="14" creationId="{FCBDCA91-247C-44AB-858C-34476D6FE7FC}"/>
          </ac:picMkLst>
        </pc:picChg>
        <pc:picChg chg="add mod">
          <ac:chgData name="Wishvajith B.L.D.V. it18032666" userId="S::it18032666@my.sliit.lk::8bedbe07-e535-41e7-9f9d-682c98a65af4" providerId="AD" clId="Web-{387EB29F-606A-0000-811F-7CAA121A9B1B}" dt="2021-03-09T06:41:37.512" v="6" actId="1076"/>
          <ac:picMkLst>
            <pc:docMk/>
            <pc:sldMk cId="263172672" sldId="337"/>
            <ac:picMk id="15" creationId="{9FADCB85-9EA0-437D-A9F8-4B5E558B4022}"/>
          </ac:picMkLst>
        </pc:picChg>
        <pc:picChg chg="add mod">
          <ac:chgData name="Wishvajith B.L.D.V. it18032666" userId="S::it18032666@my.sliit.lk::8bedbe07-e535-41e7-9f9d-682c98a65af4" providerId="AD" clId="Web-{387EB29F-606A-0000-811F-7CAA121A9B1B}" dt="2021-03-09T06:41:39.856" v="8" actId="1076"/>
          <ac:picMkLst>
            <pc:docMk/>
            <pc:sldMk cId="263172672" sldId="337"/>
            <ac:picMk id="16" creationId="{082EF86B-D7E6-4559-A565-316F00E67830}"/>
          </ac:picMkLst>
        </pc:picChg>
        <pc:picChg chg="add mod">
          <ac:chgData name="Wishvajith B.L.D.V. it18032666" userId="S::it18032666@my.sliit.lk::8bedbe07-e535-41e7-9f9d-682c98a65af4" providerId="AD" clId="Web-{387EB29F-606A-0000-811F-7CAA121A9B1B}" dt="2021-03-09T06:41:44.387" v="10" actId="1076"/>
          <ac:picMkLst>
            <pc:docMk/>
            <pc:sldMk cId="263172672" sldId="337"/>
            <ac:picMk id="18" creationId="{65B28ED0-3973-489C-B502-342C40996CB9}"/>
          </ac:picMkLst>
        </pc:picChg>
        <pc:picChg chg="add mod">
          <ac:chgData name="Wishvajith B.L.D.V. it18032666" userId="S::it18032666@my.sliit.lk::8bedbe07-e535-41e7-9f9d-682c98a65af4" providerId="AD" clId="Web-{387EB29F-606A-0000-811F-7CAA121A9B1B}" dt="2021-03-09T06:41:48.403" v="13" actId="1076"/>
          <ac:picMkLst>
            <pc:docMk/>
            <pc:sldMk cId="263172672" sldId="337"/>
            <ac:picMk id="19" creationId="{AF5A7648-66FF-4F5E-A0C8-8DAF1606637A}"/>
          </ac:picMkLst>
        </pc:picChg>
        <pc:picChg chg="add mod">
          <ac:chgData name="Wishvajith B.L.D.V. it18032666" userId="S::it18032666@my.sliit.lk::8bedbe07-e535-41e7-9f9d-682c98a65af4" providerId="AD" clId="Web-{387EB29F-606A-0000-811F-7CAA121A9B1B}" dt="2021-03-09T06:44:07.218" v="40" actId="1076"/>
          <ac:picMkLst>
            <pc:docMk/>
            <pc:sldMk cId="263172672" sldId="337"/>
            <ac:picMk id="20" creationId="{34EAC9E7-3FC4-4D07-BEB2-0E1ACC4BE4F4}"/>
          </ac:picMkLst>
        </pc:picChg>
      </pc:sldChg>
      <pc:sldChg chg="new del">
        <pc:chgData name="Wishvajith B.L.D.V. it18032666" userId="S::it18032666@my.sliit.lk::8bedbe07-e535-41e7-9f9d-682c98a65af4" providerId="AD" clId="Web-{387EB29F-606A-0000-811F-7CAA121A9B1B}" dt="2021-03-09T06:43:55.874" v="39"/>
        <pc:sldMkLst>
          <pc:docMk/>
          <pc:sldMk cId="1257909149" sldId="339"/>
        </pc:sldMkLst>
      </pc:sldChg>
      <pc:sldChg chg="addSp modSp add ord replId">
        <pc:chgData name="Wishvajith B.L.D.V. it18032666" userId="S::it18032666@my.sliit.lk::8bedbe07-e535-41e7-9f9d-682c98a65af4" providerId="AD" clId="Web-{387EB29F-606A-0000-811F-7CAA121A9B1B}" dt="2021-03-09T06:48:50.317" v="66"/>
        <pc:sldMkLst>
          <pc:docMk/>
          <pc:sldMk cId="3425262916" sldId="339"/>
        </pc:sldMkLst>
        <pc:spChg chg="mod">
          <ac:chgData name="Wishvajith B.L.D.V. it18032666" userId="S::it18032666@my.sliit.lk::8bedbe07-e535-41e7-9f9d-682c98a65af4" providerId="AD" clId="Web-{387EB29F-606A-0000-811F-7CAA121A9B1B}" dt="2021-03-09T06:47:55.707" v="61" actId="20577"/>
          <ac:spMkLst>
            <pc:docMk/>
            <pc:sldMk cId="3425262916" sldId="339"/>
            <ac:spMk id="2" creationId="{40E6B476-40B7-CE44-81B3-9AA0D9E7CC05}"/>
          </ac:spMkLst>
        </pc:spChg>
        <pc:spChg chg="add">
          <ac:chgData name="Wishvajith B.L.D.V. it18032666" userId="S::it18032666@my.sliit.lk::8bedbe07-e535-41e7-9f9d-682c98a65af4" providerId="AD" clId="Web-{387EB29F-606A-0000-811F-7CAA121A9B1B}" dt="2021-03-09T06:48:46.708" v="65"/>
          <ac:spMkLst>
            <pc:docMk/>
            <pc:sldMk cId="3425262916" sldId="339"/>
            <ac:spMk id="3" creationId="{BBC57A2B-D77B-4D6E-A32C-0501A7A48A11}"/>
          </ac:spMkLst>
        </pc:spChg>
        <pc:spChg chg="add">
          <ac:chgData name="Wishvajith B.L.D.V. it18032666" userId="S::it18032666@my.sliit.lk::8bedbe07-e535-41e7-9f9d-682c98a65af4" providerId="AD" clId="Web-{387EB29F-606A-0000-811F-7CAA121A9B1B}" dt="2021-03-09T06:48:50.317" v="66"/>
          <ac:spMkLst>
            <pc:docMk/>
            <pc:sldMk cId="3425262916" sldId="339"/>
            <ac:spMk id="4" creationId="{576B5EA1-9B7E-4F7C-9B15-D4D032BFA4D1}"/>
          </ac:spMkLst>
        </pc:spChg>
      </pc:sldChg>
    </pc:docChg>
  </pc:docChgLst>
  <pc:docChgLst>
    <pc:chgData name="Wishvajith B.L.D.V. it18032666" userId="S::it18032666@my.sliit.lk::8bedbe07-e535-41e7-9f9d-682c98a65af4" providerId="AD" clId="Web-{A0BEB29F-0031-0000-811F-78FAE24EBE6C}"/>
    <pc:docChg chg="addSld modSld">
      <pc:chgData name="Wishvajith B.L.D.V. it18032666" userId="S::it18032666@my.sliit.lk::8bedbe07-e535-41e7-9f9d-682c98a65af4" providerId="AD" clId="Web-{A0BEB29F-0031-0000-811F-78FAE24EBE6C}" dt="2021-03-10T01:58:07.656" v="260"/>
      <pc:docMkLst>
        <pc:docMk/>
      </pc:docMkLst>
      <pc:sldChg chg="modSp">
        <pc:chgData name="Wishvajith B.L.D.V. it18032666" userId="S::it18032666@my.sliit.lk::8bedbe07-e535-41e7-9f9d-682c98a65af4" providerId="AD" clId="Web-{A0BEB29F-0031-0000-811F-78FAE24EBE6C}" dt="2021-03-10T01:55:15.699" v="256" actId="20577"/>
        <pc:sldMkLst>
          <pc:docMk/>
          <pc:sldMk cId="4266992674" sldId="336"/>
        </pc:sldMkLst>
        <pc:spChg chg="mod">
          <ac:chgData name="Wishvajith B.L.D.V. it18032666" userId="S::it18032666@my.sliit.lk::8bedbe07-e535-41e7-9f9d-682c98a65af4" providerId="AD" clId="Web-{A0BEB29F-0031-0000-811F-78FAE24EBE6C}" dt="2021-03-10T01:55:15.699" v="256" actId="20577"/>
          <ac:spMkLst>
            <pc:docMk/>
            <pc:sldMk cId="4266992674" sldId="336"/>
            <ac:spMk id="3" creationId="{6AAAECFB-03F9-4B5B-B2C3-4A8708B1E428}"/>
          </ac:spMkLst>
        </pc:spChg>
      </pc:sldChg>
      <pc:sldChg chg="modSp">
        <pc:chgData name="Wishvajith B.L.D.V. it18032666" userId="S::it18032666@my.sliit.lk::8bedbe07-e535-41e7-9f9d-682c98a65af4" providerId="AD" clId="Web-{A0BEB29F-0031-0000-811F-78FAE24EBE6C}" dt="2021-03-10T01:53:10.587" v="246" actId="20577"/>
        <pc:sldMkLst>
          <pc:docMk/>
          <pc:sldMk cId="1948783318" sldId="340"/>
        </pc:sldMkLst>
        <pc:spChg chg="mod">
          <ac:chgData name="Wishvajith B.L.D.V. it18032666" userId="S::it18032666@my.sliit.lk::8bedbe07-e535-41e7-9f9d-682c98a65af4" providerId="AD" clId="Web-{A0BEB29F-0031-0000-811F-78FAE24EBE6C}" dt="2021-03-10T01:53:10.587" v="246" actId="20577"/>
          <ac:spMkLst>
            <pc:docMk/>
            <pc:sldMk cId="1948783318" sldId="340"/>
            <ac:spMk id="4" creationId="{31D08420-EA1F-4167-8E92-45403E080506}"/>
          </ac:spMkLst>
        </pc:spChg>
        <pc:spChg chg="mod">
          <ac:chgData name="Wishvajith B.L.D.V. it18032666" userId="S::it18032666@my.sliit.lk::8bedbe07-e535-41e7-9f9d-682c98a65af4" providerId="AD" clId="Web-{A0BEB29F-0031-0000-811F-78FAE24EBE6C}" dt="2021-03-10T01:53:03.915" v="245" actId="20577"/>
          <ac:spMkLst>
            <pc:docMk/>
            <pc:sldMk cId="1948783318" sldId="340"/>
            <ac:spMk id="9" creationId="{66133679-8653-4F62-B011-068C83AFA63B}"/>
          </ac:spMkLst>
        </pc:spChg>
      </pc:sldChg>
      <pc:sldChg chg="modSp">
        <pc:chgData name="Wishvajith B.L.D.V. it18032666" userId="S::it18032666@my.sliit.lk::8bedbe07-e535-41e7-9f9d-682c98a65af4" providerId="AD" clId="Web-{A0BEB29F-0031-0000-811F-78FAE24EBE6C}" dt="2021-03-10T01:52:11.101" v="242" actId="20577"/>
        <pc:sldMkLst>
          <pc:docMk/>
          <pc:sldMk cId="818749557" sldId="343"/>
        </pc:sldMkLst>
        <pc:spChg chg="mod">
          <ac:chgData name="Wishvajith B.L.D.V. it18032666" userId="S::it18032666@my.sliit.lk::8bedbe07-e535-41e7-9f9d-682c98a65af4" providerId="AD" clId="Web-{A0BEB29F-0031-0000-811F-78FAE24EBE6C}" dt="2021-03-10T01:52:11.101" v="242" actId="20577"/>
          <ac:spMkLst>
            <pc:docMk/>
            <pc:sldMk cId="818749557" sldId="343"/>
            <ac:spMk id="4" creationId="{1298CC23-1758-41CD-85BB-FFECC086ED45}"/>
          </ac:spMkLst>
        </pc:spChg>
      </pc:sldChg>
      <pc:sldChg chg="modSp">
        <pc:chgData name="Wishvajith B.L.D.V. it18032666" userId="S::it18032666@my.sliit.lk::8bedbe07-e535-41e7-9f9d-682c98a65af4" providerId="AD" clId="Web-{A0BEB29F-0031-0000-811F-78FAE24EBE6C}" dt="2021-03-10T01:52:19.242" v="243" actId="20577"/>
        <pc:sldMkLst>
          <pc:docMk/>
          <pc:sldMk cId="1862692817" sldId="344"/>
        </pc:sldMkLst>
        <pc:spChg chg="mod">
          <ac:chgData name="Wishvajith B.L.D.V. it18032666" userId="S::it18032666@my.sliit.lk::8bedbe07-e535-41e7-9f9d-682c98a65af4" providerId="AD" clId="Web-{A0BEB29F-0031-0000-811F-78FAE24EBE6C}" dt="2021-03-10T01:52:19.242" v="243" actId="20577"/>
          <ac:spMkLst>
            <pc:docMk/>
            <pc:sldMk cId="1862692817" sldId="344"/>
            <ac:spMk id="4" creationId="{CD8A650D-B2FB-4057-B982-4574B7FF5F5E}"/>
          </ac:spMkLst>
        </pc:spChg>
      </pc:sldChg>
      <pc:sldChg chg="modSp">
        <pc:chgData name="Wishvajith B.L.D.V. it18032666" userId="S::it18032666@my.sliit.lk::8bedbe07-e535-41e7-9f9d-682c98a65af4" providerId="AD" clId="Web-{A0BEB29F-0031-0000-811F-78FAE24EBE6C}" dt="2021-03-10T01:55:03.793" v="252" actId="20577"/>
        <pc:sldMkLst>
          <pc:docMk/>
          <pc:sldMk cId="872509018" sldId="349"/>
        </pc:sldMkLst>
        <pc:spChg chg="mod">
          <ac:chgData name="Wishvajith B.L.D.V. it18032666" userId="S::it18032666@my.sliit.lk::8bedbe07-e535-41e7-9f9d-682c98a65af4" providerId="AD" clId="Web-{A0BEB29F-0031-0000-811F-78FAE24EBE6C}" dt="2021-03-10T01:55:03.793" v="252" actId="20577"/>
          <ac:spMkLst>
            <pc:docMk/>
            <pc:sldMk cId="872509018" sldId="349"/>
            <ac:spMk id="3" creationId="{6AAAECFB-03F9-4B5B-B2C3-4A8708B1E428}"/>
          </ac:spMkLst>
        </pc:spChg>
      </pc:sldChg>
      <pc:sldChg chg="modSp">
        <pc:chgData name="Wishvajith B.L.D.V. it18032666" userId="S::it18032666@my.sliit.lk::8bedbe07-e535-41e7-9f9d-682c98a65af4" providerId="AD" clId="Web-{A0BEB29F-0031-0000-811F-78FAE24EBE6C}" dt="2021-03-10T01:52:35.539" v="244" actId="20577"/>
        <pc:sldMkLst>
          <pc:docMk/>
          <pc:sldMk cId="1193006676" sldId="353"/>
        </pc:sldMkLst>
        <pc:spChg chg="mod">
          <ac:chgData name="Wishvajith B.L.D.V. it18032666" userId="S::it18032666@my.sliit.lk::8bedbe07-e535-41e7-9f9d-682c98a65af4" providerId="AD" clId="Web-{A0BEB29F-0031-0000-811F-78FAE24EBE6C}" dt="2021-03-10T01:52:35.539" v="244" actId="20577"/>
          <ac:spMkLst>
            <pc:docMk/>
            <pc:sldMk cId="1193006676" sldId="353"/>
            <ac:spMk id="4" creationId="{CD8A650D-B2FB-4057-B982-4574B7FF5F5E}"/>
          </ac:spMkLst>
        </pc:spChg>
      </pc:sldChg>
      <pc:sldChg chg="addSp delSp modSp">
        <pc:chgData name="Wishvajith B.L.D.V. it18032666" userId="S::it18032666@my.sliit.lk::8bedbe07-e535-41e7-9f9d-682c98a65af4" providerId="AD" clId="Web-{A0BEB29F-0031-0000-811F-78FAE24EBE6C}" dt="2021-03-10T01:57:32.374" v="259" actId="1076"/>
        <pc:sldMkLst>
          <pc:docMk/>
          <pc:sldMk cId="1519223217" sldId="380"/>
        </pc:sldMkLst>
        <pc:spChg chg="mod">
          <ac:chgData name="Wishvajith B.L.D.V. it18032666" userId="S::it18032666@my.sliit.lk::8bedbe07-e535-41e7-9f9d-682c98a65af4" providerId="AD" clId="Web-{A0BEB29F-0031-0000-811F-78FAE24EBE6C}" dt="2021-03-10T01:28:46.146" v="14" actId="1076"/>
          <ac:spMkLst>
            <pc:docMk/>
            <pc:sldMk cId="1519223217" sldId="380"/>
            <ac:spMk id="2" creationId="{40E6B476-40B7-CE44-81B3-9AA0D9E7CC05}"/>
          </ac:spMkLst>
        </pc:spChg>
        <pc:spChg chg="del mod topLvl">
          <ac:chgData name="Wishvajith B.L.D.V. it18032666" userId="S::it18032666@my.sliit.lk::8bedbe07-e535-41e7-9f9d-682c98a65af4" providerId="AD" clId="Web-{A0BEB29F-0031-0000-811F-78FAE24EBE6C}" dt="2021-03-10T01:30:39.414" v="40"/>
          <ac:spMkLst>
            <pc:docMk/>
            <pc:sldMk cId="1519223217" sldId="380"/>
            <ac:spMk id="3" creationId="{8D15F05C-81B4-4A89-BAE5-857617D7817F}"/>
          </ac:spMkLst>
        </pc:spChg>
        <pc:spChg chg="add mod">
          <ac:chgData name="Wishvajith B.L.D.V. it18032666" userId="S::it18032666@my.sliit.lk::8bedbe07-e535-41e7-9f9d-682c98a65af4" providerId="AD" clId="Web-{A0BEB29F-0031-0000-811F-78FAE24EBE6C}" dt="2021-03-10T01:33:35.059" v="105" actId="14100"/>
          <ac:spMkLst>
            <pc:docMk/>
            <pc:sldMk cId="1519223217" sldId="380"/>
            <ac:spMk id="33" creationId="{970509F1-D9EB-42FB-9FDC-57C907C37BFD}"/>
          </ac:spMkLst>
        </pc:spChg>
        <pc:grpChg chg="del mod topLvl">
          <ac:chgData name="Wishvajith B.L.D.V. it18032666" userId="S::it18032666@my.sliit.lk::8bedbe07-e535-41e7-9f9d-682c98a65af4" providerId="AD" clId="Web-{A0BEB29F-0031-0000-811F-78FAE24EBE6C}" dt="2021-03-10T01:30:28.101" v="26"/>
          <ac:grpSpMkLst>
            <pc:docMk/>
            <pc:sldMk cId="1519223217" sldId="380"/>
            <ac:grpSpMk id="5" creationId="{31DC1AF5-7DDD-4440-94BA-BF20C82EAB99}"/>
          </ac:grpSpMkLst>
        </pc:grpChg>
        <pc:grpChg chg="mod">
          <ac:chgData name="Wishvajith B.L.D.V. it18032666" userId="S::it18032666@my.sliit.lk::8bedbe07-e535-41e7-9f9d-682c98a65af4" providerId="AD" clId="Web-{A0BEB29F-0031-0000-811F-78FAE24EBE6C}" dt="2021-03-10T01:28:46.146" v="13" actId="1076"/>
          <ac:grpSpMkLst>
            <pc:docMk/>
            <pc:sldMk cId="1519223217" sldId="380"/>
            <ac:grpSpMk id="6" creationId="{52CD071D-8B9A-4386-BB71-5E8D469F5864}"/>
          </ac:grpSpMkLst>
        </pc:grpChg>
        <pc:grpChg chg="add del mod">
          <ac:chgData name="Wishvajith B.L.D.V. it18032666" userId="S::it18032666@my.sliit.lk::8bedbe07-e535-41e7-9f9d-682c98a65af4" providerId="AD" clId="Web-{A0BEB29F-0031-0000-811F-78FAE24EBE6C}" dt="2021-03-10T01:30:14.460" v="23"/>
          <ac:grpSpMkLst>
            <pc:docMk/>
            <pc:sldMk cId="1519223217" sldId="380"/>
            <ac:grpSpMk id="22" creationId="{D4DC7959-6083-42D8-807B-2F85817C1DCD}"/>
          </ac:grpSpMkLst>
        </pc:grpChg>
        <pc:graphicFrameChg chg="mod modGraphic">
          <ac:chgData name="Wishvajith B.L.D.V. it18032666" userId="S::it18032666@my.sliit.lk::8bedbe07-e535-41e7-9f9d-682c98a65af4" providerId="AD" clId="Web-{A0BEB29F-0031-0000-811F-78FAE24EBE6C}" dt="2021-03-10T01:32:05.510" v="86"/>
          <ac:graphicFrameMkLst>
            <pc:docMk/>
            <pc:sldMk cId="1519223217" sldId="380"/>
            <ac:graphicFrameMk id="4" creationId="{350F3691-A0FC-47B4-B4C5-F8311A8F9902}"/>
          </ac:graphicFrameMkLst>
        </pc:graphicFrameChg>
        <pc:picChg chg="del mod topLvl">
          <ac:chgData name="Wishvajith B.L.D.V. it18032666" userId="S::it18032666@my.sliit.lk::8bedbe07-e535-41e7-9f9d-682c98a65af4" providerId="AD" clId="Web-{A0BEB29F-0031-0000-811F-78FAE24EBE6C}" dt="2021-03-10T01:30:39.430" v="51"/>
          <ac:picMkLst>
            <pc:docMk/>
            <pc:sldMk cId="1519223217" sldId="380"/>
            <ac:picMk id="9" creationId="{2398DFFD-F1AE-4D42-B2AE-36EFC81DAD3C}"/>
          </ac:picMkLst>
        </pc:picChg>
        <pc:picChg chg="del mod topLvl">
          <ac:chgData name="Wishvajith B.L.D.V. it18032666" userId="S::it18032666@my.sliit.lk::8bedbe07-e535-41e7-9f9d-682c98a65af4" providerId="AD" clId="Web-{A0BEB29F-0031-0000-811F-78FAE24EBE6C}" dt="2021-03-10T01:30:39.430" v="50"/>
          <ac:picMkLst>
            <pc:docMk/>
            <pc:sldMk cId="1519223217" sldId="380"/>
            <ac:picMk id="10" creationId="{81236040-0D11-41D5-A39E-58949E9DF5BC}"/>
          </ac:picMkLst>
        </pc:picChg>
        <pc:picChg chg="del mod topLvl">
          <ac:chgData name="Wishvajith B.L.D.V. it18032666" userId="S::it18032666@my.sliit.lk::8bedbe07-e535-41e7-9f9d-682c98a65af4" providerId="AD" clId="Web-{A0BEB29F-0031-0000-811F-78FAE24EBE6C}" dt="2021-03-10T01:30:39.430" v="49"/>
          <ac:picMkLst>
            <pc:docMk/>
            <pc:sldMk cId="1519223217" sldId="380"/>
            <ac:picMk id="11" creationId="{C6AF4860-62BF-40DF-A630-3D300CB1FEE0}"/>
          </ac:picMkLst>
        </pc:picChg>
        <pc:picChg chg="del mod topLvl">
          <ac:chgData name="Wishvajith B.L.D.V. it18032666" userId="S::it18032666@my.sliit.lk::8bedbe07-e535-41e7-9f9d-682c98a65af4" providerId="AD" clId="Web-{A0BEB29F-0031-0000-811F-78FAE24EBE6C}" dt="2021-03-10T01:30:39.414" v="48"/>
          <ac:picMkLst>
            <pc:docMk/>
            <pc:sldMk cId="1519223217" sldId="380"/>
            <ac:picMk id="12" creationId="{080E3217-6221-434E-93D3-FD79D84EA2D5}"/>
          </ac:picMkLst>
        </pc:picChg>
        <pc:picChg chg="del mod topLvl">
          <ac:chgData name="Wishvajith B.L.D.V. it18032666" userId="S::it18032666@my.sliit.lk::8bedbe07-e535-41e7-9f9d-682c98a65af4" providerId="AD" clId="Web-{A0BEB29F-0031-0000-811F-78FAE24EBE6C}" dt="2021-03-10T01:30:39.414" v="47"/>
          <ac:picMkLst>
            <pc:docMk/>
            <pc:sldMk cId="1519223217" sldId="380"/>
            <ac:picMk id="13" creationId="{54383ABA-679A-4DE8-ABFD-8AA7CDC1F16E}"/>
          </ac:picMkLst>
        </pc:picChg>
        <pc:picChg chg="del mod topLvl">
          <ac:chgData name="Wishvajith B.L.D.V. it18032666" userId="S::it18032666@my.sliit.lk::8bedbe07-e535-41e7-9f9d-682c98a65af4" providerId="AD" clId="Web-{A0BEB29F-0031-0000-811F-78FAE24EBE6C}" dt="2021-03-10T01:30:39.414" v="46"/>
          <ac:picMkLst>
            <pc:docMk/>
            <pc:sldMk cId="1519223217" sldId="380"/>
            <ac:picMk id="14" creationId="{FCBDCA91-247C-44AB-858C-34476D6FE7FC}"/>
          </ac:picMkLst>
        </pc:picChg>
        <pc:picChg chg="del mod topLvl">
          <ac:chgData name="Wishvajith B.L.D.V. it18032666" userId="S::it18032666@my.sliit.lk::8bedbe07-e535-41e7-9f9d-682c98a65af4" providerId="AD" clId="Web-{A0BEB29F-0031-0000-811F-78FAE24EBE6C}" dt="2021-03-10T01:30:39.414" v="45"/>
          <ac:picMkLst>
            <pc:docMk/>
            <pc:sldMk cId="1519223217" sldId="380"/>
            <ac:picMk id="15" creationId="{9FADCB85-9EA0-437D-A9F8-4B5E558B4022}"/>
          </ac:picMkLst>
        </pc:picChg>
        <pc:picChg chg="del mod topLvl">
          <ac:chgData name="Wishvajith B.L.D.V. it18032666" userId="S::it18032666@my.sliit.lk::8bedbe07-e535-41e7-9f9d-682c98a65af4" providerId="AD" clId="Web-{A0BEB29F-0031-0000-811F-78FAE24EBE6C}" dt="2021-03-10T01:30:39.414" v="44"/>
          <ac:picMkLst>
            <pc:docMk/>
            <pc:sldMk cId="1519223217" sldId="380"/>
            <ac:picMk id="16" creationId="{082EF86B-D7E6-4559-A565-316F00E67830}"/>
          </ac:picMkLst>
        </pc:picChg>
        <pc:picChg chg="del mod topLvl">
          <ac:chgData name="Wishvajith B.L.D.V. it18032666" userId="S::it18032666@my.sliit.lk::8bedbe07-e535-41e7-9f9d-682c98a65af4" providerId="AD" clId="Web-{A0BEB29F-0031-0000-811F-78FAE24EBE6C}" dt="2021-03-10T01:30:39.430" v="52"/>
          <ac:picMkLst>
            <pc:docMk/>
            <pc:sldMk cId="1519223217" sldId="380"/>
            <ac:picMk id="17" creationId="{19E878A5-E916-46EA-9A38-362B4F5A265F}"/>
          </ac:picMkLst>
        </pc:picChg>
        <pc:picChg chg="del mod topLvl">
          <ac:chgData name="Wishvajith B.L.D.V. it18032666" userId="S::it18032666@my.sliit.lk::8bedbe07-e535-41e7-9f9d-682c98a65af4" providerId="AD" clId="Web-{A0BEB29F-0031-0000-811F-78FAE24EBE6C}" dt="2021-03-10T01:30:39.414" v="43"/>
          <ac:picMkLst>
            <pc:docMk/>
            <pc:sldMk cId="1519223217" sldId="380"/>
            <ac:picMk id="18" creationId="{65B28ED0-3973-489C-B502-342C40996CB9}"/>
          </ac:picMkLst>
        </pc:picChg>
        <pc:picChg chg="del mod topLvl">
          <ac:chgData name="Wishvajith B.L.D.V. it18032666" userId="S::it18032666@my.sliit.lk::8bedbe07-e535-41e7-9f9d-682c98a65af4" providerId="AD" clId="Web-{A0BEB29F-0031-0000-811F-78FAE24EBE6C}" dt="2021-03-10T01:30:39.414" v="42"/>
          <ac:picMkLst>
            <pc:docMk/>
            <pc:sldMk cId="1519223217" sldId="380"/>
            <ac:picMk id="19" creationId="{AF5A7648-66FF-4F5E-A0C8-8DAF1606637A}"/>
          </ac:picMkLst>
        </pc:picChg>
        <pc:picChg chg="add mod">
          <ac:chgData name="Wishvajith B.L.D.V. it18032666" userId="S::it18032666@my.sliit.lk::8bedbe07-e535-41e7-9f9d-682c98a65af4" providerId="AD" clId="Web-{A0BEB29F-0031-0000-811F-78FAE24EBE6C}" dt="2021-03-10T01:57:32.374" v="259" actId="1076"/>
          <ac:picMkLst>
            <pc:docMk/>
            <pc:sldMk cId="1519223217" sldId="380"/>
            <ac:picMk id="19" creationId="{D382B48A-8BE4-45A6-A5FD-2A878169FF64}"/>
          </ac:picMkLst>
        </pc:picChg>
        <pc:picChg chg="del mod topLvl">
          <ac:chgData name="Wishvajith B.L.D.V. it18032666" userId="S::it18032666@my.sliit.lk::8bedbe07-e535-41e7-9f9d-682c98a65af4" providerId="AD" clId="Web-{A0BEB29F-0031-0000-811F-78FAE24EBE6C}" dt="2021-03-10T01:30:39.414" v="41"/>
          <ac:picMkLst>
            <pc:docMk/>
            <pc:sldMk cId="1519223217" sldId="380"/>
            <ac:picMk id="20" creationId="{34EAC9E7-3FC4-4D07-BEB2-0E1ACC4BE4F4}"/>
          </ac:picMkLst>
        </pc:picChg>
        <pc:picChg chg="mod topLvl">
          <ac:chgData name="Wishvajith B.L.D.V. it18032666" userId="S::it18032666@my.sliit.lk::8bedbe07-e535-41e7-9f9d-682c98a65af4" providerId="AD" clId="Web-{A0BEB29F-0031-0000-811F-78FAE24EBE6C}" dt="2021-03-10T01:30:43.461" v="53" actId="1076"/>
          <ac:picMkLst>
            <pc:docMk/>
            <pc:sldMk cId="1519223217" sldId="380"/>
            <ac:picMk id="21" creationId="{23CBDD62-B438-4E3A-A477-3FDDDD2309DF}"/>
          </ac:picMkLst>
        </pc:picChg>
        <pc:picChg chg="add mod">
          <ac:chgData name="Wishvajith B.L.D.V. it18032666" userId="S::it18032666@my.sliit.lk::8bedbe07-e535-41e7-9f9d-682c98a65af4" providerId="AD" clId="Web-{A0BEB29F-0031-0000-811F-78FAE24EBE6C}" dt="2021-03-10T01:30:58.008" v="58" actId="1076"/>
          <ac:picMkLst>
            <pc:docMk/>
            <pc:sldMk cId="1519223217" sldId="380"/>
            <ac:picMk id="23" creationId="{A694DF85-B2DA-4118-B78F-1321CF0E269E}"/>
          </ac:picMkLst>
        </pc:picChg>
        <pc:picChg chg="add mod">
          <ac:chgData name="Wishvajith B.L.D.V. it18032666" userId="S::it18032666@my.sliit.lk::8bedbe07-e535-41e7-9f9d-682c98a65af4" providerId="AD" clId="Web-{A0BEB29F-0031-0000-811F-78FAE24EBE6C}" dt="2021-03-10T01:30:53.758" v="57" actId="1076"/>
          <ac:picMkLst>
            <pc:docMk/>
            <pc:sldMk cId="1519223217" sldId="380"/>
            <ac:picMk id="24" creationId="{B631E4BD-BD69-4EF4-BBFA-442D98FC0B99}"/>
          </ac:picMkLst>
        </pc:picChg>
        <pc:picChg chg="add mod">
          <ac:chgData name="Wishvajith B.L.D.V. it18032666" userId="S::it18032666@my.sliit.lk::8bedbe07-e535-41e7-9f9d-682c98a65af4" providerId="AD" clId="Web-{A0BEB29F-0031-0000-811F-78FAE24EBE6C}" dt="2021-03-10T01:31:04.305" v="60" actId="1076"/>
          <ac:picMkLst>
            <pc:docMk/>
            <pc:sldMk cId="1519223217" sldId="380"/>
            <ac:picMk id="25" creationId="{0B1CD00D-425C-4EAC-B679-F8840156CDFF}"/>
          </ac:picMkLst>
        </pc:picChg>
        <pc:picChg chg="add mod">
          <ac:chgData name="Wishvajith B.L.D.V. it18032666" userId="S::it18032666@my.sliit.lk::8bedbe07-e535-41e7-9f9d-682c98a65af4" providerId="AD" clId="Web-{A0BEB29F-0031-0000-811F-78FAE24EBE6C}" dt="2021-03-10T01:31:08.571" v="62" actId="1076"/>
          <ac:picMkLst>
            <pc:docMk/>
            <pc:sldMk cId="1519223217" sldId="380"/>
            <ac:picMk id="26" creationId="{A2A45A79-A968-4308-94E6-C3E6BF570677}"/>
          </ac:picMkLst>
        </pc:picChg>
        <pc:picChg chg="add mod">
          <ac:chgData name="Wishvajith B.L.D.V. it18032666" userId="S::it18032666@my.sliit.lk::8bedbe07-e535-41e7-9f9d-682c98a65af4" providerId="AD" clId="Web-{A0BEB29F-0031-0000-811F-78FAE24EBE6C}" dt="2021-03-10T01:32:42.120" v="88" actId="1076"/>
          <ac:picMkLst>
            <pc:docMk/>
            <pc:sldMk cId="1519223217" sldId="380"/>
            <ac:picMk id="27" creationId="{C40B872A-2D41-4BBE-B65F-F1EC1FDF4987}"/>
          </ac:picMkLst>
        </pc:picChg>
        <pc:picChg chg="add mod">
          <ac:chgData name="Wishvajith B.L.D.V. it18032666" userId="S::it18032666@my.sliit.lk::8bedbe07-e535-41e7-9f9d-682c98a65af4" providerId="AD" clId="Web-{A0BEB29F-0031-0000-811F-78FAE24EBE6C}" dt="2021-03-10T01:32:48.589" v="90" actId="1076"/>
          <ac:picMkLst>
            <pc:docMk/>
            <pc:sldMk cId="1519223217" sldId="380"/>
            <ac:picMk id="28" creationId="{CB0C4847-4765-4F01-94B4-AD1EFE1B8549}"/>
          </ac:picMkLst>
        </pc:picChg>
        <pc:picChg chg="add mod">
          <ac:chgData name="Wishvajith B.L.D.V. it18032666" userId="S::it18032666@my.sliit.lk::8bedbe07-e535-41e7-9f9d-682c98a65af4" providerId="AD" clId="Web-{A0BEB29F-0031-0000-811F-78FAE24EBE6C}" dt="2021-03-10T01:32:55.745" v="92" actId="1076"/>
          <ac:picMkLst>
            <pc:docMk/>
            <pc:sldMk cId="1519223217" sldId="380"/>
            <ac:picMk id="29" creationId="{DFC2592A-3BD5-47CE-B195-6437D5D5C3D8}"/>
          </ac:picMkLst>
        </pc:picChg>
        <pc:picChg chg="add mod">
          <ac:chgData name="Wishvajith B.L.D.V. it18032666" userId="S::it18032666@my.sliit.lk::8bedbe07-e535-41e7-9f9d-682c98a65af4" providerId="AD" clId="Web-{A0BEB29F-0031-0000-811F-78FAE24EBE6C}" dt="2021-03-10T01:33:00.871" v="94" actId="1076"/>
          <ac:picMkLst>
            <pc:docMk/>
            <pc:sldMk cId="1519223217" sldId="380"/>
            <ac:picMk id="30" creationId="{EAEAF417-2448-4634-ACE3-E0D339A5ECF9}"/>
          </ac:picMkLst>
        </pc:picChg>
        <pc:picChg chg="add mod">
          <ac:chgData name="Wishvajith B.L.D.V. it18032666" userId="S::it18032666@my.sliit.lk::8bedbe07-e535-41e7-9f9d-682c98a65af4" providerId="AD" clId="Web-{A0BEB29F-0031-0000-811F-78FAE24EBE6C}" dt="2021-03-10T01:33:08.449" v="96" actId="1076"/>
          <ac:picMkLst>
            <pc:docMk/>
            <pc:sldMk cId="1519223217" sldId="380"/>
            <ac:picMk id="31" creationId="{6CC40397-1706-4EBC-A4E2-697CCCDBDCBE}"/>
          </ac:picMkLst>
        </pc:picChg>
        <pc:picChg chg="add mod">
          <ac:chgData name="Wishvajith B.L.D.V. it18032666" userId="S::it18032666@my.sliit.lk::8bedbe07-e535-41e7-9f9d-682c98a65af4" providerId="AD" clId="Web-{A0BEB29F-0031-0000-811F-78FAE24EBE6C}" dt="2021-03-10T01:33:12.496" v="98" actId="1076"/>
          <ac:picMkLst>
            <pc:docMk/>
            <pc:sldMk cId="1519223217" sldId="380"/>
            <ac:picMk id="32" creationId="{50EE3BF5-3D19-4B4D-9BF4-1BC988391463}"/>
          </ac:picMkLst>
        </pc:picChg>
      </pc:sldChg>
      <pc:sldChg chg="add replId">
        <pc:chgData name="Wishvajith B.L.D.V. it18032666" userId="S::it18032666@my.sliit.lk::8bedbe07-e535-41e7-9f9d-682c98a65af4" providerId="AD" clId="Web-{A0BEB29F-0031-0000-811F-78FAE24EBE6C}" dt="2021-03-10T01:58:07.656" v="260"/>
        <pc:sldMkLst>
          <pc:docMk/>
          <pc:sldMk cId="4137381043" sldId="382"/>
        </pc:sldMkLst>
      </pc:sldChg>
    </pc:docChg>
  </pc:docChgLst>
  <pc:docChgLst>
    <pc:chgData name="Ramanayaka A.M. it18021912" userId="S::it18021912@my.sliit.lk::46e38890-6e55-41d9-bf83-330f4af0ddae" providerId="AD" clId="Web-{77C53E4D-1759-BC3B-1CC0-22FFFDC41E40}"/>
    <pc:docChg chg="modSld">
      <pc:chgData name="Ramanayaka A.M. it18021912" userId="S::it18021912@my.sliit.lk::46e38890-6e55-41d9-bf83-330f4af0ddae" providerId="AD" clId="Web-{77C53E4D-1759-BC3B-1CC0-22FFFDC41E40}" dt="2021-03-21T23:07:29.987" v="1" actId="1076"/>
      <pc:docMkLst>
        <pc:docMk/>
      </pc:docMkLst>
      <pc:sldChg chg="modSp">
        <pc:chgData name="Ramanayaka A.M. it18021912" userId="S::it18021912@my.sliit.lk::46e38890-6e55-41d9-bf83-330f4af0ddae" providerId="AD" clId="Web-{77C53E4D-1759-BC3B-1CC0-22FFFDC41E40}" dt="2021-03-21T23:07:29.987" v="1" actId="1076"/>
        <pc:sldMkLst>
          <pc:docMk/>
          <pc:sldMk cId="3972187079" sldId="391"/>
        </pc:sldMkLst>
        <pc:grpChg chg="mod">
          <ac:chgData name="Ramanayaka A.M. it18021912" userId="S::it18021912@my.sliit.lk::46e38890-6e55-41d9-bf83-330f4af0ddae" providerId="AD" clId="Web-{77C53E4D-1759-BC3B-1CC0-22FFFDC41E40}" dt="2021-03-21T23:07:29.987" v="1" actId="1076"/>
          <ac:grpSpMkLst>
            <pc:docMk/>
            <pc:sldMk cId="3972187079" sldId="391"/>
            <ac:grpSpMk id="22" creationId="{D4DC7959-6083-42D8-807B-2F85817C1DCD}"/>
          </ac:grpSpMkLst>
        </pc:grpChg>
      </pc:sldChg>
    </pc:docChg>
  </pc:docChgLst>
  <pc:docChgLst>
    <pc:chgData name="Wishvajith B.L.D.V. it18032666" userId="S::it18032666@my.sliit.lk::8bedbe07-e535-41e7-9f9d-682c98a65af4" providerId="AD" clId="Web-{8AE1D2BA-76D8-03E9-5412-95734E89FA59}"/>
    <pc:docChg chg="modSld">
      <pc:chgData name="Wishvajith B.L.D.V. it18032666" userId="S::it18032666@my.sliit.lk::8bedbe07-e535-41e7-9f9d-682c98a65af4" providerId="AD" clId="Web-{8AE1D2BA-76D8-03E9-5412-95734E89FA59}" dt="2021-03-09T07:56:50.923" v="12" actId="20577"/>
      <pc:docMkLst>
        <pc:docMk/>
      </pc:docMkLst>
      <pc:sldChg chg="modSp">
        <pc:chgData name="Wishvajith B.L.D.V. it18032666" userId="S::it18032666@my.sliit.lk::8bedbe07-e535-41e7-9f9d-682c98a65af4" providerId="AD" clId="Web-{8AE1D2BA-76D8-03E9-5412-95734E89FA59}" dt="2021-03-09T07:54:28.530" v="2" actId="20577"/>
        <pc:sldMkLst>
          <pc:docMk/>
          <pc:sldMk cId="361011546" sldId="306"/>
        </pc:sldMkLst>
        <pc:spChg chg="mod">
          <ac:chgData name="Wishvajith B.L.D.V. it18032666" userId="S::it18032666@my.sliit.lk::8bedbe07-e535-41e7-9f9d-682c98a65af4" providerId="AD" clId="Web-{8AE1D2BA-76D8-03E9-5412-95734E89FA59}" dt="2021-03-09T07:54:28.530" v="2" actId="20577"/>
          <ac:spMkLst>
            <pc:docMk/>
            <pc:sldMk cId="361011546" sldId="306"/>
            <ac:spMk id="3012" creationId="{00000000-0000-0000-0000-000000000000}"/>
          </ac:spMkLst>
        </pc:spChg>
      </pc:sldChg>
      <pc:sldChg chg="modSp">
        <pc:chgData name="Wishvajith B.L.D.V. it18032666" userId="S::it18032666@my.sliit.lk::8bedbe07-e535-41e7-9f9d-682c98a65af4" providerId="AD" clId="Web-{8AE1D2BA-76D8-03E9-5412-95734E89FA59}" dt="2021-03-09T07:56:47.048" v="7" actId="20577"/>
        <pc:sldMkLst>
          <pc:docMk/>
          <pc:sldMk cId="4266992674" sldId="336"/>
        </pc:sldMkLst>
        <pc:spChg chg="mod">
          <ac:chgData name="Wishvajith B.L.D.V. it18032666" userId="S::it18032666@my.sliit.lk::8bedbe07-e535-41e7-9f9d-682c98a65af4" providerId="AD" clId="Web-{8AE1D2BA-76D8-03E9-5412-95734E89FA59}" dt="2021-03-09T07:56:47.048" v="7" actId="20577"/>
          <ac:spMkLst>
            <pc:docMk/>
            <pc:sldMk cId="4266992674" sldId="336"/>
            <ac:spMk id="3" creationId="{6AAAECFB-03F9-4B5B-B2C3-4A8708B1E428}"/>
          </ac:spMkLst>
        </pc:spChg>
        <pc:spChg chg="mod">
          <ac:chgData name="Wishvajith B.L.D.V. it18032666" userId="S::it18032666@my.sliit.lk::8bedbe07-e535-41e7-9f9d-682c98a65af4" providerId="AD" clId="Web-{8AE1D2BA-76D8-03E9-5412-95734E89FA59}" dt="2021-03-09T07:56:45.360" v="5" actId="1076"/>
          <ac:spMkLst>
            <pc:docMk/>
            <pc:sldMk cId="4266992674" sldId="336"/>
            <ac:spMk id="9" creationId="{F782326C-20D3-47AB-84FD-AF2F6F5D65E5}"/>
          </ac:spMkLst>
        </pc:spChg>
        <pc:picChg chg="mod">
          <ac:chgData name="Wishvajith B.L.D.V. it18032666" userId="S::it18032666@my.sliit.lk::8bedbe07-e535-41e7-9f9d-682c98a65af4" providerId="AD" clId="Web-{8AE1D2BA-76D8-03E9-5412-95734E89FA59}" dt="2021-03-09T07:56:43.516" v="4" actId="1076"/>
          <ac:picMkLst>
            <pc:docMk/>
            <pc:sldMk cId="4266992674" sldId="336"/>
            <ac:picMk id="5" creationId="{B8B72B45-7D56-4F02-AC4F-4AE804D1FA90}"/>
          </ac:picMkLst>
        </pc:picChg>
      </pc:sldChg>
      <pc:sldChg chg="modSp">
        <pc:chgData name="Wishvajith B.L.D.V. it18032666" userId="S::it18032666@my.sliit.lk::8bedbe07-e535-41e7-9f9d-682c98a65af4" providerId="AD" clId="Web-{8AE1D2BA-76D8-03E9-5412-95734E89FA59}" dt="2021-03-09T07:56:50.923" v="12" actId="20577"/>
        <pc:sldMkLst>
          <pc:docMk/>
          <pc:sldMk cId="872509018" sldId="349"/>
        </pc:sldMkLst>
        <pc:spChg chg="mod">
          <ac:chgData name="Wishvajith B.L.D.V. it18032666" userId="S::it18032666@my.sliit.lk::8bedbe07-e535-41e7-9f9d-682c98a65af4" providerId="AD" clId="Web-{8AE1D2BA-76D8-03E9-5412-95734E89FA59}" dt="2021-03-09T07:56:50.923" v="12" actId="20577"/>
          <ac:spMkLst>
            <pc:docMk/>
            <pc:sldMk cId="872509018" sldId="349"/>
            <ac:spMk id="3" creationId="{6AAAECFB-03F9-4B5B-B2C3-4A8708B1E428}"/>
          </ac:spMkLst>
        </pc:spChg>
      </pc:sldChg>
    </pc:docChg>
  </pc:docChgLst>
  <pc:docChgLst>
    <pc:chgData name="Renuharshatha A. it18034400" userId="S::it18034400@my.sliit.lk::b5224bbf-3f07-41e9-870f-8428b763ea44" providerId="AD" clId="Web-{65D59E66-F013-8FE3-F301-2A6749862872}"/>
    <pc:docChg chg="modSld">
      <pc:chgData name="Renuharshatha A. it18034400" userId="S::it18034400@my.sliit.lk::b5224bbf-3f07-41e9-870f-8428b763ea44" providerId="AD" clId="Web-{65D59E66-F013-8FE3-F301-2A6749862872}" dt="2021-03-23T07:46:27.432" v="2" actId="1076"/>
      <pc:docMkLst>
        <pc:docMk/>
      </pc:docMkLst>
      <pc:sldChg chg="delSp">
        <pc:chgData name="Renuharshatha A. it18034400" userId="S::it18034400@my.sliit.lk::b5224bbf-3f07-41e9-870f-8428b763ea44" providerId="AD" clId="Web-{65D59E66-F013-8FE3-F301-2A6749862872}" dt="2021-03-23T04:51:33.005" v="0"/>
        <pc:sldMkLst>
          <pc:docMk/>
          <pc:sldMk cId="1141613415" sldId="317"/>
        </pc:sldMkLst>
        <pc:spChg chg="del">
          <ac:chgData name="Renuharshatha A. it18034400" userId="S::it18034400@my.sliit.lk::b5224bbf-3f07-41e9-870f-8428b763ea44" providerId="AD" clId="Web-{65D59E66-F013-8FE3-F301-2A6749862872}" dt="2021-03-23T04:51:33.005" v="0"/>
          <ac:spMkLst>
            <pc:docMk/>
            <pc:sldMk cId="1141613415" sldId="317"/>
            <ac:spMk id="3" creationId="{D47BA655-CEAF-F048-BD8F-6B36B17AC82E}"/>
          </ac:spMkLst>
        </pc:spChg>
      </pc:sldChg>
      <pc:sldChg chg="modSp">
        <pc:chgData name="Renuharshatha A. it18034400" userId="S::it18034400@my.sliit.lk::b5224bbf-3f07-41e9-870f-8428b763ea44" providerId="AD" clId="Web-{65D59E66-F013-8FE3-F301-2A6749862872}" dt="2021-03-23T07:46:27.432" v="2" actId="1076"/>
        <pc:sldMkLst>
          <pc:docMk/>
          <pc:sldMk cId="2167463191" sldId="390"/>
        </pc:sldMkLst>
        <pc:grpChg chg="mod">
          <ac:chgData name="Renuharshatha A. it18034400" userId="S::it18034400@my.sliit.lk::b5224bbf-3f07-41e9-870f-8428b763ea44" providerId="AD" clId="Web-{65D59E66-F013-8FE3-F301-2A6749862872}" dt="2021-03-23T07:46:22.073" v="1" actId="1076"/>
          <ac:grpSpMkLst>
            <pc:docMk/>
            <pc:sldMk cId="2167463191" sldId="390"/>
            <ac:grpSpMk id="22" creationId="{D4DC7959-6083-42D8-807B-2F85817C1DCD}"/>
          </ac:grpSpMkLst>
        </pc:grpChg>
        <pc:picChg chg="mod">
          <ac:chgData name="Renuharshatha A. it18034400" userId="S::it18034400@my.sliit.lk::b5224bbf-3f07-41e9-870f-8428b763ea44" providerId="AD" clId="Web-{65D59E66-F013-8FE3-F301-2A6749862872}" dt="2021-03-23T07:46:27.432" v="2" actId="1076"/>
          <ac:picMkLst>
            <pc:docMk/>
            <pc:sldMk cId="2167463191" sldId="390"/>
            <ac:picMk id="17" creationId="{19E878A5-E916-46EA-9A38-362B4F5A265F}"/>
          </ac:picMkLst>
        </pc:picChg>
      </pc:sldChg>
    </pc:docChg>
  </pc:docChgLst>
  <pc:docChgLst>
    <pc:chgData name="Wishvajith B.L.D.V. it18032666" userId="S::it18032666@my.sliit.lk::8bedbe07-e535-41e7-9f9d-682c98a65af4" providerId="AD" clId="Web-{78A0B29F-E053-0000-811F-7BA7B981EFC5}"/>
    <pc:docChg chg="modSld">
      <pc:chgData name="Wishvajith B.L.D.V. it18032666" userId="S::it18032666@my.sliit.lk::8bedbe07-e535-41e7-9f9d-682c98a65af4" providerId="AD" clId="Web-{78A0B29F-E053-0000-811F-7BA7B981EFC5}" dt="2021-03-09T16:42:51.474" v="7" actId="1076"/>
      <pc:docMkLst>
        <pc:docMk/>
      </pc:docMkLst>
      <pc:sldChg chg="addSp modSp">
        <pc:chgData name="Wishvajith B.L.D.V. it18032666" userId="S::it18032666@my.sliit.lk::8bedbe07-e535-41e7-9f9d-682c98a65af4" providerId="AD" clId="Web-{78A0B29F-E053-0000-811F-7BA7B981EFC5}" dt="2021-03-09T16:42:51.474" v="7" actId="1076"/>
        <pc:sldMkLst>
          <pc:docMk/>
          <pc:sldMk cId="3755934048" sldId="359"/>
        </pc:sldMkLst>
        <pc:spChg chg="mod">
          <ac:chgData name="Wishvajith B.L.D.V. it18032666" userId="S::it18032666@my.sliit.lk::8bedbe07-e535-41e7-9f9d-682c98a65af4" providerId="AD" clId="Web-{78A0B29F-E053-0000-811F-7BA7B981EFC5}" dt="2021-03-09T16:40:38.420" v="0" actId="20577"/>
          <ac:spMkLst>
            <pc:docMk/>
            <pc:sldMk cId="3755934048" sldId="359"/>
            <ac:spMk id="2" creationId="{40E6B476-40B7-CE44-81B3-9AA0D9E7CC05}"/>
          </ac:spMkLst>
        </pc:spChg>
        <pc:picChg chg="add mod">
          <ac:chgData name="Wishvajith B.L.D.V. it18032666" userId="S::it18032666@my.sliit.lk::8bedbe07-e535-41e7-9f9d-682c98a65af4" providerId="AD" clId="Web-{78A0B29F-E053-0000-811F-7BA7B981EFC5}" dt="2021-03-09T16:42:51.474" v="7" actId="1076"/>
          <ac:picMkLst>
            <pc:docMk/>
            <pc:sldMk cId="3755934048" sldId="359"/>
            <ac:picMk id="3" creationId="{A147144F-5B1E-4F32-B052-DAFAF45F40FB}"/>
          </ac:picMkLst>
        </pc:picChg>
      </pc:sldChg>
    </pc:docChg>
  </pc:docChgLst>
  <pc:docChgLst>
    <pc:chgData name="Sajeth Jonathan S. W. it18071412" userId="f1d0ed07-5906-413d-89f8-1b7eb73df341" providerId="ADAL" clId="{B95C406B-13AA-437F-84FB-5388D1A38861}"/>
    <pc:docChg chg="custSel modSld">
      <pc:chgData name="Sajeth Jonathan S. W. it18071412" userId="f1d0ed07-5906-413d-89f8-1b7eb73df341" providerId="ADAL" clId="{B95C406B-13AA-437F-84FB-5388D1A38861}" dt="2021-03-10T08:12:31" v="205" actId="20577"/>
      <pc:docMkLst>
        <pc:docMk/>
      </pc:docMkLst>
      <pc:sldChg chg="modSp mod">
        <pc:chgData name="Sajeth Jonathan S. W. it18071412" userId="f1d0ed07-5906-413d-89f8-1b7eb73df341" providerId="ADAL" clId="{B95C406B-13AA-437F-84FB-5388D1A38861}" dt="2021-03-10T07:44:27.018" v="2" actId="1076"/>
        <pc:sldMkLst>
          <pc:docMk/>
          <pc:sldMk cId="0" sldId="257"/>
        </pc:sldMkLst>
        <pc:grpChg chg="mod">
          <ac:chgData name="Sajeth Jonathan S. W. it18071412" userId="f1d0ed07-5906-413d-89f8-1b7eb73df341" providerId="ADAL" clId="{B95C406B-13AA-437F-84FB-5388D1A38861}" dt="2021-03-10T07:44:27.018" v="2" actId="1076"/>
          <ac:grpSpMkLst>
            <pc:docMk/>
            <pc:sldMk cId="0" sldId="257"/>
            <ac:grpSpMk id="29" creationId="{3D23C7AE-B141-47CD-90A9-63538AD75B3D}"/>
          </ac:grpSpMkLst>
        </pc:grpChg>
      </pc:sldChg>
      <pc:sldChg chg="modSp mod">
        <pc:chgData name="Sajeth Jonathan S. W. it18071412" userId="f1d0ed07-5906-413d-89f8-1b7eb73df341" providerId="ADAL" clId="{B95C406B-13AA-437F-84FB-5388D1A38861}" dt="2021-03-10T08:10:01.849" v="194" actId="20577"/>
        <pc:sldMkLst>
          <pc:docMk/>
          <pc:sldMk cId="0" sldId="262"/>
        </pc:sldMkLst>
        <pc:spChg chg="mod">
          <ac:chgData name="Sajeth Jonathan S. W. it18071412" userId="f1d0ed07-5906-413d-89f8-1b7eb73df341" providerId="ADAL" clId="{B95C406B-13AA-437F-84FB-5388D1A38861}" dt="2021-03-10T08:10:01.849" v="194" actId="20577"/>
          <ac:spMkLst>
            <pc:docMk/>
            <pc:sldMk cId="0" sldId="262"/>
            <ac:spMk id="2230" creationId="{00000000-0000-0000-0000-000000000000}"/>
          </ac:spMkLst>
        </pc:spChg>
      </pc:sldChg>
      <pc:sldChg chg="modSp mod">
        <pc:chgData name="Sajeth Jonathan S. W. it18071412" userId="f1d0ed07-5906-413d-89f8-1b7eb73df341" providerId="ADAL" clId="{B95C406B-13AA-437F-84FB-5388D1A38861}" dt="2021-03-10T08:12:31" v="205" actId="20577"/>
        <pc:sldMkLst>
          <pc:docMk/>
          <pc:sldMk cId="2413221084" sldId="305"/>
        </pc:sldMkLst>
        <pc:spChg chg="mod">
          <ac:chgData name="Sajeth Jonathan S. W. it18071412" userId="f1d0ed07-5906-413d-89f8-1b7eb73df341" providerId="ADAL" clId="{B95C406B-13AA-437F-84FB-5388D1A38861}" dt="2021-03-10T08:12:31" v="205" actId="20577"/>
          <ac:spMkLst>
            <pc:docMk/>
            <pc:sldMk cId="2413221084" sldId="305"/>
            <ac:spMk id="3012" creationId="{00000000-0000-0000-0000-000000000000}"/>
          </ac:spMkLst>
        </pc:spChg>
      </pc:sldChg>
      <pc:sldChg chg="modSp mod">
        <pc:chgData name="Sajeth Jonathan S. W. it18071412" userId="f1d0ed07-5906-413d-89f8-1b7eb73df341" providerId="ADAL" clId="{B95C406B-13AA-437F-84FB-5388D1A38861}" dt="2021-03-10T07:49:21.823" v="134" actId="313"/>
        <pc:sldMkLst>
          <pc:docMk/>
          <pc:sldMk cId="3483968034" sldId="321"/>
        </pc:sldMkLst>
        <pc:spChg chg="mod">
          <ac:chgData name="Sajeth Jonathan S. W. it18071412" userId="f1d0ed07-5906-413d-89f8-1b7eb73df341" providerId="ADAL" clId="{B95C406B-13AA-437F-84FB-5388D1A38861}" dt="2021-03-10T07:49:21.823" v="134" actId="313"/>
          <ac:spMkLst>
            <pc:docMk/>
            <pc:sldMk cId="3483968034" sldId="321"/>
            <ac:spMk id="2200" creationId="{00000000-0000-0000-0000-000000000000}"/>
          </ac:spMkLst>
        </pc:spChg>
      </pc:sldChg>
    </pc:docChg>
  </pc:docChgLst>
  <pc:docChgLst>
    <pc:chgData name="Ramanayaka A.M. it18021912" userId="S::it18021912@my.sliit.lk::46e38890-6e55-41d9-bf83-330f4af0ddae" providerId="AD" clId="Web-{0ACFB29F-A0CA-0000-811F-7E1BB581783B}"/>
    <pc:docChg chg="delSld modSld">
      <pc:chgData name="Ramanayaka A.M. it18021912" userId="S::it18021912@my.sliit.lk::46e38890-6e55-41d9-bf83-330f4af0ddae" providerId="AD" clId="Web-{0ACFB29F-A0CA-0000-811F-7E1BB581783B}" dt="2021-03-10T06:28:29.792" v="18"/>
      <pc:docMkLst>
        <pc:docMk/>
      </pc:docMkLst>
      <pc:sldChg chg="addSp modSp">
        <pc:chgData name="Ramanayaka A.M. it18021912" userId="S::it18021912@my.sliit.lk::46e38890-6e55-41d9-bf83-330f4af0ddae" providerId="AD" clId="Web-{0ACFB29F-A0CA-0000-811F-7E1BB581783B}" dt="2021-03-10T06:14:33.572" v="8" actId="1076"/>
        <pc:sldMkLst>
          <pc:docMk/>
          <pc:sldMk cId="0" sldId="257"/>
        </pc:sldMkLst>
        <pc:picChg chg="add mod">
          <ac:chgData name="Ramanayaka A.M. it18021912" userId="S::it18021912@my.sliit.lk::46e38890-6e55-41d9-bf83-330f4af0ddae" providerId="AD" clId="Web-{0ACFB29F-A0CA-0000-811F-7E1BB581783B}" dt="2021-03-10T06:14:33.572" v="8" actId="1076"/>
          <ac:picMkLst>
            <pc:docMk/>
            <pc:sldMk cId="0" sldId="257"/>
            <ac:picMk id="2" creationId="{761AE3CB-D543-4034-A0F4-9A60272FAE63}"/>
          </ac:picMkLst>
        </pc:picChg>
      </pc:sldChg>
      <pc:sldChg chg="addSp modSp">
        <pc:chgData name="Ramanayaka A.M. it18021912" userId="S::it18021912@my.sliit.lk::46e38890-6e55-41d9-bf83-330f4af0ddae" providerId="AD" clId="Web-{0ACFB29F-A0CA-0000-811F-7E1BB581783B}" dt="2021-03-10T06:17:21.169" v="17" actId="1076"/>
        <pc:sldMkLst>
          <pc:docMk/>
          <pc:sldMk cId="361011546" sldId="306"/>
        </pc:sldMkLst>
        <pc:picChg chg="add mod">
          <ac:chgData name="Ramanayaka A.M. it18021912" userId="S::it18021912@my.sliit.lk::46e38890-6e55-41d9-bf83-330f4af0ddae" providerId="AD" clId="Web-{0ACFB29F-A0CA-0000-811F-7E1BB581783B}" dt="2021-03-10T06:17:21.169" v="17" actId="1076"/>
          <ac:picMkLst>
            <pc:docMk/>
            <pc:sldMk cId="361011546" sldId="306"/>
            <ac:picMk id="3" creationId="{ADE12B10-C18E-4BC8-91F3-089D8429A19F}"/>
          </ac:picMkLst>
        </pc:picChg>
      </pc:sldChg>
      <pc:sldChg chg="del">
        <pc:chgData name="Ramanayaka A.M. it18021912" userId="S::it18021912@my.sliit.lk::46e38890-6e55-41d9-bf83-330f4af0ddae" providerId="AD" clId="Web-{0ACFB29F-A0CA-0000-811F-7E1BB581783B}" dt="2021-03-10T06:28:29.792" v="18"/>
        <pc:sldMkLst>
          <pc:docMk/>
          <pc:sldMk cId="3704444728" sldId="366"/>
        </pc:sldMkLst>
      </pc:sldChg>
    </pc:docChg>
  </pc:docChgLst>
  <pc:docChgLst>
    <pc:chgData name="Wishvajith B.L.D.V. it18032666" userId="S::it18032666@my.sliit.lk::8bedbe07-e535-41e7-9f9d-682c98a65af4" providerId="AD" clId="Web-{A3C0B29F-90AD-0000-811F-7EC7850D58A1}"/>
    <pc:docChg chg="modSld">
      <pc:chgData name="Wishvajith B.L.D.V. it18032666" userId="S::it18032666@my.sliit.lk::8bedbe07-e535-41e7-9f9d-682c98a65af4" providerId="AD" clId="Web-{A3C0B29F-90AD-0000-811F-7EC7850D58A1}" dt="2021-03-10T02:16:31.655" v="127" actId="20577"/>
      <pc:docMkLst>
        <pc:docMk/>
      </pc:docMkLst>
      <pc:sldChg chg="modSp">
        <pc:chgData name="Wishvajith B.L.D.V. it18032666" userId="S::it18032666@my.sliit.lk::8bedbe07-e535-41e7-9f9d-682c98a65af4" providerId="AD" clId="Web-{A3C0B29F-90AD-0000-811F-7EC7850D58A1}" dt="2021-03-10T02:03:53.283" v="1" actId="1076"/>
        <pc:sldMkLst>
          <pc:docMk/>
          <pc:sldMk cId="4266992674" sldId="336"/>
        </pc:sldMkLst>
        <pc:spChg chg="mod">
          <ac:chgData name="Wishvajith B.L.D.V. it18032666" userId="S::it18032666@my.sliit.lk::8bedbe07-e535-41e7-9f9d-682c98a65af4" providerId="AD" clId="Web-{A3C0B29F-90AD-0000-811F-7EC7850D58A1}" dt="2021-03-10T02:03:53.283" v="1" actId="1076"/>
          <ac:spMkLst>
            <pc:docMk/>
            <pc:sldMk cId="4266992674" sldId="336"/>
            <ac:spMk id="3" creationId="{6AAAECFB-03F9-4B5B-B2C3-4A8708B1E428}"/>
          </ac:spMkLst>
        </pc:spChg>
      </pc:sldChg>
      <pc:sldChg chg="modSp">
        <pc:chgData name="Wishvajith B.L.D.V. it18032666" userId="S::it18032666@my.sliit.lk::8bedbe07-e535-41e7-9f9d-682c98a65af4" providerId="AD" clId="Web-{A3C0B29F-90AD-0000-811F-7EC7850D58A1}" dt="2021-03-10T02:16:31.655" v="127" actId="20577"/>
        <pc:sldMkLst>
          <pc:docMk/>
          <pc:sldMk cId="1193006676" sldId="353"/>
        </pc:sldMkLst>
        <pc:spChg chg="mod">
          <ac:chgData name="Wishvajith B.L.D.V. it18032666" userId="S::it18032666@my.sliit.lk::8bedbe07-e535-41e7-9f9d-682c98a65af4" providerId="AD" clId="Web-{A3C0B29F-90AD-0000-811F-7EC7850D58A1}" dt="2021-03-10T02:15:53.748" v="120" actId="1076"/>
          <ac:spMkLst>
            <pc:docMk/>
            <pc:sldMk cId="1193006676" sldId="353"/>
            <ac:spMk id="2" creationId="{40E6B476-40B7-CE44-81B3-9AA0D9E7CC05}"/>
          </ac:spMkLst>
        </pc:spChg>
        <pc:spChg chg="mod">
          <ac:chgData name="Wishvajith B.L.D.V. it18032666" userId="S::it18032666@my.sliit.lk::8bedbe07-e535-41e7-9f9d-682c98a65af4" providerId="AD" clId="Web-{A3C0B29F-90AD-0000-811F-7EC7850D58A1}" dt="2021-03-10T02:15:58.639" v="121" actId="1076"/>
          <ac:spMkLst>
            <pc:docMk/>
            <pc:sldMk cId="1193006676" sldId="353"/>
            <ac:spMk id="3" creationId="{606CBA54-ECB0-445C-95DB-EA32EE496C17}"/>
          </ac:spMkLst>
        </pc:spChg>
        <pc:spChg chg="mod">
          <ac:chgData name="Wishvajith B.L.D.V. it18032666" userId="S::it18032666@my.sliit.lk::8bedbe07-e535-41e7-9f9d-682c98a65af4" providerId="AD" clId="Web-{A3C0B29F-90AD-0000-811F-7EC7850D58A1}" dt="2021-03-10T02:16:31.655" v="127" actId="20577"/>
          <ac:spMkLst>
            <pc:docMk/>
            <pc:sldMk cId="1193006676" sldId="353"/>
            <ac:spMk id="4" creationId="{CD8A650D-B2FB-4057-B982-4574B7FF5F5E}"/>
          </ac:spMkLst>
        </pc:spChg>
      </pc:sldChg>
    </pc:docChg>
  </pc:docChgLst>
  <pc:docChgLst>
    <pc:chgData name="Ramanayaka A.M. it18021912" userId="S::it18021912@my.sliit.lk::46e38890-6e55-41d9-bf83-330f4af0ddae" providerId="AD" clId="Web-{DC9A4FE5-73BF-4C44-9647-5A1DBDA75658}"/>
    <pc:docChg chg="modSld">
      <pc:chgData name="Ramanayaka A.M. it18021912" userId="S::it18021912@my.sliit.lk::46e38890-6e55-41d9-bf83-330f4af0ddae" providerId="AD" clId="Web-{DC9A4FE5-73BF-4C44-9647-5A1DBDA75658}" dt="2021-07-06T14:53:06.225" v="0" actId="14100"/>
      <pc:docMkLst>
        <pc:docMk/>
      </pc:docMkLst>
      <pc:sldChg chg="modSp">
        <pc:chgData name="Ramanayaka A.M. it18021912" userId="S::it18021912@my.sliit.lk::46e38890-6e55-41d9-bf83-330f4af0ddae" providerId="AD" clId="Web-{DC9A4FE5-73BF-4C44-9647-5A1DBDA75658}" dt="2021-07-06T14:53:06.225" v="0" actId="14100"/>
        <pc:sldMkLst>
          <pc:docMk/>
          <pc:sldMk cId="0" sldId="262"/>
        </pc:sldMkLst>
        <pc:spChg chg="mod">
          <ac:chgData name="Ramanayaka A.M. it18021912" userId="S::it18021912@my.sliit.lk::46e38890-6e55-41d9-bf83-330f4af0ddae" providerId="AD" clId="Web-{DC9A4FE5-73BF-4C44-9647-5A1DBDA75658}" dt="2021-07-06T14:53:06.225" v="0" actId="14100"/>
          <ac:spMkLst>
            <pc:docMk/>
            <pc:sldMk cId="0" sldId="262"/>
            <ac:spMk id="2228" creationId="{00000000-0000-0000-0000-000000000000}"/>
          </ac:spMkLst>
        </pc:spChg>
      </pc:sldChg>
    </pc:docChg>
  </pc:docChgLst>
  <pc:docChgLst>
    <pc:chgData name="Wishvajith B.L.D.V. it18032666" userId="S::it18032666@my.sliit.lk::8bedbe07-e535-41e7-9f9d-682c98a65af4" providerId="AD" clId="Web-{B4BCB29F-20D9-0000-8193-45E897FDD787}"/>
    <pc:docChg chg="delSld modSld">
      <pc:chgData name="Wishvajith B.L.D.V. it18032666" userId="S::it18032666@my.sliit.lk::8bedbe07-e535-41e7-9f9d-682c98a65af4" providerId="AD" clId="Web-{B4BCB29F-20D9-0000-8193-45E897FDD787}" dt="2021-03-10T01:25:22.341" v="68" actId="20577"/>
      <pc:docMkLst>
        <pc:docMk/>
      </pc:docMkLst>
      <pc:sldChg chg="addSp modSp">
        <pc:chgData name="Wishvajith B.L.D.V. it18032666" userId="S::it18032666@my.sliit.lk::8bedbe07-e535-41e7-9f9d-682c98a65af4" providerId="AD" clId="Web-{B4BCB29F-20D9-0000-8193-45E897FDD787}" dt="2021-03-10T01:22:46.286" v="60" actId="1076"/>
        <pc:sldMkLst>
          <pc:docMk/>
          <pc:sldMk cId="1038648441" sldId="342"/>
        </pc:sldMkLst>
        <pc:picChg chg="add mod">
          <ac:chgData name="Wishvajith B.L.D.V. it18032666" userId="S::it18032666@my.sliit.lk::8bedbe07-e535-41e7-9f9d-682c98a65af4" providerId="AD" clId="Web-{B4BCB29F-20D9-0000-8193-45E897FDD787}" dt="2021-03-10T01:22:46.286" v="60" actId="1076"/>
          <ac:picMkLst>
            <pc:docMk/>
            <pc:sldMk cId="1038648441" sldId="342"/>
            <ac:picMk id="3" creationId="{142CDC34-AEBD-4630-9ACC-6DBFE5705D12}"/>
          </ac:picMkLst>
        </pc:picChg>
      </pc:sldChg>
      <pc:sldChg chg="modSp">
        <pc:chgData name="Wishvajith B.L.D.V. it18032666" userId="S::it18032666@my.sliit.lk::8bedbe07-e535-41e7-9f9d-682c98a65af4" providerId="AD" clId="Web-{B4BCB29F-20D9-0000-8193-45E897FDD787}" dt="2021-03-10T00:55:14.725" v="6" actId="20577"/>
        <pc:sldMkLst>
          <pc:docMk/>
          <pc:sldMk cId="1862692817" sldId="344"/>
        </pc:sldMkLst>
        <pc:spChg chg="mod">
          <ac:chgData name="Wishvajith B.L.D.V. it18032666" userId="S::it18032666@my.sliit.lk::8bedbe07-e535-41e7-9f9d-682c98a65af4" providerId="AD" clId="Web-{B4BCB29F-20D9-0000-8193-45E897FDD787}" dt="2021-03-10T00:55:14.725" v="6" actId="20577"/>
          <ac:spMkLst>
            <pc:docMk/>
            <pc:sldMk cId="1862692817" sldId="344"/>
            <ac:spMk id="4" creationId="{CD8A650D-B2FB-4057-B982-4574B7FF5F5E}"/>
          </ac:spMkLst>
        </pc:spChg>
      </pc:sldChg>
      <pc:sldChg chg="delSp modSp">
        <pc:chgData name="Wishvajith B.L.D.V. it18032666" userId="S::it18032666@my.sliit.lk::8bedbe07-e535-41e7-9f9d-682c98a65af4" providerId="AD" clId="Web-{B4BCB29F-20D9-0000-8193-45E897FDD787}" dt="2021-03-10T01:25:22.341" v="68" actId="20577"/>
        <pc:sldMkLst>
          <pc:docMk/>
          <pc:sldMk cId="1193006676" sldId="353"/>
        </pc:sldMkLst>
        <pc:spChg chg="mod">
          <ac:chgData name="Wishvajith B.L.D.V. it18032666" userId="S::it18032666@my.sliit.lk::8bedbe07-e535-41e7-9f9d-682c98a65af4" providerId="AD" clId="Web-{B4BCB29F-20D9-0000-8193-45E897FDD787}" dt="2021-03-10T01:25:22.341" v="68" actId="20577"/>
          <ac:spMkLst>
            <pc:docMk/>
            <pc:sldMk cId="1193006676" sldId="353"/>
            <ac:spMk id="4" creationId="{CD8A650D-B2FB-4057-B982-4574B7FF5F5E}"/>
          </ac:spMkLst>
        </pc:spChg>
        <pc:picChg chg="del">
          <ac:chgData name="Wishvajith B.L.D.V. it18032666" userId="S::it18032666@my.sliit.lk::8bedbe07-e535-41e7-9f9d-682c98a65af4" providerId="AD" clId="Web-{B4BCB29F-20D9-0000-8193-45E897FDD787}" dt="2021-03-10T00:55:27.944" v="10"/>
          <ac:picMkLst>
            <pc:docMk/>
            <pc:sldMk cId="1193006676" sldId="353"/>
            <ac:picMk id="5" creationId="{5D071A6A-143B-4239-8C90-214DF3FEB2AC}"/>
          </ac:picMkLst>
        </pc:picChg>
      </pc:sldChg>
      <pc:sldChg chg="delSp modSp del">
        <pc:chgData name="Wishvajith B.L.D.V. it18032666" userId="S::it18032666@my.sliit.lk::8bedbe07-e535-41e7-9f9d-682c98a65af4" providerId="AD" clId="Web-{B4BCB29F-20D9-0000-8193-45E897FDD787}" dt="2021-03-10T00:56:44.292" v="28"/>
        <pc:sldMkLst>
          <pc:docMk/>
          <pc:sldMk cId="2973756457" sldId="354"/>
        </pc:sldMkLst>
        <pc:spChg chg="del">
          <ac:chgData name="Wishvajith B.L.D.V. it18032666" userId="S::it18032666@my.sliit.lk::8bedbe07-e535-41e7-9f9d-682c98a65af4" providerId="AD" clId="Web-{B4BCB29F-20D9-0000-8193-45E897FDD787}" dt="2021-03-10T00:56:14.353" v="25"/>
          <ac:spMkLst>
            <pc:docMk/>
            <pc:sldMk cId="2973756457" sldId="354"/>
            <ac:spMk id="3" creationId="{606CBA54-ECB0-445C-95DB-EA32EE496C17}"/>
          </ac:spMkLst>
        </pc:spChg>
        <pc:spChg chg="del mod">
          <ac:chgData name="Wishvajith B.L.D.V. it18032666" userId="S::it18032666@my.sliit.lk::8bedbe07-e535-41e7-9f9d-682c98a65af4" providerId="AD" clId="Web-{B4BCB29F-20D9-0000-8193-45E897FDD787}" dt="2021-03-10T00:56:09.806" v="24"/>
          <ac:spMkLst>
            <pc:docMk/>
            <pc:sldMk cId="2973756457" sldId="354"/>
            <ac:spMk id="4" creationId="{CD8A650D-B2FB-4057-B982-4574B7FF5F5E}"/>
          </ac:spMkLst>
        </pc:spChg>
      </pc:sldChg>
      <pc:sldChg chg="del">
        <pc:chgData name="Wishvajith B.L.D.V. it18032666" userId="S::it18032666@my.sliit.lk::8bedbe07-e535-41e7-9f9d-682c98a65af4" providerId="AD" clId="Web-{B4BCB29F-20D9-0000-8193-45E897FDD787}" dt="2021-03-10T00:56:24.588" v="26"/>
        <pc:sldMkLst>
          <pc:docMk/>
          <pc:sldMk cId="280530176" sldId="357"/>
        </pc:sldMkLst>
      </pc:sldChg>
      <pc:sldChg chg="del">
        <pc:chgData name="Wishvajith B.L.D.V. it18032666" userId="S::it18032666@my.sliit.lk::8bedbe07-e535-41e7-9f9d-682c98a65af4" providerId="AD" clId="Web-{B4BCB29F-20D9-0000-8193-45E897FDD787}" dt="2021-03-10T00:56:41.354" v="27"/>
        <pc:sldMkLst>
          <pc:docMk/>
          <pc:sldMk cId="2124419282" sldId="358"/>
        </pc:sldMkLst>
      </pc:sldChg>
    </pc:docChg>
  </pc:docChgLst>
  <pc:docChgLst>
    <pc:chgData name="Wishvajith B.L.D.V. it18032666" userId="S::it18032666@my.sliit.lk::8bedbe07-e535-41e7-9f9d-682c98a65af4" providerId="AD" clId="Web-{0CD15A27-20AF-DD60-9DF4-9424CEBB84C8}"/>
    <pc:docChg chg="addSld delSld modSld sldOrd">
      <pc:chgData name="Wishvajith B.L.D.V. it18032666" userId="S::it18032666@my.sliit.lk::8bedbe07-e535-41e7-9f9d-682c98a65af4" providerId="AD" clId="Web-{0CD15A27-20AF-DD60-9DF4-9424CEBB84C8}" dt="2021-03-09T06:39:53.916" v="415" actId="1076"/>
      <pc:docMkLst>
        <pc:docMk/>
      </pc:docMkLst>
      <pc:sldChg chg="modSp">
        <pc:chgData name="Wishvajith B.L.D.V. it18032666" userId="S::it18032666@my.sliit.lk::8bedbe07-e535-41e7-9f9d-682c98a65af4" providerId="AD" clId="Web-{0CD15A27-20AF-DD60-9DF4-9424CEBB84C8}" dt="2021-03-09T06:09:59.423" v="1" actId="20577"/>
        <pc:sldMkLst>
          <pc:docMk/>
          <pc:sldMk cId="0" sldId="274"/>
        </pc:sldMkLst>
        <pc:spChg chg="mod">
          <ac:chgData name="Wishvajith B.L.D.V. it18032666" userId="S::it18032666@my.sliit.lk::8bedbe07-e535-41e7-9f9d-682c98a65af4" providerId="AD" clId="Web-{0CD15A27-20AF-DD60-9DF4-9424CEBB84C8}" dt="2021-03-09T06:09:59.423" v="1" actId="20577"/>
          <ac:spMkLst>
            <pc:docMk/>
            <pc:sldMk cId="0" sldId="274"/>
            <ac:spMk id="3012" creationId="{00000000-0000-0000-0000-000000000000}"/>
          </ac:spMkLst>
        </pc:spChg>
      </pc:sldChg>
      <pc:sldChg chg="modSp add ord replId">
        <pc:chgData name="Wishvajith B.L.D.V. it18032666" userId="S::it18032666@my.sliit.lk::8bedbe07-e535-41e7-9f9d-682c98a65af4" providerId="AD" clId="Web-{0CD15A27-20AF-DD60-9DF4-9424CEBB84C8}" dt="2021-03-09T06:13:54.928" v="27" actId="1076"/>
        <pc:sldMkLst>
          <pc:docMk/>
          <pc:sldMk cId="2003452195" sldId="334"/>
        </pc:sldMkLst>
        <pc:spChg chg="mod">
          <ac:chgData name="Wishvajith B.L.D.V. it18032666" userId="S::it18032666@my.sliit.lk::8bedbe07-e535-41e7-9f9d-682c98a65af4" providerId="AD" clId="Web-{0CD15A27-20AF-DD60-9DF4-9424CEBB84C8}" dt="2021-03-09T06:13:54.928" v="27" actId="1076"/>
          <ac:spMkLst>
            <pc:docMk/>
            <pc:sldMk cId="2003452195" sldId="334"/>
            <ac:spMk id="11" creationId="{1187E8C9-F3F9-4090-ABEC-38B81CBC5BDF}"/>
          </ac:spMkLst>
        </pc:spChg>
      </pc:sldChg>
      <pc:sldChg chg="addSp delSp modSp add ord replId">
        <pc:chgData name="Wishvajith B.L.D.V. it18032666" userId="S::it18032666@my.sliit.lk::8bedbe07-e535-41e7-9f9d-682c98a65af4" providerId="AD" clId="Web-{0CD15A27-20AF-DD60-9DF4-9424CEBB84C8}" dt="2021-03-09T06:23:04.565" v="107" actId="20577"/>
        <pc:sldMkLst>
          <pc:docMk/>
          <pc:sldMk cId="395997373" sldId="335"/>
        </pc:sldMkLst>
        <pc:spChg chg="mod">
          <ac:chgData name="Wishvajith B.L.D.V. it18032666" userId="S::it18032666@my.sliit.lk::8bedbe07-e535-41e7-9f9d-682c98a65af4" providerId="AD" clId="Web-{0CD15A27-20AF-DD60-9DF4-9424CEBB84C8}" dt="2021-03-09T06:23:04.565" v="107" actId="20577"/>
          <ac:spMkLst>
            <pc:docMk/>
            <pc:sldMk cId="395997373" sldId="335"/>
            <ac:spMk id="3" creationId="{E2BCB207-7712-0C45-83A2-1E88F41D2C07}"/>
          </ac:spMkLst>
        </pc:spChg>
        <pc:spChg chg="mod">
          <ac:chgData name="Wishvajith B.L.D.V. it18032666" userId="S::it18032666@my.sliit.lk::8bedbe07-e535-41e7-9f9d-682c98a65af4" providerId="AD" clId="Web-{0CD15A27-20AF-DD60-9DF4-9424CEBB84C8}" dt="2021-03-09T06:17:46.355" v="36" actId="1076"/>
          <ac:spMkLst>
            <pc:docMk/>
            <pc:sldMk cId="395997373" sldId="335"/>
            <ac:spMk id="4" creationId="{BB7DC9FC-0128-FF4A-A09A-5A99660B0BFF}"/>
          </ac:spMkLst>
        </pc:spChg>
        <pc:spChg chg="add del mod">
          <ac:chgData name="Wishvajith B.L.D.V. it18032666" userId="S::it18032666@my.sliit.lk::8bedbe07-e535-41e7-9f9d-682c98a65af4" providerId="AD" clId="Web-{0CD15A27-20AF-DD60-9DF4-9424CEBB84C8}" dt="2021-03-09T06:22:00.783" v="82"/>
          <ac:spMkLst>
            <pc:docMk/>
            <pc:sldMk cId="395997373" sldId="335"/>
            <ac:spMk id="5" creationId="{D0C3DBD9-3E7F-B045-8A4F-B9CD089014AB}"/>
          </ac:spMkLst>
        </pc:spChg>
        <pc:spChg chg="mod">
          <ac:chgData name="Wishvajith B.L.D.V. it18032666" userId="S::it18032666@my.sliit.lk::8bedbe07-e535-41e7-9f9d-682c98a65af4" providerId="AD" clId="Web-{0CD15A27-20AF-DD60-9DF4-9424CEBB84C8}" dt="2021-03-09T06:17:54.808" v="41" actId="1076"/>
          <ac:spMkLst>
            <pc:docMk/>
            <pc:sldMk cId="395997373" sldId="335"/>
            <ac:spMk id="8" creationId="{F2BAC9B2-CAF7-46E2-AC09-1B52D4CD0FB8}"/>
          </ac:spMkLst>
        </pc:spChg>
        <pc:spChg chg="add del mod">
          <ac:chgData name="Wishvajith B.L.D.V. it18032666" userId="S::it18032666@my.sliit.lk::8bedbe07-e535-41e7-9f9d-682c98a65af4" providerId="AD" clId="Web-{0CD15A27-20AF-DD60-9DF4-9424CEBB84C8}" dt="2021-03-09T06:17:51.402" v="38"/>
          <ac:spMkLst>
            <pc:docMk/>
            <pc:sldMk cId="395997373" sldId="335"/>
            <ac:spMk id="10" creationId="{9B34C47E-65FF-41A3-890C-0B83865362D0}"/>
          </ac:spMkLst>
        </pc:spChg>
        <pc:picChg chg="add del mod">
          <ac:chgData name="Wishvajith B.L.D.V. it18032666" userId="S::it18032666@my.sliit.lk::8bedbe07-e535-41e7-9f9d-682c98a65af4" providerId="AD" clId="Web-{0CD15A27-20AF-DD60-9DF4-9424CEBB84C8}" dt="2021-03-09T06:18:26.184" v="45"/>
          <ac:picMkLst>
            <pc:docMk/>
            <pc:sldMk cId="395997373" sldId="335"/>
            <ac:picMk id="9" creationId="{29782210-B7C5-428D-AA2B-148455BCADF4}"/>
          </ac:picMkLst>
        </pc:picChg>
        <pc:picChg chg="add del mod">
          <ac:chgData name="Wishvajith B.L.D.V. it18032666" userId="S::it18032666@my.sliit.lk::8bedbe07-e535-41e7-9f9d-682c98a65af4" providerId="AD" clId="Web-{0CD15A27-20AF-DD60-9DF4-9424CEBB84C8}" dt="2021-03-09T06:20:33.718" v="54"/>
          <ac:picMkLst>
            <pc:docMk/>
            <pc:sldMk cId="395997373" sldId="335"/>
            <ac:picMk id="11" creationId="{4FF2D5E0-0741-48F1-8DF4-CC8AF29AC27F}"/>
          </ac:picMkLst>
        </pc:picChg>
      </pc:sldChg>
      <pc:sldChg chg="add del replId">
        <pc:chgData name="Wishvajith B.L.D.V. it18032666" userId="S::it18032666@my.sliit.lk::8bedbe07-e535-41e7-9f9d-682c98a65af4" providerId="AD" clId="Web-{0CD15A27-20AF-DD60-9DF4-9424CEBB84C8}" dt="2021-03-09T06:24:27.083" v="109"/>
        <pc:sldMkLst>
          <pc:docMk/>
          <pc:sldMk cId="3806711605" sldId="336"/>
        </pc:sldMkLst>
      </pc:sldChg>
      <pc:sldChg chg="addSp delSp modSp add ord replId">
        <pc:chgData name="Wishvajith B.L.D.V. it18032666" userId="S::it18032666@my.sliit.lk::8bedbe07-e535-41e7-9f9d-682c98a65af4" providerId="AD" clId="Web-{0CD15A27-20AF-DD60-9DF4-9424CEBB84C8}" dt="2021-03-09T06:28:23.479" v="187"/>
        <pc:sldMkLst>
          <pc:docMk/>
          <pc:sldMk cId="4266992674" sldId="336"/>
        </pc:sldMkLst>
        <pc:spChg chg="add del mod">
          <ac:chgData name="Wishvajith B.L.D.V. it18032666" userId="S::it18032666@my.sliit.lk::8bedbe07-e535-41e7-9f9d-682c98a65af4" providerId="AD" clId="Web-{0CD15A27-20AF-DD60-9DF4-9424CEBB84C8}" dt="2021-03-09T06:26:19.179" v="158"/>
          <ac:spMkLst>
            <pc:docMk/>
            <pc:sldMk cId="4266992674" sldId="336"/>
            <ac:spMk id="3" creationId="{6129818F-557A-4891-8AD5-A85532CD0698}"/>
          </ac:spMkLst>
        </pc:spChg>
        <pc:spChg chg="mod">
          <ac:chgData name="Wishvajith B.L.D.V. it18032666" userId="S::it18032666@my.sliit.lk::8bedbe07-e535-41e7-9f9d-682c98a65af4" providerId="AD" clId="Web-{0CD15A27-20AF-DD60-9DF4-9424CEBB84C8}" dt="2021-03-09T06:28:00.353" v="183" actId="20577"/>
          <ac:spMkLst>
            <pc:docMk/>
            <pc:sldMk cId="4266992674" sldId="336"/>
            <ac:spMk id="8" creationId="{2A9E74CF-8C5A-44CE-9E0E-BE2E71DC2E14}"/>
          </ac:spMkLst>
        </pc:spChg>
        <pc:spChg chg="del">
          <ac:chgData name="Wishvajith B.L.D.V. it18032666" userId="S::it18032666@my.sliit.lk::8bedbe07-e535-41e7-9f9d-682c98a65af4" providerId="AD" clId="Web-{0CD15A27-20AF-DD60-9DF4-9424CEBB84C8}" dt="2021-03-09T06:25:57.928" v="154"/>
          <ac:spMkLst>
            <pc:docMk/>
            <pc:sldMk cId="4266992674" sldId="336"/>
            <ac:spMk id="21" creationId="{6A067B13-6D58-434A-BE4F-B8BAEBAAFDD7}"/>
          </ac:spMkLst>
        </pc:spChg>
        <pc:graphicFrameChg chg="add del mod modGraphic">
          <ac:chgData name="Wishvajith B.L.D.V. it18032666" userId="S::it18032666@my.sliit.lk::8bedbe07-e535-41e7-9f9d-682c98a65af4" providerId="AD" clId="Web-{0CD15A27-20AF-DD60-9DF4-9424CEBB84C8}" dt="2021-03-09T06:28:16.682" v="185"/>
          <ac:graphicFrameMkLst>
            <pc:docMk/>
            <pc:sldMk cId="4266992674" sldId="336"/>
            <ac:graphicFrameMk id="4" creationId="{350F3691-A0FC-47B4-B4C5-F8311A8F9902}"/>
          </ac:graphicFrameMkLst>
        </pc:graphicFrameChg>
        <pc:graphicFrameChg chg="del mod modGraphic">
          <ac:chgData name="Wishvajith B.L.D.V. it18032666" userId="S::it18032666@my.sliit.lk::8bedbe07-e535-41e7-9f9d-682c98a65af4" providerId="AD" clId="Web-{0CD15A27-20AF-DD60-9DF4-9424CEBB84C8}" dt="2021-03-09T06:25:54.835" v="153"/>
          <ac:graphicFrameMkLst>
            <pc:docMk/>
            <pc:sldMk cId="4266992674" sldId="336"/>
            <ac:graphicFrameMk id="9" creationId="{B5BD4936-D8C6-451B-8DA6-437E452B3C9F}"/>
          </ac:graphicFrameMkLst>
        </pc:graphicFrameChg>
        <pc:picChg chg="del">
          <ac:chgData name="Wishvajith B.L.D.V. it18032666" userId="S::it18032666@my.sliit.lk::8bedbe07-e535-41e7-9f9d-682c98a65af4" providerId="AD" clId="Web-{0CD15A27-20AF-DD60-9DF4-9424CEBB84C8}" dt="2021-03-09T06:25:31.178" v="142"/>
          <ac:picMkLst>
            <pc:docMk/>
            <pc:sldMk cId="4266992674" sldId="336"/>
            <ac:picMk id="11" creationId="{0F773073-EFA8-4424-8268-E71B5FAE403D}"/>
          </ac:picMkLst>
        </pc:picChg>
        <pc:picChg chg="del">
          <ac:chgData name="Wishvajith B.L.D.V. it18032666" userId="S::it18032666@my.sliit.lk::8bedbe07-e535-41e7-9f9d-682c98a65af4" providerId="AD" clId="Web-{0CD15A27-20AF-DD60-9DF4-9424CEBB84C8}" dt="2021-03-09T06:25:31.178" v="141"/>
          <ac:picMkLst>
            <pc:docMk/>
            <pc:sldMk cId="4266992674" sldId="336"/>
            <ac:picMk id="13" creationId="{DE7A9C62-C717-4171-97A0-4AEAE7AE4408}"/>
          </ac:picMkLst>
        </pc:picChg>
        <pc:picChg chg="del">
          <ac:chgData name="Wishvajith B.L.D.V. it18032666" userId="S::it18032666@my.sliit.lk::8bedbe07-e535-41e7-9f9d-682c98a65af4" providerId="AD" clId="Web-{0CD15A27-20AF-DD60-9DF4-9424CEBB84C8}" dt="2021-03-09T06:25:31.178" v="140"/>
          <ac:picMkLst>
            <pc:docMk/>
            <pc:sldMk cId="4266992674" sldId="336"/>
            <ac:picMk id="14" creationId="{3F31D8FE-E5DC-4277-AE70-1BFBF7C50338}"/>
          </ac:picMkLst>
        </pc:picChg>
        <pc:picChg chg="del">
          <ac:chgData name="Wishvajith B.L.D.V. it18032666" userId="S::it18032666@my.sliit.lk::8bedbe07-e535-41e7-9f9d-682c98a65af4" providerId="AD" clId="Web-{0CD15A27-20AF-DD60-9DF4-9424CEBB84C8}" dt="2021-03-09T06:25:31.178" v="139"/>
          <ac:picMkLst>
            <pc:docMk/>
            <pc:sldMk cId="4266992674" sldId="336"/>
            <ac:picMk id="15" creationId="{ECB347B4-4891-45CC-A5DD-3CA7DA5FB6C0}"/>
          </ac:picMkLst>
        </pc:picChg>
        <pc:picChg chg="del">
          <ac:chgData name="Wishvajith B.L.D.V. it18032666" userId="S::it18032666@my.sliit.lk::8bedbe07-e535-41e7-9f9d-682c98a65af4" providerId="AD" clId="Web-{0CD15A27-20AF-DD60-9DF4-9424CEBB84C8}" dt="2021-03-09T06:25:31.178" v="138"/>
          <ac:picMkLst>
            <pc:docMk/>
            <pc:sldMk cId="4266992674" sldId="336"/>
            <ac:picMk id="16" creationId="{7499C2CC-7E2B-4AF5-98E9-FD3E102BE633}"/>
          </ac:picMkLst>
        </pc:picChg>
        <pc:picChg chg="del mod">
          <ac:chgData name="Wishvajith B.L.D.V. it18032666" userId="S::it18032666@my.sliit.lk::8bedbe07-e535-41e7-9f9d-682c98a65af4" providerId="AD" clId="Web-{0CD15A27-20AF-DD60-9DF4-9424CEBB84C8}" dt="2021-03-09T06:28:23.479" v="187"/>
          <ac:picMkLst>
            <pc:docMk/>
            <pc:sldMk cId="4266992674" sldId="336"/>
            <ac:picMk id="17" creationId="{19E878A5-E916-46EA-9A38-362B4F5A265F}"/>
          </ac:picMkLst>
        </pc:picChg>
        <pc:picChg chg="del">
          <ac:chgData name="Wishvajith B.L.D.V. it18032666" userId="S::it18032666@my.sliit.lk::8bedbe07-e535-41e7-9f9d-682c98a65af4" providerId="AD" clId="Web-{0CD15A27-20AF-DD60-9DF4-9424CEBB84C8}" dt="2021-03-09T06:25:31.178" v="137"/>
          <ac:picMkLst>
            <pc:docMk/>
            <pc:sldMk cId="4266992674" sldId="336"/>
            <ac:picMk id="18" creationId="{E619A63E-A19E-47A2-9818-62B1BB477B25}"/>
          </ac:picMkLst>
        </pc:picChg>
        <pc:picChg chg="del">
          <ac:chgData name="Wishvajith B.L.D.V. it18032666" userId="S::it18032666@my.sliit.lk::8bedbe07-e535-41e7-9f9d-682c98a65af4" providerId="AD" clId="Web-{0CD15A27-20AF-DD60-9DF4-9424CEBB84C8}" dt="2021-03-09T06:25:31.178" v="136"/>
          <ac:picMkLst>
            <pc:docMk/>
            <pc:sldMk cId="4266992674" sldId="336"/>
            <ac:picMk id="19" creationId="{92BF92B0-0738-491D-8C1D-8F446FC209EF}"/>
          </ac:picMkLst>
        </pc:picChg>
        <pc:picChg chg="del mod">
          <ac:chgData name="Wishvajith B.L.D.V. it18032666" userId="S::it18032666@my.sliit.lk::8bedbe07-e535-41e7-9f9d-682c98a65af4" providerId="AD" clId="Web-{0CD15A27-20AF-DD60-9DF4-9424CEBB84C8}" dt="2021-03-09T06:28:21.025" v="186"/>
          <ac:picMkLst>
            <pc:docMk/>
            <pc:sldMk cId="4266992674" sldId="336"/>
            <ac:picMk id="20" creationId="{6539B2E8-DB59-4808-812C-F8B94D078013}"/>
          </ac:picMkLst>
        </pc:picChg>
      </pc:sldChg>
      <pc:sldChg chg="addSp delSp modSp add replId">
        <pc:chgData name="Wishvajith B.L.D.V. it18032666" userId="S::it18032666@my.sliit.lk::8bedbe07-e535-41e7-9f9d-682c98a65af4" providerId="AD" clId="Web-{0CD15A27-20AF-DD60-9DF4-9424CEBB84C8}" dt="2021-03-09T06:39:53.916" v="415" actId="1076"/>
        <pc:sldMkLst>
          <pc:docMk/>
          <pc:sldMk cId="263172672" sldId="337"/>
        </pc:sldMkLst>
        <pc:spChg chg="add del mod">
          <ac:chgData name="Wishvajith B.L.D.V. it18032666" userId="S::it18032666@my.sliit.lk::8bedbe07-e535-41e7-9f9d-682c98a65af4" providerId="AD" clId="Web-{0CD15A27-20AF-DD60-9DF4-9424CEBB84C8}" dt="2021-03-09T06:30:48.310" v="222"/>
          <ac:spMkLst>
            <pc:docMk/>
            <pc:sldMk cId="263172672" sldId="337"/>
            <ac:spMk id="9" creationId="{8451D33E-F3FB-4F75-B24E-FE54F3046618}"/>
          </ac:spMkLst>
        </pc:spChg>
        <pc:graphicFrameChg chg="mod modGraphic">
          <ac:chgData name="Wishvajith B.L.D.V. it18032666" userId="S::it18032666@my.sliit.lk::8bedbe07-e535-41e7-9f9d-682c98a65af4" providerId="AD" clId="Web-{0CD15A27-20AF-DD60-9DF4-9424CEBB84C8}" dt="2021-03-09T06:39:52.260" v="414" actId="1076"/>
          <ac:graphicFrameMkLst>
            <pc:docMk/>
            <pc:sldMk cId="263172672" sldId="337"/>
            <ac:graphicFrameMk id="4" creationId="{350F3691-A0FC-47B4-B4C5-F8311A8F9902}"/>
          </ac:graphicFrameMkLst>
        </pc:graphicFrameChg>
        <pc:graphicFrameChg chg="add del mod">
          <ac:chgData name="Wishvajith B.L.D.V. it18032666" userId="S::it18032666@my.sliit.lk::8bedbe07-e535-41e7-9f9d-682c98a65af4" providerId="AD" clId="Web-{0CD15A27-20AF-DD60-9DF4-9424CEBB84C8}" dt="2021-03-09T06:30:48.310" v="223"/>
          <ac:graphicFrameMkLst>
            <pc:docMk/>
            <pc:sldMk cId="263172672" sldId="337"/>
            <ac:graphicFrameMk id="5" creationId="{3F1F1085-C4E3-4E7D-B2CA-0CF76843521A}"/>
          </ac:graphicFrameMkLst>
        </pc:graphicFrameChg>
        <pc:picChg chg="add mod">
          <ac:chgData name="Wishvajith B.L.D.V. it18032666" userId="S::it18032666@my.sliit.lk::8bedbe07-e535-41e7-9f9d-682c98a65af4" providerId="AD" clId="Web-{0CD15A27-20AF-DD60-9DF4-9424CEBB84C8}" dt="2021-03-09T06:39:35.962" v="403" actId="1076"/>
          <ac:picMkLst>
            <pc:docMk/>
            <pc:sldMk cId="263172672" sldId="337"/>
            <ac:picMk id="9" creationId="{2398DFFD-F1AE-4D42-B2AE-36EFC81DAD3C}"/>
          </ac:picMkLst>
        </pc:picChg>
        <pc:picChg chg="add mod">
          <ac:chgData name="Wishvajith B.L.D.V. it18032666" userId="S::it18032666@my.sliit.lk::8bedbe07-e535-41e7-9f9d-682c98a65af4" providerId="AD" clId="Web-{0CD15A27-20AF-DD60-9DF4-9424CEBB84C8}" dt="2021-03-09T06:39:38.384" v="405" actId="1076"/>
          <ac:picMkLst>
            <pc:docMk/>
            <pc:sldMk cId="263172672" sldId="337"/>
            <ac:picMk id="10" creationId="{81236040-0D11-41D5-A39E-58949E9DF5BC}"/>
          </ac:picMkLst>
        </pc:picChg>
        <pc:picChg chg="add mod">
          <ac:chgData name="Wishvajith B.L.D.V. it18032666" userId="S::it18032666@my.sliit.lk::8bedbe07-e535-41e7-9f9d-682c98a65af4" providerId="AD" clId="Web-{0CD15A27-20AF-DD60-9DF4-9424CEBB84C8}" dt="2021-03-09T06:39:41.041" v="407" actId="1076"/>
          <ac:picMkLst>
            <pc:docMk/>
            <pc:sldMk cId="263172672" sldId="337"/>
            <ac:picMk id="11" creationId="{C6AF4860-62BF-40DF-A630-3D300CB1FEE0}"/>
          </ac:picMkLst>
        </pc:picChg>
        <pc:picChg chg="add mod">
          <ac:chgData name="Wishvajith B.L.D.V. it18032666" userId="S::it18032666@my.sliit.lk::8bedbe07-e535-41e7-9f9d-682c98a65af4" providerId="AD" clId="Web-{0CD15A27-20AF-DD60-9DF4-9424CEBB84C8}" dt="2021-03-09T06:39:43.681" v="409" actId="1076"/>
          <ac:picMkLst>
            <pc:docMk/>
            <pc:sldMk cId="263172672" sldId="337"/>
            <ac:picMk id="12" creationId="{080E3217-6221-434E-93D3-FD79D84EA2D5}"/>
          </ac:picMkLst>
        </pc:picChg>
        <pc:picChg chg="add mod">
          <ac:chgData name="Wishvajith B.L.D.V. it18032666" userId="S::it18032666@my.sliit.lk::8bedbe07-e535-41e7-9f9d-682c98a65af4" providerId="AD" clId="Web-{0CD15A27-20AF-DD60-9DF4-9424CEBB84C8}" dt="2021-03-09T06:39:53.916" v="415" actId="1076"/>
          <ac:picMkLst>
            <pc:docMk/>
            <pc:sldMk cId="263172672" sldId="337"/>
            <ac:picMk id="13" creationId="{54383ABA-679A-4DE8-ABFD-8AA7CDC1F16E}"/>
          </ac:picMkLst>
        </pc:picChg>
        <pc:picChg chg="mod ord">
          <ac:chgData name="Wishvajith B.L.D.V. it18032666" userId="S::it18032666@my.sliit.lk::8bedbe07-e535-41e7-9f9d-682c98a65af4" providerId="AD" clId="Web-{0CD15A27-20AF-DD60-9DF4-9424CEBB84C8}" dt="2021-03-09T06:37:44.272" v="398"/>
          <ac:picMkLst>
            <pc:docMk/>
            <pc:sldMk cId="263172672" sldId="337"/>
            <ac:picMk id="17" creationId="{19E878A5-E916-46EA-9A38-362B4F5A265F}"/>
          </ac:picMkLst>
        </pc:picChg>
        <pc:picChg chg="del mod">
          <ac:chgData name="Wishvajith B.L.D.V. it18032666" userId="S::it18032666@my.sliit.lk::8bedbe07-e535-41e7-9f9d-682c98a65af4" providerId="AD" clId="Web-{0CD15A27-20AF-DD60-9DF4-9424CEBB84C8}" dt="2021-03-09T06:39:52.166" v="413"/>
          <ac:picMkLst>
            <pc:docMk/>
            <pc:sldMk cId="263172672" sldId="337"/>
            <ac:picMk id="20" creationId="{6539B2E8-DB59-4808-812C-F8B94D078013}"/>
          </ac:picMkLst>
        </pc:picChg>
      </pc:sldChg>
      <pc:sldChg chg="modSp add replId">
        <pc:chgData name="Wishvajith B.L.D.V. it18032666" userId="S::it18032666@my.sliit.lk::8bedbe07-e535-41e7-9f9d-682c98a65af4" providerId="AD" clId="Web-{0CD15A27-20AF-DD60-9DF4-9424CEBB84C8}" dt="2021-03-09T06:29:08.495" v="201" actId="20577"/>
        <pc:sldMkLst>
          <pc:docMk/>
          <pc:sldMk cId="970090089" sldId="338"/>
        </pc:sldMkLst>
        <pc:spChg chg="mod">
          <ac:chgData name="Wishvajith B.L.D.V. it18032666" userId="S::it18032666@my.sliit.lk::8bedbe07-e535-41e7-9f9d-682c98a65af4" providerId="AD" clId="Web-{0CD15A27-20AF-DD60-9DF4-9424CEBB84C8}" dt="2021-03-09T06:29:08.495" v="201" actId="20577"/>
          <ac:spMkLst>
            <pc:docMk/>
            <pc:sldMk cId="970090089" sldId="338"/>
            <ac:spMk id="3" creationId="{E2BCB207-7712-0C45-83A2-1E88F41D2C07}"/>
          </ac:spMkLst>
        </pc:spChg>
        <pc:spChg chg="mod">
          <ac:chgData name="Wishvajith B.L.D.V. it18032666" userId="S::it18032666@my.sliit.lk::8bedbe07-e535-41e7-9f9d-682c98a65af4" providerId="AD" clId="Web-{0CD15A27-20AF-DD60-9DF4-9424CEBB84C8}" dt="2021-03-09T06:28:58.401" v="199" actId="1076"/>
          <ac:spMkLst>
            <pc:docMk/>
            <pc:sldMk cId="970090089" sldId="338"/>
            <ac:spMk id="4" creationId="{BB7DC9FC-0128-FF4A-A09A-5A99660B0BFF}"/>
          </ac:spMkLst>
        </pc:spChg>
      </pc:sldChg>
    </pc:docChg>
  </pc:docChgLst>
  <pc:docChgLst>
    <pc:chgData name="Wishvajith B.L.D.V. it18032666" userId="S::it18032666@my.sliit.lk::8bedbe07-e535-41e7-9f9d-682c98a65af4" providerId="AD" clId="Web-{C0A2B29F-307C-0000-811F-74D3316F5054}"/>
    <pc:docChg chg="modSld">
      <pc:chgData name="Wishvajith B.L.D.V. it18032666" userId="S::it18032666@my.sliit.lk::8bedbe07-e535-41e7-9f9d-682c98a65af4" providerId="AD" clId="Web-{C0A2B29F-307C-0000-811F-74D3316F5054}" dt="2021-03-09T17:21:49.691" v="4" actId="1076"/>
      <pc:docMkLst>
        <pc:docMk/>
      </pc:docMkLst>
      <pc:sldChg chg="modSp">
        <pc:chgData name="Wishvajith B.L.D.V. it18032666" userId="S::it18032666@my.sliit.lk::8bedbe07-e535-41e7-9f9d-682c98a65af4" providerId="AD" clId="Web-{C0A2B29F-307C-0000-811F-74D3316F5054}" dt="2021-03-09T17:21:49.691" v="4" actId="1076"/>
        <pc:sldMkLst>
          <pc:docMk/>
          <pc:sldMk cId="0" sldId="274"/>
        </pc:sldMkLst>
        <pc:spChg chg="mod">
          <ac:chgData name="Wishvajith B.L.D.V. it18032666" userId="S::it18032666@my.sliit.lk::8bedbe07-e535-41e7-9f9d-682c98a65af4" providerId="AD" clId="Web-{C0A2B29F-307C-0000-811F-74D3316F5054}" dt="2021-03-09T17:21:49.691" v="4" actId="1076"/>
          <ac:spMkLst>
            <pc:docMk/>
            <pc:sldMk cId="0" sldId="274"/>
            <ac:spMk id="3012" creationId="{00000000-0000-0000-0000-000000000000}"/>
          </ac:spMkLst>
        </pc:spChg>
      </pc:sldChg>
      <pc:sldChg chg="modSp">
        <pc:chgData name="Wishvajith B.L.D.V. it18032666" userId="S::it18032666@my.sliit.lk::8bedbe07-e535-41e7-9f9d-682c98a65af4" providerId="AD" clId="Web-{C0A2B29F-307C-0000-811F-74D3316F5054}" dt="2021-03-09T17:21:49.441" v="3" actId="1076"/>
        <pc:sldMkLst>
          <pc:docMk/>
          <pc:sldMk cId="1948783318" sldId="340"/>
        </pc:sldMkLst>
        <pc:spChg chg="mod">
          <ac:chgData name="Wishvajith B.L.D.V. it18032666" userId="S::it18032666@my.sliit.lk::8bedbe07-e535-41e7-9f9d-682c98a65af4" providerId="AD" clId="Web-{C0A2B29F-307C-0000-811F-74D3316F5054}" dt="2021-03-09T17:21:49.441" v="3" actId="1076"/>
          <ac:spMkLst>
            <pc:docMk/>
            <pc:sldMk cId="1948783318" sldId="340"/>
            <ac:spMk id="12" creationId="{CB5492FF-5FC5-4107-9FA6-62193D5069A7}"/>
          </ac:spMkLst>
        </pc:spChg>
      </pc:sldChg>
      <pc:sldChg chg="delSp modSp">
        <pc:chgData name="Wishvajith B.L.D.V. it18032666" userId="S::it18032666@my.sliit.lk::8bedbe07-e535-41e7-9f9d-682c98a65af4" providerId="AD" clId="Web-{C0A2B29F-307C-0000-811F-74D3316F5054}" dt="2021-03-09T17:21:43.472" v="1"/>
        <pc:sldMkLst>
          <pc:docMk/>
          <pc:sldMk cId="818749557" sldId="343"/>
        </pc:sldMkLst>
        <pc:picChg chg="del mod">
          <ac:chgData name="Wishvajith B.L.D.V. it18032666" userId="S::it18032666@my.sliit.lk::8bedbe07-e535-41e7-9f9d-682c98a65af4" providerId="AD" clId="Web-{C0A2B29F-307C-0000-811F-74D3316F5054}" dt="2021-03-09T17:21:43.472" v="1"/>
          <ac:picMkLst>
            <pc:docMk/>
            <pc:sldMk cId="818749557" sldId="343"/>
            <ac:picMk id="5" creationId="{8C602646-6268-4E72-9E67-83B33E9B4804}"/>
          </ac:picMkLst>
        </pc:picChg>
      </pc:sldChg>
      <pc:sldChg chg="modSp">
        <pc:chgData name="Wishvajith B.L.D.V. it18032666" userId="S::it18032666@my.sliit.lk::8bedbe07-e535-41e7-9f9d-682c98a65af4" providerId="AD" clId="Web-{C0A2B29F-307C-0000-811F-74D3316F5054}" dt="2021-03-09T17:21:43.987" v="2" actId="14100"/>
        <pc:sldMkLst>
          <pc:docMk/>
          <pc:sldMk cId="935454851" sldId="345"/>
        </pc:sldMkLst>
        <pc:grpChg chg="mod">
          <ac:chgData name="Wishvajith B.L.D.V. it18032666" userId="S::it18032666@my.sliit.lk::8bedbe07-e535-41e7-9f9d-682c98a65af4" providerId="AD" clId="Web-{C0A2B29F-307C-0000-811F-74D3316F5054}" dt="2021-03-09T17:21:43.987" v="2" actId="14100"/>
          <ac:grpSpMkLst>
            <pc:docMk/>
            <pc:sldMk cId="935454851" sldId="345"/>
            <ac:grpSpMk id="5" creationId="{F7860D01-AFBC-4DAE-8732-4DDDDF555796}"/>
          </ac:grpSpMkLst>
        </pc:grpChg>
      </pc:sldChg>
    </pc:docChg>
  </pc:docChgLst>
  <pc:docChgLst>
    <pc:chgData name="Sajeth Jonathan S. W. it18071412" userId="f1d0ed07-5906-413d-89f8-1b7eb73df341" providerId="ADAL" clId="{1BB0F7E9-F8FD-7847-AA2F-2927EC917BB1}"/>
    <pc:docChg chg="undo custSel addSld delSld modSld sldOrd">
      <pc:chgData name="Sajeth Jonathan S. W. it18071412" userId="f1d0ed07-5906-413d-89f8-1b7eb73df341" providerId="ADAL" clId="{1BB0F7E9-F8FD-7847-AA2F-2927EC917BB1}" dt="2021-03-24T03:03:56.194" v="6693" actId="2696"/>
      <pc:docMkLst>
        <pc:docMk/>
      </pc:docMkLst>
      <pc:sldChg chg="modSp mod">
        <pc:chgData name="Sajeth Jonathan S. W. it18071412" userId="f1d0ed07-5906-413d-89f8-1b7eb73df341" providerId="ADAL" clId="{1BB0F7E9-F8FD-7847-AA2F-2927EC917BB1}" dt="2021-03-08T16:57:13.881" v="0" actId="1076"/>
        <pc:sldMkLst>
          <pc:docMk/>
          <pc:sldMk cId="0" sldId="256"/>
        </pc:sldMkLst>
        <pc:picChg chg="mod">
          <ac:chgData name="Sajeth Jonathan S. W. it18071412" userId="f1d0ed07-5906-413d-89f8-1b7eb73df341" providerId="ADAL" clId="{1BB0F7E9-F8FD-7847-AA2F-2927EC917BB1}" dt="2021-03-08T16:57:13.881" v="0" actId="1076"/>
          <ac:picMkLst>
            <pc:docMk/>
            <pc:sldMk cId="0" sldId="256"/>
            <ac:picMk id="2" creationId="{5E2D3035-0261-4CAC-8E2C-8F7FAD39B940}"/>
          </ac:picMkLst>
        </pc:picChg>
      </pc:sldChg>
      <pc:sldChg chg="del">
        <pc:chgData name="Sajeth Jonathan S. W. it18071412" userId="f1d0ed07-5906-413d-89f8-1b7eb73df341" providerId="ADAL" clId="{1BB0F7E9-F8FD-7847-AA2F-2927EC917BB1}" dt="2021-03-10T07:03:15.772" v="6485" actId="2696"/>
        <pc:sldMkLst>
          <pc:docMk/>
          <pc:sldMk cId="0" sldId="258"/>
        </pc:sldMkLst>
      </pc:sldChg>
      <pc:sldChg chg="modSp mod ord">
        <pc:chgData name="Sajeth Jonathan S. W. it18071412" userId="f1d0ed07-5906-413d-89f8-1b7eb73df341" providerId="ADAL" clId="{1BB0F7E9-F8FD-7847-AA2F-2927EC917BB1}" dt="2021-03-08T19:46:54.123" v="90" actId="20577"/>
        <pc:sldMkLst>
          <pc:docMk/>
          <pc:sldMk cId="0" sldId="259"/>
        </pc:sldMkLst>
        <pc:spChg chg="mod">
          <ac:chgData name="Sajeth Jonathan S. W. it18071412" userId="f1d0ed07-5906-413d-89f8-1b7eb73df341" providerId="ADAL" clId="{1BB0F7E9-F8FD-7847-AA2F-2927EC917BB1}" dt="2021-03-08T19:46:54.123" v="90" actId="20577"/>
          <ac:spMkLst>
            <pc:docMk/>
            <pc:sldMk cId="0" sldId="259"/>
            <ac:spMk id="2155" creationId="{00000000-0000-0000-0000-000000000000}"/>
          </ac:spMkLst>
        </pc:spChg>
      </pc:sldChg>
      <pc:sldChg chg="modSp del mod ord">
        <pc:chgData name="Sajeth Jonathan S. W. it18071412" userId="f1d0ed07-5906-413d-89f8-1b7eb73df341" providerId="ADAL" clId="{1BB0F7E9-F8FD-7847-AA2F-2927EC917BB1}" dt="2021-03-10T06:37:28.567" v="6059" actId="2696"/>
        <pc:sldMkLst>
          <pc:docMk/>
          <pc:sldMk cId="0" sldId="260"/>
        </pc:sldMkLst>
        <pc:spChg chg="mod">
          <ac:chgData name="Sajeth Jonathan S. W. it18071412" userId="f1d0ed07-5906-413d-89f8-1b7eb73df341" providerId="ADAL" clId="{1BB0F7E9-F8FD-7847-AA2F-2927EC917BB1}" dt="2021-03-08T19:46:16.309" v="56" actId="20577"/>
          <ac:spMkLst>
            <pc:docMk/>
            <pc:sldMk cId="0" sldId="260"/>
            <ac:spMk id="2177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08T22:29:57.195" v="1152" actId="20577"/>
          <ac:spMkLst>
            <pc:docMk/>
            <pc:sldMk cId="0" sldId="260"/>
            <ac:spMk id="2178" creationId="{00000000-0000-0000-0000-000000000000}"/>
          </ac:spMkLst>
        </pc:spChg>
      </pc:sldChg>
      <pc:sldChg chg="addSp delSp modSp mod ord">
        <pc:chgData name="Sajeth Jonathan S. W. it18071412" userId="f1d0ed07-5906-413d-89f8-1b7eb73df341" providerId="ADAL" clId="{1BB0F7E9-F8FD-7847-AA2F-2927EC917BB1}" dt="2021-03-10T06:37:10.321" v="6058" actId="20577"/>
        <pc:sldMkLst>
          <pc:docMk/>
          <pc:sldMk cId="0" sldId="261"/>
        </pc:sldMkLst>
        <pc:spChg chg="add del mod">
          <ac:chgData name="Sajeth Jonathan S. W. it18071412" userId="f1d0ed07-5906-413d-89f8-1b7eb73df341" providerId="ADAL" clId="{1BB0F7E9-F8FD-7847-AA2F-2927EC917BB1}" dt="2021-03-08T22:24:39.308" v="1032" actId="478"/>
          <ac:spMkLst>
            <pc:docMk/>
            <pc:sldMk cId="0" sldId="261"/>
            <ac:spMk id="3" creationId="{780107DE-4DA8-A548-BC15-38A511BAEE67}"/>
          </ac:spMkLst>
        </pc:spChg>
        <pc:spChg chg="add del mod">
          <ac:chgData name="Sajeth Jonathan S. W. it18071412" userId="f1d0ed07-5906-413d-89f8-1b7eb73df341" providerId="ADAL" clId="{1BB0F7E9-F8FD-7847-AA2F-2927EC917BB1}" dt="2021-03-08T22:24:38.430" v="1031" actId="478"/>
          <ac:spMkLst>
            <pc:docMk/>
            <pc:sldMk cId="0" sldId="261"/>
            <ac:spMk id="5" creationId="{9F30390A-19E3-8F48-B7E1-E7FACC9352AD}"/>
          </ac:spMkLst>
        </pc:spChg>
        <pc:spChg chg="add del mod">
          <ac:chgData name="Sajeth Jonathan S. W. it18071412" userId="f1d0ed07-5906-413d-89f8-1b7eb73df341" providerId="ADAL" clId="{1BB0F7E9-F8FD-7847-AA2F-2927EC917BB1}" dt="2021-03-08T22:24:43.890" v="1035" actId="478"/>
          <ac:spMkLst>
            <pc:docMk/>
            <pc:sldMk cId="0" sldId="261"/>
            <ac:spMk id="7" creationId="{A4C7B5BC-50DC-5E48-AB3C-58CA0BE127C5}"/>
          </ac:spMkLst>
        </pc:spChg>
        <pc:spChg chg="add del mod">
          <ac:chgData name="Sajeth Jonathan S. W. it18071412" userId="f1d0ed07-5906-413d-89f8-1b7eb73df341" providerId="ADAL" clId="{1BB0F7E9-F8FD-7847-AA2F-2927EC917BB1}" dt="2021-03-08T22:25:16.734" v="1042" actId="478"/>
          <ac:spMkLst>
            <pc:docMk/>
            <pc:sldMk cId="0" sldId="261"/>
            <ac:spMk id="8" creationId="{429F20AA-D2E4-5C49-BF85-6F3BC94ED458}"/>
          </ac:spMkLst>
        </pc:spChg>
        <pc:spChg chg="add del mod">
          <ac:chgData name="Sajeth Jonathan S. W. it18071412" userId="f1d0ed07-5906-413d-89f8-1b7eb73df341" providerId="ADAL" clId="{1BB0F7E9-F8FD-7847-AA2F-2927EC917BB1}" dt="2021-03-08T22:26:33.261" v="1051"/>
          <ac:spMkLst>
            <pc:docMk/>
            <pc:sldMk cId="0" sldId="261"/>
            <ac:spMk id="9" creationId="{3B732A42-C26F-0540-997E-C0151C98B3AC}"/>
          </ac:spMkLst>
        </pc:spChg>
        <pc:spChg chg="add del mod">
          <ac:chgData name="Sajeth Jonathan S. W. it18071412" userId="f1d0ed07-5906-413d-89f8-1b7eb73df341" providerId="ADAL" clId="{1BB0F7E9-F8FD-7847-AA2F-2927EC917BB1}" dt="2021-03-08T22:26:54.444" v="1059"/>
          <ac:spMkLst>
            <pc:docMk/>
            <pc:sldMk cId="0" sldId="261"/>
            <ac:spMk id="10" creationId="{1BA72367-5484-9F48-88D7-8CE59C9DB8E2}"/>
          </ac:spMkLst>
        </pc:spChg>
        <pc:spChg chg="add del mod">
          <ac:chgData name="Sajeth Jonathan S. W. it18071412" userId="f1d0ed07-5906-413d-89f8-1b7eb73df341" providerId="ADAL" clId="{1BB0F7E9-F8FD-7847-AA2F-2927EC917BB1}" dt="2021-03-08T22:31:08.784" v="1157" actId="478"/>
          <ac:spMkLst>
            <pc:docMk/>
            <pc:sldMk cId="0" sldId="261"/>
            <ac:spMk id="11" creationId="{90F94A0B-84A3-C54B-87DC-CDE3BE4A3EC5}"/>
          </ac:spMkLst>
        </pc:spChg>
        <pc:spChg chg="add mod">
          <ac:chgData name="Sajeth Jonathan S. W. it18071412" userId="f1d0ed07-5906-413d-89f8-1b7eb73df341" providerId="ADAL" clId="{1BB0F7E9-F8FD-7847-AA2F-2927EC917BB1}" dt="2021-03-08T22:31:39.300" v="1171" actId="207"/>
          <ac:spMkLst>
            <pc:docMk/>
            <pc:sldMk cId="0" sldId="261"/>
            <ac:spMk id="52" creationId="{9C2E7D90-F765-2A43-A30C-F43DB26A1D1C}"/>
          </ac:spMkLst>
        </pc:spChg>
        <pc:spChg chg="mod">
          <ac:chgData name="Sajeth Jonathan S. W. it18071412" userId="f1d0ed07-5906-413d-89f8-1b7eb73df341" providerId="ADAL" clId="{1BB0F7E9-F8FD-7847-AA2F-2927EC917BB1}" dt="2021-03-08T19:46:02.181" v="33" actId="20577"/>
          <ac:spMkLst>
            <pc:docMk/>
            <pc:sldMk cId="0" sldId="261"/>
            <ac:spMk id="2195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08T22:28:00.416" v="1077" actId="1076"/>
          <ac:spMkLst>
            <pc:docMk/>
            <pc:sldMk cId="0" sldId="261"/>
            <ac:spMk id="2196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08T22:26:16.571" v="1046" actId="1076"/>
          <ac:spMkLst>
            <pc:docMk/>
            <pc:sldMk cId="0" sldId="261"/>
            <ac:spMk id="2197" creationId="{00000000-0000-0000-0000-000000000000}"/>
          </ac:spMkLst>
        </pc:spChg>
        <pc:spChg chg="del mod">
          <ac:chgData name="Sajeth Jonathan S. W. it18071412" userId="f1d0ed07-5906-413d-89f8-1b7eb73df341" providerId="ADAL" clId="{1BB0F7E9-F8FD-7847-AA2F-2927EC917BB1}" dt="2021-03-08T22:24:36.870" v="1030" actId="478"/>
          <ac:spMkLst>
            <pc:docMk/>
            <pc:sldMk cId="0" sldId="261"/>
            <ac:spMk id="2198" creationId="{00000000-0000-0000-0000-000000000000}"/>
          </ac:spMkLst>
        </pc:spChg>
        <pc:spChg chg="add del mod">
          <ac:chgData name="Sajeth Jonathan S. W. it18071412" userId="f1d0ed07-5906-413d-89f8-1b7eb73df341" providerId="ADAL" clId="{1BB0F7E9-F8FD-7847-AA2F-2927EC917BB1}" dt="2021-03-10T06:37:10.321" v="6058" actId="20577"/>
          <ac:spMkLst>
            <pc:docMk/>
            <pc:sldMk cId="0" sldId="261"/>
            <ac:spMk id="2199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08T22:26:43.485" v="1055" actId="14100"/>
          <ac:spMkLst>
            <pc:docMk/>
            <pc:sldMk cId="0" sldId="261"/>
            <ac:spMk id="2200" creationId="{00000000-0000-0000-0000-000000000000}"/>
          </ac:spMkLst>
        </pc:spChg>
        <pc:spChg chg="del">
          <ac:chgData name="Sajeth Jonathan S. W. it18071412" userId="f1d0ed07-5906-413d-89f8-1b7eb73df341" providerId="ADAL" clId="{1BB0F7E9-F8FD-7847-AA2F-2927EC917BB1}" dt="2021-03-08T22:24:35.105" v="1027" actId="478"/>
          <ac:spMkLst>
            <pc:docMk/>
            <pc:sldMk cId="0" sldId="261"/>
            <ac:spMk id="2201" creationId="{00000000-0000-0000-0000-000000000000}"/>
          </ac:spMkLst>
        </pc:spChg>
        <pc:spChg chg="mod topLvl">
          <ac:chgData name="Sajeth Jonathan S. W. it18071412" userId="f1d0ed07-5906-413d-89f8-1b7eb73df341" providerId="ADAL" clId="{1BB0F7E9-F8FD-7847-AA2F-2927EC917BB1}" dt="2021-03-08T22:26:10.193" v="1045" actId="165"/>
          <ac:spMkLst>
            <pc:docMk/>
            <pc:sldMk cId="0" sldId="261"/>
            <ac:spMk id="2203" creationId="{00000000-0000-0000-0000-000000000000}"/>
          </ac:spMkLst>
        </pc:spChg>
        <pc:spChg chg="mod topLvl">
          <ac:chgData name="Sajeth Jonathan S. W. it18071412" userId="f1d0ed07-5906-413d-89f8-1b7eb73df341" providerId="ADAL" clId="{1BB0F7E9-F8FD-7847-AA2F-2927EC917BB1}" dt="2021-03-08T22:26:10.193" v="1045" actId="165"/>
          <ac:spMkLst>
            <pc:docMk/>
            <pc:sldMk cId="0" sldId="261"/>
            <ac:spMk id="2204" creationId="{00000000-0000-0000-0000-000000000000}"/>
          </ac:spMkLst>
        </pc:spChg>
        <pc:spChg chg="mod topLvl">
          <ac:chgData name="Sajeth Jonathan S. W. it18071412" userId="f1d0ed07-5906-413d-89f8-1b7eb73df341" providerId="ADAL" clId="{1BB0F7E9-F8FD-7847-AA2F-2927EC917BB1}" dt="2021-03-08T22:26:10.193" v="1045" actId="165"/>
          <ac:spMkLst>
            <pc:docMk/>
            <pc:sldMk cId="0" sldId="261"/>
            <ac:spMk id="2205" creationId="{00000000-0000-0000-0000-000000000000}"/>
          </ac:spMkLst>
        </pc:spChg>
        <pc:grpChg chg="mod">
          <ac:chgData name="Sajeth Jonathan S. W. it18071412" userId="f1d0ed07-5906-413d-89f8-1b7eb73df341" providerId="ADAL" clId="{1BB0F7E9-F8FD-7847-AA2F-2927EC917BB1}" dt="2021-03-08T22:23:56.829" v="1020" actId="1076"/>
          <ac:grpSpMkLst>
            <pc:docMk/>
            <pc:sldMk cId="0" sldId="261"/>
            <ac:grpSpMk id="39" creationId="{77A1225D-862A-429E-9C1F-2A2673514C9C}"/>
          </ac:grpSpMkLst>
        </pc:grpChg>
        <pc:grpChg chg="del">
          <ac:chgData name="Sajeth Jonathan S. W. it18071412" userId="f1d0ed07-5906-413d-89f8-1b7eb73df341" providerId="ADAL" clId="{1BB0F7E9-F8FD-7847-AA2F-2927EC917BB1}" dt="2021-03-08T22:26:41.109" v="1054" actId="478"/>
          <ac:grpSpMkLst>
            <pc:docMk/>
            <pc:sldMk cId="0" sldId="261"/>
            <ac:grpSpMk id="2183" creationId="{00000000-0000-0000-0000-000000000000}"/>
          </ac:grpSpMkLst>
        </pc:grpChg>
        <pc:grpChg chg="del">
          <ac:chgData name="Sajeth Jonathan S. W. it18071412" userId="f1d0ed07-5906-413d-89f8-1b7eb73df341" providerId="ADAL" clId="{1BB0F7E9-F8FD-7847-AA2F-2927EC917BB1}" dt="2021-03-08T22:25:18.999" v="1043" actId="478"/>
          <ac:grpSpMkLst>
            <pc:docMk/>
            <pc:sldMk cId="0" sldId="261"/>
            <ac:grpSpMk id="2187" creationId="{00000000-0000-0000-0000-000000000000}"/>
          </ac:grpSpMkLst>
        </pc:grpChg>
        <pc:grpChg chg="del">
          <ac:chgData name="Sajeth Jonathan S. W. it18071412" userId="f1d0ed07-5906-413d-89f8-1b7eb73df341" providerId="ADAL" clId="{1BB0F7E9-F8FD-7847-AA2F-2927EC917BB1}" dt="2021-03-08T22:24:41.390" v="1033" actId="478"/>
          <ac:grpSpMkLst>
            <pc:docMk/>
            <pc:sldMk cId="0" sldId="261"/>
            <ac:grpSpMk id="2191" creationId="{00000000-0000-0000-0000-000000000000}"/>
          </ac:grpSpMkLst>
        </pc:grpChg>
        <pc:grpChg chg="add del mod">
          <ac:chgData name="Sajeth Jonathan S. W. it18071412" userId="f1d0ed07-5906-413d-89f8-1b7eb73df341" providerId="ADAL" clId="{1BB0F7E9-F8FD-7847-AA2F-2927EC917BB1}" dt="2021-03-08T22:31:08.784" v="1157" actId="478"/>
          <ac:grpSpMkLst>
            <pc:docMk/>
            <pc:sldMk cId="0" sldId="261"/>
            <ac:grpSpMk id="2202" creationId="{00000000-0000-0000-0000-000000000000}"/>
          </ac:grpSpMkLst>
        </pc:grpChg>
        <pc:grpChg chg="mod">
          <ac:chgData name="Sajeth Jonathan S. W. it18071412" userId="f1d0ed07-5906-413d-89f8-1b7eb73df341" providerId="ADAL" clId="{1BB0F7E9-F8FD-7847-AA2F-2927EC917BB1}" dt="2021-03-08T22:31:16.404" v="1162" actId="1076"/>
          <ac:grpSpMkLst>
            <pc:docMk/>
            <pc:sldMk cId="0" sldId="261"/>
            <ac:grpSpMk id="2206" creationId="{00000000-0000-0000-0000-000000000000}"/>
          </ac:grpSpMkLst>
        </pc:grpChg>
        <pc:grpChg chg="del">
          <ac:chgData name="Sajeth Jonathan S. W. it18071412" userId="f1d0ed07-5906-413d-89f8-1b7eb73df341" providerId="ADAL" clId="{1BB0F7E9-F8FD-7847-AA2F-2927EC917BB1}" dt="2021-03-08T22:24:33.936" v="1026" actId="478"/>
          <ac:grpSpMkLst>
            <pc:docMk/>
            <pc:sldMk cId="0" sldId="261"/>
            <ac:grpSpMk id="2212" creationId="{00000000-0000-0000-0000-000000000000}"/>
          </ac:grpSpMkLst>
        </pc:grpChg>
      </pc:sldChg>
      <pc:sldChg chg="addSp delSp modSp mod ord">
        <pc:chgData name="Sajeth Jonathan S. W. it18071412" userId="f1d0ed07-5906-413d-89f8-1b7eb73df341" providerId="ADAL" clId="{1BB0F7E9-F8FD-7847-AA2F-2927EC917BB1}" dt="2021-03-10T06:37:57.162" v="6143" actId="313"/>
        <pc:sldMkLst>
          <pc:docMk/>
          <pc:sldMk cId="0" sldId="262"/>
        </pc:sldMkLst>
        <pc:spChg chg="add del mod">
          <ac:chgData name="Sajeth Jonathan S. W. it18071412" userId="f1d0ed07-5906-413d-89f8-1b7eb73df341" providerId="ADAL" clId="{1BB0F7E9-F8FD-7847-AA2F-2927EC917BB1}" dt="2021-03-08T22:47:59.258" v="1369"/>
          <ac:spMkLst>
            <pc:docMk/>
            <pc:sldMk cId="0" sldId="262"/>
            <ac:spMk id="2" creationId="{E7AB8D0A-BEDD-664C-B5D2-5FDA066DF8B2}"/>
          </ac:spMkLst>
        </pc:spChg>
        <pc:spChg chg="mod">
          <ac:chgData name="Sajeth Jonathan S. W. it18071412" userId="f1d0ed07-5906-413d-89f8-1b7eb73df341" providerId="ADAL" clId="{1BB0F7E9-F8FD-7847-AA2F-2927EC917BB1}" dt="2021-03-08T22:32:04.821" v="1204" actId="20577"/>
          <ac:spMkLst>
            <pc:docMk/>
            <pc:sldMk cId="0" sldId="262"/>
            <ac:spMk id="2224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08T22:32:09.957" v="1222" actId="20577"/>
          <ac:spMkLst>
            <pc:docMk/>
            <pc:sldMk cId="0" sldId="262"/>
            <ac:spMk id="2225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08T22:32:49.725" v="1283" actId="20577"/>
          <ac:spMkLst>
            <pc:docMk/>
            <pc:sldMk cId="0" sldId="262"/>
            <ac:spMk id="2226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08T22:32:57.021" v="1303" actId="20577"/>
          <ac:spMkLst>
            <pc:docMk/>
            <pc:sldMk cId="0" sldId="262"/>
            <ac:spMk id="2227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10T06:37:57.162" v="6143" actId="313"/>
          <ac:spMkLst>
            <pc:docMk/>
            <pc:sldMk cId="0" sldId="262"/>
            <ac:spMk id="2228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08T22:47:58.205" v="1367" actId="14100"/>
          <ac:spMkLst>
            <pc:docMk/>
            <pc:sldMk cId="0" sldId="262"/>
            <ac:spMk id="2229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08T22:36:43.858" v="1341" actId="20577"/>
          <ac:spMkLst>
            <pc:docMk/>
            <pc:sldMk cId="0" sldId="262"/>
            <ac:spMk id="2231" creationId="{00000000-0000-0000-0000-000000000000}"/>
          </ac:spMkLst>
        </pc:spChg>
      </pc:sldChg>
      <pc:sldChg chg="del">
        <pc:chgData name="Sajeth Jonathan S. W. it18071412" userId="f1d0ed07-5906-413d-89f8-1b7eb73df341" providerId="ADAL" clId="{1BB0F7E9-F8FD-7847-AA2F-2927EC917BB1}" dt="2021-03-10T06:21:19.474" v="5457" actId="2696"/>
        <pc:sldMkLst>
          <pc:docMk/>
          <pc:sldMk cId="0" sldId="263"/>
        </pc:sldMkLst>
      </pc:sldChg>
      <pc:sldChg chg="del ord">
        <pc:chgData name="Sajeth Jonathan S. W. it18071412" userId="f1d0ed07-5906-413d-89f8-1b7eb73df341" providerId="ADAL" clId="{1BB0F7E9-F8FD-7847-AA2F-2927EC917BB1}" dt="2021-03-10T06:21:18.321" v="5456" actId="2696"/>
        <pc:sldMkLst>
          <pc:docMk/>
          <pc:sldMk cId="0" sldId="264"/>
        </pc:sldMkLst>
      </pc:sldChg>
      <pc:sldChg chg="del ord">
        <pc:chgData name="Sajeth Jonathan S. W. it18071412" userId="f1d0ed07-5906-413d-89f8-1b7eb73df341" providerId="ADAL" clId="{1BB0F7E9-F8FD-7847-AA2F-2927EC917BB1}" dt="2021-03-08T22:30:12.741" v="1154" actId="2696"/>
        <pc:sldMkLst>
          <pc:docMk/>
          <pc:sldMk cId="0" sldId="265"/>
        </pc:sldMkLst>
      </pc:sldChg>
      <pc:sldChg chg="ord">
        <pc:chgData name="Sajeth Jonathan S. W. it18071412" userId="f1d0ed07-5906-413d-89f8-1b7eb73df341" providerId="ADAL" clId="{1BB0F7E9-F8FD-7847-AA2F-2927EC917BB1}" dt="2021-03-08T22:52:56.198" v="1376" actId="20578"/>
        <pc:sldMkLst>
          <pc:docMk/>
          <pc:sldMk cId="0" sldId="274"/>
        </pc:sldMkLst>
      </pc:sldChg>
      <pc:sldChg chg="modSp mod">
        <pc:chgData name="Sajeth Jonathan S. W. it18071412" userId="f1d0ed07-5906-413d-89f8-1b7eb73df341" providerId="ADAL" clId="{1BB0F7E9-F8FD-7847-AA2F-2927EC917BB1}" dt="2021-03-10T05:51:51.528" v="4297" actId="1076"/>
        <pc:sldMkLst>
          <pc:docMk/>
          <pc:sldMk cId="0" sldId="282"/>
        </pc:sldMkLst>
        <pc:spChg chg="mod">
          <ac:chgData name="Sajeth Jonathan S. W. it18071412" userId="f1d0ed07-5906-413d-89f8-1b7eb73df341" providerId="ADAL" clId="{1BB0F7E9-F8FD-7847-AA2F-2927EC917BB1}" dt="2021-03-10T05:51:51.528" v="4297" actId="1076"/>
          <ac:spMkLst>
            <pc:docMk/>
            <pc:sldMk cId="0" sldId="282"/>
            <ac:spMk id="3501" creationId="{00000000-0000-0000-0000-000000000000}"/>
          </ac:spMkLst>
        </pc:spChg>
      </pc:sldChg>
      <pc:sldChg chg="addSp delSp modSp mod ord">
        <pc:chgData name="Sajeth Jonathan S. W. it18071412" userId="f1d0ed07-5906-413d-89f8-1b7eb73df341" providerId="ADAL" clId="{1BB0F7E9-F8FD-7847-AA2F-2927EC917BB1}" dt="2021-03-10T07:04:12.470" v="6486" actId="313"/>
        <pc:sldMkLst>
          <pc:docMk/>
          <pc:sldMk cId="0" sldId="283"/>
        </pc:sldMkLst>
        <pc:spChg chg="add del mod">
          <ac:chgData name="Sajeth Jonathan S. W. it18071412" userId="f1d0ed07-5906-413d-89f8-1b7eb73df341" providerId="ADAL" clId="{1BB0F7E9-F8FD-7847-AA2F-2927EC917BB1}" dt="2021-03-10T06:53:50.012" v="6217"/>
          <ac:spMkLst>
            <pc:docMk/>
            <pc:sldMk cId="0" sldId="283"/>
            <ac:spMk id="2" creationId="{D5877D9E-CF25-C84B-963B-83716C6AE7D4}"/>
          </ac:spMkLst>
        </pc:spChg>
        <pc:spChg chg="mod">
          <ac:chgData name="Sajeth Jonathan S. W. it18071412" userId="f1d0ed07-5906-413d-89f8-1b7eb73df341" providerId="ADAL" clId="{1BB0F7E9-F8FD-7847-AA2F-2927EC917BB1}" dt="2021-03-10T07:04:12.470" v="6486" actId="313"/>
          <ac:spMkLst>
            <pc:docMk/>
            <pc:sldMk cId="0" sldId="283"/>
            <ac:spMk id="3" creationId="{8AC8F966-4DD3-4B0D-94F4-8AADD9FFAA82}"/>
          </ac:spMkLst>
        </pc:spChg>
        <pc:spChg chg="mod">
          <ac:chgData name="Sajeth Jonathan S. W. it18071412" userId="f1d0ed07-5906-413d-89f8-1b7eb73df341" providerId="ADAL" clId="{1BB0F7E9-F8FD-7847-AA2F-2927EC917BB1}" dt="2021-03-08T19:52:47.509" v="428" actId="20577"/>
          <ac:spMkLst>
            <pc:docMk/>
            <pc:sldMk cId="0" sldId="283"/>
            <ac:spMk id="3515" creationId="{00000000-0000-0000-0000-000000000000}"/>
          </ac:spMkLst>
        </pc:spChg>
      </pc:sldChg>
      <pc:sldChg chg="addSp modSp mod ord">
        <pc:chgData name="Sajeth Jonathan S. W. it18071412" userId="f1d0ed07-5906-413d-89f8-1b7eb73df341" providerId="ADAL" clId="{1BB0F7E9-F8FD-7847-AA2F-2927EC917BB1}" dt="2021-03-10T06:06:00.475" v="5426" actId="1076"/>
        <pc:sldMkLst>
          <pc:docMk/>
          <pc:sldMk cId="2794269874" sldId="304"/>
        </pc:sldMkLst>
        <pc:spChg chg="mod">
          <ac:chgData name="Sajeth Jonathan S. W. it18071412" userId="f1d0ed07-5906-413d-89f8-1b7eb73df341" providerId="ADAL" clId="{1BB0F7E9-F8FD-7847-AA2F-2927EC917BB1}" dt="2021-03-09T17:06:12.540" v="2924" actId="20577"/>
          <ac:spMkLst>
            <pc:docMk/>
            <pc:sldMk cId="2794269874" sldId="304"/>
            <ac:spMk id="1890" creationId="{00000000-0000-0000-0000-000000000000}"/>
          </ac:spMkLst>
        </pc:spChg>
        <pc:picChg chg="add mod">
          <ac:chgData name="Sajeth Jonathan S. W. it18071412" userId="f1d0ed07-5906-413d-89f8-1b7eb73df341" providerId="ADAL" clId="{1BB0F7E9-F8FD-7847-AA2F-2927EC917BB1}" dt="2021-03-10T06:06:00.475" v="5426" actId="1076"/>
          <ac:picMkLst>
            <pc:docMk/>
            <pc:sldMk cId="2794269874" sldId="304"/>
            <ac:picMk id="3" creationId="{185AD0CC-9034-8F44-8F31-3602A4C045BA}"/>
          </ac:picMkLst>
        </pc:picChg>
      </pc:sldChg>
      <pc:sldChg chg="addSp delSp modSp mod">
        <pc:chgData name="Sajeth Jonathan S. W. it18071412" userId="f1d0ed07-5906-413d-89f8-1b7eb73df341" providerId="ADAL" clId="{1BB0F7E9-F8FD-7847-AA2F-2927EC917BB1}" dt="2021-03-10T06:39:57.474" v="6159" actId="1076"/>
        <pc:sldMkLst>
          <pc:docMk/>
          <pc:sldMk cId="2413221084" sldId="305"/>
        </pc:sldMkLst>
        <pc:picChg chg="add del mod">
          <ac:chgData name="Sajeth Jonathan S. W. it18071412" userId="f1d0ed07-5906-413d-89f8-1b7eb73df341" providerId="ADAL" clId="{1BB0F7E9-F8FD-7847-AA2F-2927EC917BB1}" dt="2021-03-10T06:39:02.507" v="6146" actId="478"/>
          <ac:picMkLst>
            <pc:docMk/>
            <pc:sldMk cId="2413221084" sldId="305"/>
            <ac:picMk id="3" creationId="{3E38FC6E-28F2-6E43-B7B0-2CE2CD449A5D}"/>
          </ac:picMkLst>
        </pc:picChg>
        <pc:picChg chg="add mod modCrop">
          <ac:chgData name="Sajeth Jonathan S. W. it18071412" userId="f1d0ed07-5906-413d-89f8-1b7eb73df341" providerId="ADAL" clId="{1BB0F7E9-F8FD-7847-AA2F-2927EC917BB1}" dt="2021-03-10T06:39:57.474" v="6159" actId="1076"/>
          <ac:picMkLst>
            <pc:docMk/>
            <pc:sldMk cId="2413221084" sldId="305"/>
            <ac:picMk id="5" creationId="{4E85B4EE-75F6-F047-82EC-D7814A4B0E44}"/>
          </ac:picMkLst>
        </pc:picChg>
      </pc:sldChg>
      <pc:sldChg chg="addSp delSp modSp new mod">
        <pc:chgData name="Sajeth Jonathan S. W. it18071412" userId="f1d0ed07-5906-413d-89f8-1b7eb73df341" providerId="ADAL" clId="{1BB0F7E9-F8FD-7847-AA2F-2927EC917BB1}" dt="2021-03-10T07:23:24.672" v="6516" actId="20577"/>
        <pc:sldMkLst>
          <pc:docMk/>
          <pc:sldMk cId="1783072051" sldId="308"/>
        </pc:sldMkLst>
        <pc:spChg chg="mod">
          <ac:chgData name="Sajeth Jonathan S. W. it18071412" userId="f1d0ed07-5906-413d-89f8-1b7eb73df341" providerId="ADAL" clId="{1BB0F7E9-F8FD-7847-AA2F-2927EC917BB1}" dt="2021-03-08T23:03:10.015" v="1807" actId="20577"/>
          <ac:spMkLst>
            <pc:docMk/>
            <pc:sldMk cId="1783072051" sldId="308"/>
            <ac:spMk id="2" creationId="{40E6B476-40B7-CE44-81B3-9AA0D9E7CC05}"/>
          </ac:spMkLst>
        </pc:spChg>
        <pc:spChg chg="del">
          <ac:chgData name="Sajeth Jonathan S. W. it18071412" userId="f1d0ed07-5906-413d-89f8-1b7eb73df341" providerId="ADAL" clId="{1BB0F7E9-F8FD-7847-AA2F-2927EC917BB1}" dt="2021-03-08T23:04:45.156" v="1892" actId="478"/>
          <ac:spMkLst>
            <pc:docMk/>
            <pc:sldMk cId="1783072051" sldId="308"/>
            <ac:spMk id="3" creationId="{E2BCB207-7712-0C45-83A2-1E88F41D2C07}"/>
          </ac:spMkLst>
        </pc:spChg>
        <pc:spChg chg="add mod">
          <ac:chgData name="Sajeth Jonathan S. W. it18071412" userId="f1d0ed07-5906-413d-89f8-1b7eb73df341" providerId="ADAL" clId="{1BB0F7E9-F8FD-7847-AA2F-2927EC917BB1}" dt="2021-03-08T23:06:51.689" v="2006" actId="1076"/>
          <ac:spMkLst>
            <pc:docMk/>
            <pc:sldMk cId="1783072051" sldId="308"/>
            <ac:spMk id="4" creationId="{05ADC622-8159-204C-A9A2-106C76B94969}"/>
          </ac:spMkLst>
        </pc:spChg>
        <pc:spChg chg="add del mod">
          <ac:chgData name="Sajeth Jonathan S. W. it18071412" userId="f1d0ed07-5906-413d-89f8-1b7eb73df341" providerId="ADAL" clId="{1BB0F7E9-F8FD-7847-AA2F-2927EC917BB1}" dt="2021-03-08T19:48:51.527" v="175"/>
          <ac:spMkLst>
            <pc:docMk/>
            <pc:sldMk cId="1783072051" sldId="308"/>
            <ac:spMk id="4" creationId="{BCDDC2B7-FB4A-794A-B6A2-EEBC734350E9}"/>
          </ac:spMkLst>
        </pc:spChg>
        <pc:spChg chg="add mod">
          <ac:chgData name="Sajeth Jonathan S. W. it18071412" userId="f1d0ed07-5906-413d-89f8-1b7eb73df341" providerId="ADAL" clId="{1BB0F7E9-F8FD-7847-AA2F-2927EC917BB1}" dt="2021-03-08T23:07:07.463" v="2012" actId="1076"/>
          <ac:spMkLst>
            <pc:docMk/>
            <pc:sldMk cId="1783072051" sldId="308"/>
            <ac:spMk id="5" creationId="{6D285340-F33F-9042-B595-FF7217A658B8}"/>
          </ac:spMkLst>
        </pc:spChg>
        <pc:spChg chg="add mod">
          <ac:chgData name="Sajeth Jonathan S. W. it18071412" userId="f1d0ed07-5906-413d-89f8-1b7eb73df341" providerId="ADAL" clId="{1BB0F7E9-F8FD-7847-AA2F-2927EC917BB1}" dt="2021-03-10T07:23:24.672" v="6516" actId="20577"/>
          <ac:spMkLst>
            <pc:docMk/>
            <pc:sldMk cId="1783072051" sldId="308"/>
            <ac:spMk id="6" creationId="{2B397A7A-C8A2-F04C-AC90-C30B8893978A}"/>
          </ac:spMkLst>
        </pc:spChg>
        <pc:spChg chg="add mod">
          <ac:chgData name="Sajeth Jonathan S. W. it18071412" userId="f1d0ed07-5906-413d-89f8-1b7eb73df341" providerId="ADAL" clId="{1BB0F7E9-F8FD-7847-AA2F-2927EC917BB1}" dt="2021-03-08T23:07:05.540" v="2011" actId="14100"/>
          <ac:spMkLst>
            <pc:docMk/>
            <pc:sldMk cId="1783072051" sldId="308"/>
            <ac:spMk id="7" creationId="{BB77ADFE-1EF3-E64C-9A19-86BFB0A558D3}"/>
          </ac:spMkLst>
        </pc:spChg>
        <pc:spChg chg="add mod">
          <ac:chgData name="Sajeth Jonathan S. W. it18071412" userId="f1d0ed07-5906-413d-89f8-1b7eb73df341" providerId="ADAL" clId="{1BB0F7E9-F8FD-7847-AA2F-2927EC917BB1}" dt="2021-03-08T23:09:53.008" v="2163" actId="6549"/>
          <ac:spMkLst>
            <pc:docMk/>
            <pc:sldMk cId="1783072051" sldId="308"/>
            <ac:spMk id="8" creationId="{9386EECD-C468-D042-A93B-FF1B6B857D07}"/>
          </ac:spMkLst>
        </pc:spChg>
        <pc:spChg chg="add del mod">
          <ac:chgData name="Sajeth Jonathan S. W. it18071412" userId="f1d0ed07-5906-413d-89f8-1b7eb73df341" providerId="ADAL" clId="{1BB0F7E9-F8FD-7847-AA2F-2927EC917BB1}" dt="2021-03-08T23:33:34.204" v="2298"/>
          <ac:spMkLst>
            <pc:docMk/>
            <pc:sldMk cId="1783072051" sldId="308"/>
            <ac:spMk id="9" creationId="{A0FADF84-43AE-8D4B-A0B3-8D2F1CFFAE34}"/>
          </ac:spMkLst>
        </pc:spChg>
      </pc:sldChg>
      <pc:sldChg chg="new del">
        <pc:chgData name="Sajeth Jonathan S. W. it18071412" userId="f1d0ed07-5906-413d-89f8-1b7eb73df341" providerId="ADAL" clId="{1BB0F7E9-F8FD-7847-AA2F-2927EC917BB1}" dt="2021-03-08T19:48:45.312" v="171" actId="2696"/>
        <pc:sldMkLst>
          <pc:docMk/>
          <pc:sldMk cId="205708175" sldId="309"/>
        </pc:sldMkLst>
      </pc:sldChg>
      <pc:sldChg chg="modSp add mod">
        <pc:chgData name="Sajeth Jonathan S. W. it18071412" userId="f1d0ed07-5906-413d-89f8-1b7eb73df341" providerId="ADAL" clId="{1BB0F7E9-F8FD-7847-AA2F-2927EC917BB1}" dt="2021-03-10T06:04:33.172" v="5421" actId="20577"/>
        <pc:sldMkLst>
          <pc:docMk/>
          <pc:sldMk cId="3223776405" sldId="309"/>
        </pc:sldMkLst>
        <pc:spChg chg="mod">
          <ac:chgData name="Sajeth Jonathan S. W. it18071412" userId="f1d0ed07-5906-413d-89f8-1b7eb73df341" providerId="ADAL" clId="{1BB0F7E9-F8FD-7847-AA2F-2927EC917BB1}" dt="2021-03-08T19:49:01.583" v="195" actId="20577"/>
          <ac:spMkLst>
            <pc:docMk/>
            <pc:sldMk cId="3223776405" sldId="309"/>
            <ac:spMk id="2" creationId="{40E6B476-40B7-CE44-81B3-9AA0D9E7CC05}"/>
          </ac:spMkLst>
        </pc:spChg>
        <pc:spChg chg="mod">
          <ac:chgData name="Sajeth Jonathan S. W. it18071412" userId="f1d0ed07-5906-413d-89f8-1b7eb73df341" providerId="ADAL" clId="{1BB0F7E9-F8FD-7847-AA2F-2927EC917BB1}" dt="2021-03-10T06:04:33.172" v="5421" actId="20577"/>
          <ac:spMkLst>
            <pc:docMk/>
            <pc:sldMk cId="3223776405" sldId="309"/>
            <ac:spMk id="3" creationId="{E2BCB207-7712-0C45-83A2-1E88F41D2C07}"/>
          </ac:spMkLst>
        </pc:spChg>
      </pc:sldChg>
      <pc:sldChg chg="modSp add mod ord">
        <pc:chgData name="Sajeth Jonathan S. W. it18071412" userId="f1d0ed07-5906-413d-89f8-1b7eb73df341" providerId="ADAL" clId="{1BB0F7E9-F8FD-7847-AA2F-2927EC917BB1}" dt="2021-03-10T07:32:34.572" v="6687" actId="20578"/>
        <pc:sldMkLst>
          <pc:docMk/>
          <pc:sldMk cId="4283299048" sldId="310"/>
        </pc:sldMkLst>
        <pc:spChg chg="mod">
          <ac:chgData name="Sajeth Jonathan S. W. it18071412" userId="f1d0ed07-5906-413d-89f8-1b7eb73df341" providerId="ADAL" clId="{1BB0F7E9-F8FD-7847-AA2F-2927EC917BB1}" dt="2021-03-08T19:49:11.030" v="215" actId="20577"/>
          <ac:spMkLst>
            <pc:docMk/>
            <pc:sldMk cId="4283299048" sldId="310"/>
            <ac:spMk id="2" creationId="{40E6B476-40B7-CE44-81B3-9AA0D9E7CC05}"/>
          </ac:spMkLst>
        </pc:spChg>
        <pc:spChg chg="mod">
          <ac:chgData name="Sajeth Jonathan S. W. it18071412" userId="f1d0ed07-5906-413d-89f8-1b7eb73df341" providerId="ADAL" clId="{1BB0F7E9-F8FD-7847-AA2F-2927EC917BB1}" dt="2021-03-10T06:03:13.246" v="5310" actId="113"/>
          <ac:spMkLst>
            <pc:docMk/>
            <pc:sldMk cId="4283299048" sldId="310"/>
            <ac:spMk id="3" creationId="{E2BCB207-7712-0C45-83A2-1E88F41D2C07}"/>
          </ac:spMkLst>
        </pc:spChg>
      </pc:sldChg>
      <pc:sldChg chg="modSp new del mod">
        <pc:chgData name="Sajeth Jonathan S. W. it18071412" userId="f1d0ed07-5906-413d-89f8-1b7eb73df341" providerId="ADAL" clId="{1BB0F7E9-F8FD-7847-AA2F-2927EC917BB1}" dt="2021-03-08T19:50:08.752" v="220" actId="2696"/>
        <pc:sldMkLst>
          <pc:docMk/>
          <pc:sldMk cId="3855475342" sldId="311"/>
        </pc:sldMkLst>
        <pc:spChg chg="mod">
          <ac:chgData name="Sajeth Jonathan S. W. it18071412" userId="f1d0ed07-5906-413d-89f8-1b7eb73df341" providerId="ADAL" clId="{1BB0F7E9-F8FD-7847-AA2F-2927EC917BB1}" dt="2021-03-08T19:50:06.721" v="219" actId="20577"/>
          <ac:spMkLst>
            <pc:docMk/>
            <pc:sldMk cId="3855475342" sldId="311"/>
            <ac:spMk id="2" creationId="{BDA749C7-AC9D-DE4A-AE3A-E269505EC51A}"/>
          </ac:spMkLst>
        </pc:spChg>
      </pc:sldChg>
      <pc:sldChg chg="modSp new mod">
        <pc:chgData name="Sajeth Jonathan S. W. it18071412" userId="f1d0ed07-5906-413d-89f8-1b7eb73df341" providerId="ADAL" clId="{1BB0F7E9-F8FD-7847-AA2F-2927EC917BB1}" dt="2021-03-08T19:50:23.742" v="235" actId="1076"/>
        <pc:sldMkLst>
          <pc:docMk/>
          <pc:sldMk cId="4217738350" sldId="311"/>
        </pc:sldMkLst>
        <pc:spChg chg="mod">
          <ac:chgData name="Sajeth Jonathan S. W. it18071412" userId="f1d0ed07-5906-413d-89f8-1b7eb73df341" providerId="ADAL" clId="{1BB0F7E9-F8FD-7847-AA2F-2927EC917BB1}" dt="2021-03-08T19:50:23.742" v="235" actId="1076"/>
          <ac:spMkLst>
            <pc:docMk/>
            <pc:sldMk cId="4217738350" sldId="311"/>
            <ac:spMk id="2" creationId="{43AD7E20-C728-6A45-9009-F1E3D361FD58}"/>
          </ac:spMkLst>
        </pc:spChg>
      </pc:sldChg>
      <pc:sldChg chg="modSp add mod ord">
        <pc:chgData name="Sajeth Jonathan S. W. it18071412" userId="f1d0ed07-5906-413d-89f8-1b7eb73df341" providerId="ADAL" clId="{1BB0F7E9-F8FD-7847-AA2F-2927EC917BB1}" dt="2021-03-08T19:50:44.159" v="258" actId="255"/>
        <pc:sldMkLst>
          <pc:docMk/>
          <pc:sldMk cId="49316584" sldId="312"/>
        </pc:sldMkLst>
        <pc:spChg chg="mod">
          <ac:chgData name="Sajeth Jonathan S. W. it18071412" userId="f1d0ed07-5906-413d-89f8-1b7eb73df341" providerId="ADAL" clId="{1BB0F7E9-F8FD-7847-AA2F-2927EC917BB1}" dt="2021-03-08T19:50:44.159" v="258" actId="255"/>
          <ac:spMkLst>
            <pc:docMk/>
            <pc:sldMk cId="49316584" sldId="312"/>
            <ac:spMk id="2" creationId="{43AD7E20-C728-6A45-9009-F1E3D361FD58}"/>
          </ac:spMkLst>
        </pc:spChg>
      </pc:sldChg>
      <pc:sldChg chg="addSp modSp add mod ord">
        <pc:chgData name="Sajeth Jonathan S. W. it18071412" userId="f1d0ed07-5906-413d-89f8-1b7eb73df341" providerId="ADAL" clId="{1BB0F7E9-F8FD-7847-AA2F-2927EC917BB1}" dt="2021-03-10T06:06:52.102" v="5434" actId="1076"/>
        <pc:sldMkLst>
          <pc:docMk/>
          <pc:sldMk cId="873798762" sldId="313"/>
        </pc:sldMkLst>
        <pc:spChg chg="mod">
          <ac:chgData name="Sajeth Jonathan S. W. it18071412" userId="f1d0ed07-5906-413d-89f8-1b7eb73df341" providerId="ADAL" clId="{1BB0F7E9-F8FD-7847-AA2F-2927EC917BB1}" dt="2021-03-08T19:50:53.770" v="274" actId="20577"/>
          <ac:spMkLst>
            <pc:docMk/>
            <pc:sldMk cId="873798762" sldId="313"/>
            <ac:spMk id="2" creationId="{40E6B476-40B7-CE44-81B3-9AA0D9E7CC05}"/>
          </ac:spMkLst>
        </pc:spChg>
        <pc:picChg chg="add mod">
          <ac:chgData name="Sajeth Jonathan S. W. it18071412" userId="f1d0ed07-5906-413d-89f8-1b7eb73df341" providerId="ADAL" clId="{1BB0F7E9-F8FD-7847-AA2F-2927EC917BB1}" dt="2021-03-10T06:06:52.102" v="5434" actId="1076"/>
          <ac:picMkLst>
            <pc:docMk/>
            <pc:sldMk cId="873798762" sldId="313"/>
            <ac:picMk id="8" creationId="{20DF140A-0BE0-0F43-B027-7C116628C386}"/>
          </ac:picMkLst>
        </pc:picChg>
      </pc:sldChg>
      <pc:sldChg chg="addSp delSp modSp add mod">
        <pc:chgData name="Sajeth Jonathan S. W. it18071412" userId="f1d0ed07-5906-413d-89f8-1b7eb73df341" providerId="ADAL" clId="{1BB0F7E9-F8FD-7847-AA2F-2927EC917BB1}" dt="2021-03-10T05:51:28.265" v="4294" actId="207"/>
        <pc:sldMkLst>
          <pc:docMk/>
          <pc:sldMk cId="1914498509" sldId="314"/>
        </pc:sldMkLst>
        <pc:spChg chg="mod">
          <ac:chgData name="Sajeth Jonathan S. W. it18071412" userId="f1d0ed07-5906-413d-89f8-1b7eb73df341" providerId="ADAL" clId="{1BB0F7E9-F8FD-7847-AA2F-2927EC917BB1}" dt="2021-03-10T05:50:09.729" v="4214" actId="20577"/>
          <ac:spMkLst>
            <pc:docMk/>
            <pc:sldMk cId="1914498509" sldId="314"/>
            <ac:spMk id="2" creationId="{40E6B476-40B7-CE44-81B3-9AA0D9E7CC05}"/>
          </ac:spMkLst>
        </pc:spChg>
        <pc:spChg chg="add del mod">
          <ac:chgData name="Sajeth Jonathan S. W. it18071412" userId="f1d0ed07-5906-413d-89f8-1b7eb73df341" providerId="ADAL" clId="{1BB0F7E9-F8FD-7847-AA2F-2927EC917BB1}" dt="2021-03-08T23:50:54.354" v="2898" actId="478"/>
          <ac:spMkLst>
            <pc:docMk/>
            <pc:sldMk cId="1914498509" sldId="314"/>
            <ac:spMk id="3" creationId="{E2BCB207-7712-0C45-83A2-1E88F41D2C07}"/>
          </ac:spMkLst>
        </pc:spChg>
        <pc:spChg chg="add del mod">
          <ac:chgData name="Sajeth Jonathan S. W. it18071412" userId="f1d0ed07-5906-413d-89f8-1b7eb73df341" providerId="ADAL" clId="{1BB0F7E9-F8FD-7847-AA2F-2927EC917BB1}" dt="2021-03-08T23:46:07.829" v="2884" actId="21"/>
          <ac:spMkLst>
            <pc:docMk/>
            <pc:sldMk cId="1914498509" sldId="314"/>
            <ac:spMk id="4" creationId="{86593ABD-2A8E-5C4E-9767-3A17A4FA115E}"/>
          </ac:spMkLst>
        </pc:spChg>
        <pc:spChg chg="add del mod">
          <ac:chgData name="Sajeth Jonathan S. W. it18071412" userId="f1d0ed07-5906-413d-89f8-1b7eb73df341" providerId="ADAL" clId="{1BB0F7E9-F8FD-7847-AA2F-2927EC917BB1}" dt="2021-03-08T23:50:57.689" v="2901" actId="478"/>
          <ac:spMkLst>
            <pc:docMk/>
            <pc:sldMk cId="1914498509" sldId="314"/>
            <ac:spMk id="6" creationId="{1F2B86E3-AA31-D54E-80B4-447B6DF03A87}"/>
          </ac:spMkLst>
        </pc:spChg>
        <pc:spChg chg="add del mod">
          <ac:chgData name="Sajeth Jonathan S. W. it18071412" userId="f1d0ed07-5906-413d-89f8-1b7eb73df341" providerId="ADAL" clId="{1BB0F7E9-F8FD-7847-AA2F-2927EC917BB1}" dt="2021-03-10T05:48:48.703" v="4149" actId="478"/>
          <ac:spMkLst>
            <pc:docMk/>
            <pc:sldMk cId="1914498509" sldId="314"/>
            <ac:spMk id="13" creationId="{E3CB9EBB-D09F-154E-9CD3-079184A71C3B}"/>
          </ac:spMkLst>
        </pc:spChg>
        <pc:spChg chg="add mod">
          <ac:chgData name="Sajeth Jonathan S. W. it18071412" userId="f1d0ed07-5906-413d-89f8-1b7eb73df341" providerId="ADAL" clId="{1BB0F7E9-F8FD-7847-AA2F-2927EC917BB1}" dt="2021-03-10T05:49:18.002" v="4160" actId="1076"/>
          <ac:spMkLst>
            <pc:docMk/>
            <pc:sldMk cId="1914498509" sldId="314"/>
            <ac:spMk id="14" creationId="{0D992C23-3C34-214B-BCE4-FABDEF0F9243}"/>
          </ac:spMkLst>
        </pc:spChg>
        <pc:spChg chg="add mod">
          <ac:chgData name="Sajeth Jonathan S. W. it18071412" userId="f1d0ed07-5906-413d-89f8-1b7eb73df341" providerId="ADAL" clId="{1BB0F7E9-F8FD-7847-AA2F-2927EC917BB1}" dt="2021-03-10T05:51:28.265" v="4294" actId="207"/>
          <ac:spMkLst>
            <pc:docMk/>
            <pc:sldMk cId="1914498509" sldId="314"/>
            <ac:spMk id="15" creationId="{AAD0D02D-278D-5143-B4B9-03E4F3773D8A}"/>
          </ac:spMkLst>
        </pc:spChg>
        <pc:picChg chg="add mod">
          <ac:chgData name="Sajeth Jonathan S. W. it18071412" userId="f1d0ed07-5906-413d-89f8-1b7eb73df341" providerId="ADAL" clId="{1BB0F7E9-F8FD-7847-AA2F-2927EC917BB1}" dt="2021-03-10T05:49:44.457" v="4172" actId="1076"/>
          <ac:picMkLst>
            <pc:docMk/>
            <pc:sldMk cId="1914498509" sldId="314"/>
            <ac:picMk id="3" creationId="{E41AD97B-FD25-F54C-8F45-BC1E264CE20B}"/>
          </ac:picMkLst>
        </pc:picChg>
        <pc:picChg chg="add mod">
          <ac:chgData name="Sajeth Jonathan S. W. it18071412" userId="f1d0ed07-5906-413d-89f8-1b7eb73df341" providerId="ADAL" clId="{1BB0F7E9-F8FD-7847-AA2F-2927EC917BB1}" dt="2021-03-10T05:49:12.924" v="4157" actId="1076"/>
          <ac:picMkLst>
            <pc:docMk/>
            <pc:sldMk cId="1914498509" sldId="314"/>
            <ac:picMk id="1026" creationId="{5EFE77C9-6324-8E4A-8F3F-B92CC25E65F4}"/>
          </ac:picMkLst>
        </pc:picChg>
        <pc:picChg chg="add del mod">
          <ac:chgData name="Sajeth Jonathan S. W. it18071412" userId="f1d0ed07-5906-413d-89f8-1b7eb73df341" providerId="ADAL" clId="{1BB0F7E9-F8FD-7847-AA2F-2927EC917BB1}" dt="2021-03-10T05:38:43.734" v="4125" actId="478"/>
          <ac:picMkLst>
            <pc:docMk/>
            <pc:sldMk cId="1914498509" sldId="314"/>
            <ac:picMk id="1028" creationId="{199454D9-76AD-784F-9AA3-C95071952AC8}"/>
          </ac:picMkLst>
        </pc:picChg>
        <pc:picChg chg="add del mod">
          <ac:chgData name="Sajeth Jonathan S. W. it18071412" userId="f1d0ed07-5906-413d-89f8-1b7eb73df341" providerId="ADAL" clId="{1BB0F7E9-F8FD-7847-AA2F-2927EC917BB1}" dt="2021-03-08T23:54:35.136" v="2922" actId="478"/>
          <ac:picMkLst>
            <pc:docMk/>
            <pc:sldMk cId="1914498509" sldId="314"/>
            <ac:picMk id="1030" creationId="{7327B49F-DA39-344D-958E-841FA1C36FA8}"/>
          </ac:picMkLst>
        </pc:picChg>
        <pc:picChg chg="add mod">
          <ac:chgData name="Sajeth Jonathan S. W. it18071412" userId="f1d0ed07-5906-413d-89f8-1b7eb73df341" providerId="ADAL" clId="{1BB0F7E9-F8FD-7847-AA2F-2927EC917BB1}" dt="2021-03-10T05:49:27.135" v="4164" actId="1076"/>
          <ac:picMkLst>
            <pc:docMk/>
            <pc:sldMk cId="1914498509" sldId="314"/>
            <ac:picMk id="1032" creationId="{632C7BA5-F172-4043-8BAC-6A19B9790A5D}"/>
          </ac:picMkLst>
        </pc:picChg>
        <pc:picChg chg="add mod">
          <ac:chgData name="Sajeth Jonathan S. W. it18071412" userId="f1d0ed07-5906-413d-89f8-1b7eb73df341" providerId="ADAL" clId="{1BB0F7E9-F8FD-7847-AA2F-2927EC917BB1}" dt="2021-03-10T05:49:46.890" v="4173" actId="1076"/>
          <ac:picMkLst>
            <pc:docMk/>
            <pc:sldMk cId="1914498509" sldId="314"/>
            <ac:picMk id="1034" creationId="{60C5C182-CF6F-5147-8D14-9448A942369F}"/>
          </ac:picMkLst>
        </pc:picChg>
        <pc:picChg chg="add mod">
          <ac:chgData name="Sajeth Jonathan S. W. it18071412" userId="f1d0ed07-5906-413d-89f8-1b7eb73df341" providerId="ADAL" clId="{1BB0F7E9-F8FD-7847-AA2F-2927EC917BB1}" dt="2021-03-10T05:49:37.648" v="4169" actId="1076"/>
          <ac:picMkLst>
            <pc:docMk/>
            <pc:sldMk cId="1914498509" sldId="314"/>
            <ac:picMk id="1036" creationId="{03DE45AE-DA50-E447-A0A2-8027B7E74E95}"/>
          </ac:picMkLst>
        </pc:picChg>
      </pc:sldChg>
      <pc:sldChg chg="addSp delSp modSp add mod">
        <pc:chgData name="Sajeth Jonathan S. W. it18071412" userId="f1d0ed07-5906-413d-89f8-1b7eb73df341" providerId="ADAL" clId="{1BB0F7E9-F8FD-7847-AA2F-2927EC917BB1}" dt="2021-03-10T06:01:00.853" v="5229" actId="20577"/>
        <pc:sldMkLst>
          <pc:docMk/>
          <pc:sldMk cId="3160565067" sldId="315"/>
        </pc:sldMkLst>
        <pc:spChg chg="mod">
          <ac:chgData name="Sajeth Jonathan S. W. it18071412" userId="f1d0ed07-5906-413d-89f8-1b7eb73df341" providerId="ADAL" clId="{1BB0F7E9-F8FD-7847-AA2F-2927EC917BB1}" dt="2021-03-10T05:40:25.833" v="4137" actId="20577"/>
          <ac:spMkLst>
            <pc:docMk/>
            <pc:sldMk cId="3160565067" sldId="315"/>
            <ac:spMk id="2" creationId="{40E6B476-40B7-CE44-81B3-9AA0D9E7CC05}"/>
          </ac:spMkLst>
        </pc:spChg>
        <pc:spChg chg="del">
          <ac:chgData name="Sajeth Jonathan S. W. it18071412" userId="f1d0ed07-5906-413d-89f8-1b7eb73df341" providerId="ADAL" clId="{1BB0F7E9-F8FD-7847-AA2F-2927EC917BB1}" dt="2021-03-10T05:51:34.444" v="4295" actId="478"/>
          <ac:spMkLst>
            <pc:docMk/>
            <pc:sldMk cId="3160565067" sldId="315"/>
            <ac:spMk id="3" creationId="{E2BCB207-7712-0C45-83A2-1E88F41D2C07}"/>
          </ac:spMkLst>
        </pc:spChg>
        <pc:spChg chg="add mod">
          <ac:chgData name="Sajeth Jonathan S. W. it18071412" userId="f1d0ed07-5906-413d-89f8-1b7eb73df341" providerId="ADAL" clId="{1BB0F7E9-F8FD-7847-AA2F-2927EC917BB1}" dt="2021-03-10T05:53:20.794" v="4299" actId="1076"/>
          <ac:spMkLst>
            <pc:docMk/>
            <pc:sldMk cId="3160565067" sldId="315"/>
            <ac:spMk id="7" creationId="{F657C963-9A9F-7748-8388-17F91F5B78F8}"/>
          </ac:spMkLst>
        </pc:spChg>
        <pc:spChg chg="add mod">
          <ac:chgData name="Sajeth Jonathan S. W. it18071412" userId="f1d0ed07-5906-413d-89f8-1b7eb73df341" providerId="ADAL" clId="{1BB0F7E9-F8FD-7847-AA2F-2927EC917BB1}" dt="2021-03-10T06:01:00.853" v="5229" actId="20577"/>
          <ac:spMkLst>
            <pc:docMk/>
            <pc:sldMk cId="3160565067" sldId="315"/>
            <ac:spMk id="8" creationId="{14B376BC-7F66-DA42-A35C-007AA2786436}"/>
          </ac:spMkLst>
        </pc:spChg>
      </pc:sldChg>
      <pc:sldChg chg="addSp modSp add mod">
        <pc:chgData name="Sajeth Jonathan S. W. it18071412" userId="f1d0ed07-5906-413d-89f8-1b7eb73df341" providerId="ADAL" clId="{1BB0F7E9-F8FD-7847-AA2F-2927EC917BB1}" dt="2021-03-10T06:33:54.404" v="5965" actId="20577"/>
        <pc:sldMkLst>
          <pc:docMk/>
          <pc:sldMk cId="2096281933" sldId="316"/>
        </pc:sldMkLst>
        <pc:spChg chg="mod">
          <ac:chgData name="Sajeth Jonathan S. W. it18071412" userId="f1d0ed07-5906-413d-89f8-1b7eb73df341" providerId="ADAL" clId="{1BB0F7E9-F8FD-7847-AA2F-2927EC917BB1}" dt="2021-03-08T19:51:42.722" v="401" actId="20577"/>
          <ac:spMkLst>
            <pc:docMk/>
            <pc:sldMk cId="2096281933" sldId="316"/>
            <ac:spMk id="2" creationId="{40E6B476-40B7-CE44-81B3-9AA0D9E7CC05}"/>
          </ac:spMkLst>
        </pc:spChg>
        <pc:graphicFrameChg chg="add mod">
          <ac:chgData name="Sajeth Jonathan S. W. it18071412" userId="f1d0ed07-5906-413d-89f8-1b7eb73df341" providerId="ADAL" clId="{1BB0F7E9-F8FD-7847-AA2F-2927EC917BB1}" dt="2021-03-10T06:33:54.404" v="5965" actId="20577"/>
          <ac:graphicFrameMkLst>
            <pc:docMk/>
            <pc:sldMk cId="2096281933" sldId="316"/>
            <ac:graphicFrameMk id="7" creationId="{8BC8C242-7F2F-4544-8E44-ECCAAA48FCC3}"/>
          </ac:graphicFrameMkLst>
        </pc:graphicFrameChg>
      </pc:sldChg>
      <pc:sldChg chg="addSp delSp modSp new mod ord addCm">
        <pc:chgData name="Sajeth Jonathan S. W. it18071412" userId="f1d0ed07-5906-413d-89f8-1b7eb73df341" providerId="ADAL" clId="{1BB0F7E9-F8FD-7847-AA2F-2927EC917BB1}" dt="2021-03-10T06:36:29.371" v="5975" actId="20578"/>
        <pc:sldMkLst>
          <pc:docMk/>
          <pc:sldMk cId="1141613415" sldId="317"/>
        </pc:sldMkLst>
        <pc:spChg chg="del">
          <ac:chgData name="Sajeth Jonathan S. W. it18071412" userId="f1d0ed07-5906-413d-89f8-1b7eb73df341" providerId="ADAL" clId="{1BB0F7E9-F8FD-7847-AA2F-2927EC917BB1}" dt="2021-03-08T21:06:43.814" v="435" actId="478"/>
          <ac:spMkLst>
            <pc:docMk/>
            <pc:sldMk cId="1141613415" sldId="317"/>
            <ac:spMk id="2" creationId="{7FBBBD48-1F72-714D-B2D9-7FA997F68261}"/>
          </ac:spMkLst>
        </pc:spChg>
        <pc:spChg chg="mod">
          <ac:chgData name="Sajeth Jonathan S. W. it18071412" userId="f1d0ed07-5906-413d-89f8-1b7eb73df341" providerId="ADAL" clId="{1BB0F7E9-F8FD-7847-AA2F-2927EC917BB1}" dt="2021-03-08T21:35:22.083" v="661" actId="20577"/>
          <ac:spMkLst>
            <pc:docMk/>
            <pc:sldMk cId="1141613415" sldId="317"/>
            <ac:spMk id="3" creationId="{D47BA655-CEAF-F048-BD8F-6B36B17AC82E}"/>
          </ac:spMkLst>
        </pc:spChg>
        <pc:spChg chg="mod">
          <ac:chgData name="Sajeth Jonathan S. W. it18071412" userId="f1d0ed07-5906-413d-89f8-1b7eb73df341" providerId="ADAL" clId="{1BB0F7E9-F8FD-7847-AA2F-2927EC917BB1}" dt="2021-03-08T21:33:26.970" v="595" actId="208"/>
          <ac:spMkLst>
            <pc:docMk/>
            <pc:sldMk cId="1141613415" sldId="317"/>
            <ac:spMk id="7" creationId="{5384C2C0-1150-1645-86C4-D9C371267453}"/>
          </ac:spMkLst>
        </pc:spChg>
        <pc:spChg chg="mod">
          <ac:chgData name="Sajeth Jonathan S. W. it18071412" userId="f1d0ed07-5906-413d-89f8-1b7eb73df341" providerId="ADAL" clId="{1BB0F7E9-F8FD-7847-AA2F-2927EC917BB1}" dt="2021-03-10T06:35:44.404" v="5969" actId="14100"/>
          <ac:spMkLst>
            <pc:docMk/>
            <pc:sldMk cId="1141613415" sldId="317"/>
            <ac:spMk id="8" creationId="{DA3CE7A6-C2AD-794D-B453-8F43E2A63F67}"/>
          </ac:spMkLst>
        </pc:spChg>
        <pc:spChg chg="add mod">
          <ac:chgData name="Sajeth Jonathan S. W. it18071412" userId="f1d0ed07-5906-413d-89f8-1b7eb73df341" providerId="ADAL" clId="{1BB0F7E9-F8FD-7847-AA2F-2927EC917BB1}" dt="2021-03-10T06:35:34.828" v="5966" actId="20577"/>
          <ac:spMkLst>
            <pc:docMk/>
            <pc:sldMk cId="1141613415" sldId="317"/>
            <ac:spMk id="9" creationId="{241D2242-F1EF-5346-8489-E3648A3D0A4C}"/>
          </ac:spMkLst>
        </pc:spChg>
        <pc:spChg chg="add mod">
          <ac:chgData name="Sajeth Jonathan S. W. it18071412" userId="f1d0ed07-5906-413d-89f8-1b7eb73df341" providerId="ADAL" clId="{1BB0F7E9-F8FD-7847-AA2F-2927EC917BB1}" dt="2021-03-08T21:36:17.558" v="712" actId="20577"/>
          <ac:spMkLst>
            <pc:docMk/>
            <pc:sldMk cId="1141613415" sldId="317"/>
            <ac:spMk id="10" creationId="{6F7EF3DC-EE20-7943-B60C-037B854A8CB3}"/>
          </ac:spMkLst>
        </pc:spChg>
        <pc:spChg chg="add mod">
          <ac:chgData name="Sajeth Jonathan S. W. it18071412" userId="f1d0ed07-5906-413d-89f8-1b7eb73df341" providerId="ADAL" clId="{1BB0F7E9-F8FD-7847-AA2F-2927EC917BB1}" dt="2021-03-10T06:35:56.249" v="5972" actId="1076"/>
          <ac:spMkLst>
            <pc:docMk/>
            <pc:sldMk cId="1141613415" sldId="317"/>
            <ac:spMk id="11" creationId="{A36B6815-FE2D-8D49-8261-1191FC60D322}"/>
          </ac:spMkLst>
        </pc:spChg>
        <pc:grpChg chg="add mod">
          <ac:chgData name="Sajeth Jonathan S. W. it18071412" userId="f1d0ed07-5906-413d-89f8-1b7eb73df341" providerId="ADAL" clId="{1BB0F7E9-F8FD-7847-AA2F-2927EC917BB1}" dt="2021-03-08T21:38:07.061" v="753" actId="164"/>
          <ac:grpSpMkLst>
            <pc:docMk/>
            <pc:sldMk cId="1141613415" sldId="317"/>
            <ac:grpSpMk id="6" creationId="{C0709731-109A-C44B-9EB3-F6A7BCA5A655}"/>
          </ac:grpSpMkLst>
        </pc:grpChg>
        <pc:grpChg chg="add mod">
          <ac:chgData name="Sajeth Jonathan S. W. it18071412" userId="f1d0ed07-5906-413d-89f8-1b7eb73df341" providerId="ADAL" clId="{1BB0F7E9-F8FD-7847-AA2F-2927EC917BB1}" dt="2021-03-10T06:35:49.291" v="5970" actId="1076"/>
          <ac:grpSpMkLst>
            <pc:docMk/>
            <pc:sldMk cId="1141613415" sldId="317"/>
            <ac:grpSpMk id="12" creationId="{9E5594FB-3E4E-2A41-A9CA-DCF08B1FD809}"/>
          </ac:grpSpMkLst>
        </pc:grpChg>
        <pc:picChg chg="add mod modCrop">
          <ac:chgData name="Sajeth Jonathan S. W. it18071412" userId="f1d0ed07-5906-413d-89f8-1b7eb73df341" providerId="ADAL" clId="{1BB0F7E9-F8FD-7847-AA2F-2927EC917BB1}" dt="2021-03-10T06:35:51.598" v="5971" actId="1076"/>
          <ac:picMkLst>
            <pc:docMk/>
            <pc:sldMk cId="1141613415" sldId="317"/>
            <ac:picMk id="5" creationId="{5DD0DC19-5E89-3D43-A790-5383DBD62822}"/>
          </ac:picMkLst>
        </pc:picChg>
      </pc:sldChg>
      <pc:sldChg chg="addSp delSp modSp add del mod">
        <pc:chgData name="Sajeth Jonathan S. W. it18071412" userId="f1d0ed07-5906-413d-89f8-1b7eb73df341" providerId="ADAL" clId="{1BB0F7E9-F8FD-7847-AA2F-2927EC917BB1}" dt="2021-03-10T06:36:09.595" v="5973" actId="2696"/>
        <pc:sldMkLst>
          <pc:docMk/>
          <pc:sldMk cId="2152922413" sldId="318"/>
        </pc:sldMkLst>
        <pc:picChg chg="add mod">
          <ac:chgData name="Sajeth Jonathan S. W. it18071412" userId="f1d0ed07-5906-413d-89f8-1b7eb73df341" providerId="ADAL" clId="{1BB0F7E9-F8FD-7847-AA2F-2927EC917BB1}" dt="2021-03-10T06:07:20.923" v="5436" actId="1076"/>
          <ac:picMkLst>
            <pc:docMk/>
            <pc:sldMk cId="2152922413" sldId="318"/>
            <ac:picMk id="4" creationId="{BBBC2A62-F16B-C446-8E31-59805D3CC55C}"/>
          </ac:picMkLst>
        </pc:picChg>
        <pc:picChg chg="del">
          <ac:chgData name="Sajeth Jonathan S. W. it18071412" userId="f1d0ed07-5906-413d-89f8-1b7eb73df341" providerId="ADAL" clId="{1BB0F7E9-F8FD-7847-AA2F-2927EC917BB1}" dt="2021-03-08T21:13:17.275" v="478" actId="478"/>
          <ac:picMkLst>
            <pc:docMk/>
            <pc:sldMk cId="2152922413" sldId="318"/>
            <ac:picMk id="5" creationId="{5DD0DC19-5E89-3D43-A790-5383DBD62822}"/>
          </ac:picMkLst>
        </pc:picChg>
      </pc:sldChg>
      <pc:sldChg chg="addSp modSp new mod">
        <pc:chgData name="Sajeth Jonathan S. W. it18071412" userId="f1d0ed07-5906-413d-89f8-1b7eb73df341" providerId="ADAL" clId="{1BB0F7E9-F8FD-7847-AA2F-2927EC917BB1}" dt="2021-03-08T21:46:28.791" v="796" actId="1076"/>
        <pc:sldMkLst>
          <pc:docMk/>
          <pc:sldMk cId="3863293881" sldId="319"/>
        </pc:sldMkLst>
        <pc:spChg chg="mod">
          <ac:chgData name="Sajeth Jonathan S. W. it18071412" userId="f1d0ed07-5906-413d-89f8-1b7eb73df341" providerId="ADAL" clId="{1BB0F7E9-F8FD-7847-AA2F-2927EC917BB1}" dt="2021-03-08T21:25:47.206" v="571" actId="20577"/>
          <ac:spMkLst>
            <pc:docMk/>
            <pc:sldMk cId="3863293881" sldId="319"/>
            <ac:spMk id="2" creationId="{C2320D38-1143-C942-B496-E736DA392980}"/>
          </ac:spMkLst>
        </pc:spChg>
        <pc:spChg chg="mod">
          <ac:chgData name="Sajeth Jonathan S. W. it18071412" userId="f1d0ed07-5906-413d-89f8-1b7eb73df341" providerId="ADAL" clId="{1BB0F7E9-F8FD-7847-AA2F-2927EC917BB1}" dt="2021-03-08T21:46:28.791" v="796" actId="1076"/>
          <ac:spMkLst>
            <pc:docMk/>
            <pc:sldMk cId="3863293881" sldId="319"/>
            <ac:spMk id="3" creationId="{4F785B5F-870C-4A45-A225-288CE07D4516}"/>
          </ac:spMkLst>
        </pc:spChg>
        <pc:spChg chg="mod">
          <ac:chgData name="Sajeth Jonathan S. W. it18071412" userId="f1d0ed07-5906-413d-89f8-1b7eb73df341" providerId="ADAL" clId="{1BB0F7E9-F8FD-7847-AA2F-2927EC917BB1}" dt="2021-03-08T21:25:51.622" v="581" actId="20577"/>
          <ac:spMkLst>
            <pc:docMk/>
            <pc:sldMk cId="3863293881" sldId="319"/>
            <ac:spMk id="4" creationId="{F4549854-A650-5E43-B7B4-0F67AF0B74AC}"/>
          </ac:spMkLst>
        </pc:spChg>
        <pc:spChg chg="add mod">
          <ac:chgData name="Sajeth Jonathan S. W. it18071412" userId="f1d0ed07-5906-413d-89f8-1b7eb73df341" providerId="ADAL" clId="{1BB0F7E9-F8FD-7847-AA2F-2927EC917BB1}" dt="2021-03-08T21:26:18.495" v="592" actId="1076"/>
          <ac:spMkLst>
            <pc:docMk/>
            <pc:sldMk cId="3863293881" sldId="319"/>
            <ac:spMk id="5" creationId="{B351DA48-FD7C-E246-A659-71FE479E9ACD}"/>
          </ac:spMkLst>
        </pc:spChg>
      </pc:sldChg>
      <pc:sldChg chg="delSp add del mod ord">
        <pc:chgData name="Sajeth Jonathan S. W. it18071412" userId="f1d0ed07-5906-413d-89f8-1b7eb73df341" providerId="ADAL" clId="{1BB0F7E9-F8FD-7847-AA2F-2927EC917BB1}" dt="2021-03-10T06:07:18.775" v="5435" actId="2696"/>
        <pc:sldMkLst>
          <pc:docMk/>
          <pc:sldMk cId="1676600688" sldId="320"/>
        </pc:sldMkLst>
        <pc:picChg chg="del">
          <ac:chgData name="Sajeth Jonathan S. W. it18071412" userId="f1d0ed07-5906-413d-89f8-1b7eb73df341" providerId="ADAL" clId="{1BB0F7E9-F8FD-7847-AA2F-2927EC917BB1}" dt="2021-03-08T21:39:36.271" v="759" actId="478"/>
          <ac:picMkLst>
            <pc:docMk/>
            <pc:sldMk cId="1676600688" sldId="320"/>
            <ac:picMk id="4" creationId="{BBBC2A62-F16B-C446-8E31-59805D3CC55C}"/>
          </ac:picMkLst>
        </pc:picChg>
      </pc:sldChg>
      <pc:sldChg chg="addSp delSp modSp add mod ord">
        <pc:chgData name="Sajeth Jonathan S. W. it18071412" userId="f1d0ed07-5906-413d-89f8-1b7eb73df341" providerId="ADAL" clId="{1BB0F7E9-F8FD-7847-AA2F-2927EC917BB1}" dt="2021-03-10T06:36:23.747" v="5974" actId="20578"/>
        <pc:sldMkLst>
          <pc:docMk/>
          <pc:sldMk cId="3483968034" sldId="321"/>
        </pc:sldMkLst>
        <pc:spChg chg="add del mod">
          <ac:chgData name="Sajeth Jonathan S. W. it18071412" userId="f1d0ed07-5906-413d-89f8-1b7eb73df341" providerId="ADAL" clId="{1BB0F7E9-F8FD-7847-AA2F-2927EC917BB1}" dt="2021-03-08T22:27:17.953" v="1068" actId="478"/>
          <ac:spMkLst>
            <pc:docMk/>
            <pc:sldMk cId="3483968034" sldId="321"/>
            <ac:spMk id="3" creationId="{180466DE-5048-3447-A6A1-6CE923C70F5B}"/>
          </ac:spMkLst>
        </pc:spChg>
        <pc:spChg chg="add del mod">
          <ac:chgData name="Sajeth Jonathan S. W. it18071412" userId="f1d0ed07-5906-413d-89f8-1b7eb73df341" providerId="ADAL" clId="{1BB0F7E9-F8FD-7847-AA2F-2927EC917BB1}" dt="2021-03-08T22:27:19.340" v="1070" actId="478"/>
          <ac:spMkLst>
            <pc:docMk/>
            <pc:sldMk cId="3483968034" sldId="321"/>
            <ac:spMk id="5" creationId="{BE7C597C-4B67-1743-82A9-DEE4F8958683}"/>
          </ac:spMkLst>
        </pc:spChg>
        <pc:spChg chg="del">
          <ac:chgData name="Sajeth Jonathan S. W. it18071412" userId="f1d0ed07-5906-413d-89f8-1b7eb73df341" providerId="ADAL" clId="{1BB0F7E9-F8FD-7847-AA2F-2927EC917BB1}" dt="2021-03-08T22:27:12.326" v="1063" actId="478"/>
          <ac:spMkLst>
            <pc:docMk/>
            <pc:sldMk cId="3483968034" sldId="321"/>
            <ac:spMk id="2196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08T22:29:43.343" v="1151" actId="20577"/>
          <ac:spMkLst>
            <pc:docMk/>
            <pc:sldMk cId="3483968034" sldId="321"/>
            <ac:spMk id="2197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08T22:28:14.290" v="1079" actId="1076"/>
          <ac:spMkLst>
            <pc:docMk/>
            <pc:sldMk cId="3483968034" sldId="321"/>
            <ac:spMk id="2198" creationId="{00000000-0000-0000-0000-000000000000}"/>
          </ac:spMkLst>
        </pc:spChg>
        <pc:spChg chg="del mod">
          <ac:chgData name="Sajeth Jonathan S. W. it18071412" userId="f1d0ed07-5906-413d-89f8-1b7eb73df341" providerId="ADAL" clId="{1BB0F7E9-F8FD-7847-AA2F-2927EC917BB1}" dt="2021-03-08T22:27:16.158" v="1066" actId="478"/>
          <ac:spMkLst>
            <pc:docMk/>
            <pc:sldMk cId="3483968034" sldId="321"/>
            <ac:spMk id="2199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08T22:28:46.313" v="1082" actId="1076"/>
          <ac:spMkLst>
            <pc:docMk/>
            <pc:sldMk cId="3483968034" sldId="321"/>
            <ac:spMk id="2200" creationId="{00000000-0000-0000-0000-000000000000}"/>
          </ac:spMkLst>
        </pc:spChg>
        <pc:spChg chg="mod">
          <ac:chgData name="Sajeth Jonathan S. W. it18071412" userId="f1d0ed07-5906-413d-89f8-1b7eb73df341" providerId="ADAL" clId="{1BB0F7E9-F8FD-7847-AA2F-2927EC917BB1}" dt="2021-03-08T22:28:10.244" v="1078" actId="14100"/>
          <ac:spMkLst>
            <pc:docMk/>
            <pc:sldMk cId="3483968034" sldId="321"/>
            <ac:spMk id="2201" creationId="{00000000-0000-0000-0000-000000000000}"/>
          </ac:spMkLst>
        </pc:spChg>
        <pc:grpChg chg="del">
          <ac:chgData name="Sajeth Jonathan S. W. it18071412" userId="f1d0ed07-5906-413d-89f8-1b7eb73df341" providerId="ADAL" clId="{1BB0F7E9-F8FD-7847-AA2F-2927EC917BB1}" dt="2021-03-08T22:27:26.387" v="1074" actId="478"/>
          <ac:grpSpMkLst>
            <pc:docMk/>
            <pc:sldMk cId="3483968034" sldId="321"/>
            <ac:grpSpMk id="2183" creationId="{00000000-0000-0000-0000-000000000000}"/>
          </ac:grpSpMkLst>
        </pc:grpChg>
        <pc:grpChg chg="del">
          <ac:chgData name="Sajeth Jonathan S. W. it18071412" userId="f1d0ed07-5906-413d-89f8-1b7eb73df341" providerId="ADAL" clId="{1BB0F7E9-F8FD-7847-AA2F-2927EC917BB1}" dt="2021-03-08T22:27:10.403" v="1062" actId="478"/>
          <ac:grpSpMkLst>
            <pc:docMk/>
            <pc:sldMk cId="3483968034" sldId="321"/>
            <ac:grpSpMk id="2187" creationId="{00000000-0000-0000-0000-000000000000}"/>
          </ac:grpSpMkLst>
        </pc:grpChg>
        <pc:grpChg chg="del">
          <ac:chgData name="Sajeth Jonathan S. W. it18071412" userId="f1d0ed07-5906-413d-89f8-1b7eb73df341" providerId="ADAL" clId="{1BB0F7E9-F8FD-7847-AA2F-2927EC917BB1}" dt="2021-03-08T22:27:23.249" v="1072" actId="478"/>
          <ac:grpSpMkLst>
            <pc:docMk/>
            <pc:sldMk cId="3483968034" sldId="321"/>
            <ac:grpSpMk id="2191" creationId="{00000000-0000-0000-0000-000000000000}"/>
          </ac:grpSpMkLst>
        </pc:grpChg>
        <pc:grpChg chg="mod">
          <ac:chgData name="Sajeth Jonathan S. W. it18071412" userId="f1d0ed07-5906-413d-89f8-1b7eb73df341" providerId="ADAL" clId="{1BB0F7E9-F8FD-7847-AA2F-2927EC917BB1}" dt="2021-03-08T22:28:46.313" v="1082" actId="1076"/>
          <ac:grpSpMkLst>
            <pc:docMk/>
            <pc:sldMk cId="3483968034" sldId="321"/>
            <ac:grpSpMk id="2202" creationId="{00000000-0000-0000-0000-000000000000}"/>
          </ac:grpSpMkLst>
        </pc:grpChg>
        <pc:grpChg chg="del">
          <ac:chgData name="Sajeth Jonathan S. W. it18071412" userId="f1d0ed07-5906-413d-89f8-1b7eb73df341" providerId="ADAL" clId="{1BB0F7E9-F8FD-7847-AA2F-2927EC917BB1}" dt="2021-03-08T22:27:10.403" v="1062" actId="478"/>
          <ac:grpSpMkLst>
            <pc:docMk/>
            <pc:sldMk cId="3483968034" sldId="321"/>
            <ac:grpSpMk id="2206" creationId="{00000000-0000-0000-0000-000000000000}"/>
          </ac:grpSpMkLst>
        </pc:grpChg>
        <pc:grpChg chg="mod">
          <ac:chgData name="Sajeth Jonathan S. W. it18071412" userId="f1d0ed07-5906-413d-89f8-1b7eb73df341" providerId="ADAL" clId="{1BB0F7E9-F8FD-7847-AA2F-2927EC917BB1}" dt="2021-03-08T22:28:16.630" v="1080" actId="1076"/>
          <ac:grpSpMkLst>
            <pc:docMk/>
            <pc:sldMk cId="3483968034" sldId="321"/>
            <ac:grpSpMk id="2212" creationId="{00000000-0000-0000-0000-000000000000}"/>
          </ac:grpSpMkLst>
        </pc:grpChg>
      </pc:sldChg>
      <pc:sldChg chg="addSp delSp modSp add mod ord">
        <pc:chgData name="Sajeth Jonathan S. W. it18071412" userId="f1d0ed07-5906-413d-89f8-1b7eb73df341" providerId="ADAL" clId="{1BB0F7E9-F8FD-7847-AA2F-2927EC917BB1}" dt="2021-03-08T22:59:21.773" v="1686" actId="1076"/>
        <pc:sldMkLst>
          <pc:docMk/>
          <pc:sldMk cId="3671622909" sldId="322"/>
        </pc:sldMkLst>
        <pc:spChg chg="mod">
          <ac:chgData name="Sajeth Jonathan S. W. it18071412" userId="f1d0ed07-5906-413d-89f8-1b7eb73df341" providerId="ADAL" clId="{1BB0F7E9-F8FD-7847-AA2F-2927EC917BB1}" dt="2021-03-08T22:49:21.286" v="1371" actId="20577"/>
          <ac:spMkLst>
            <pc:docMk/>
            <pc:sldMk cId="3671622909" sldId="322"/>
            <ac:spMk id="2" creationId="{40E6B476-40B7-CE44-81B3-9AA0D9E7CC05}"/>
          </ac:spMkLst>
        </pc:spChg>
        <pc:spChg chg="mod">
          <ac:chgData name="Sajeth Jonathan S. W. it18071412" userId="f1d0ed07-5906-413d-89f8-1b7eb73df341" providerId="ADAL" clId="{1BB0F7E9-F8FD-7847-AA2F-2927EC917BB1}" dt="2021-03-08T22:59:03.001" v="1679" actId="1076"/>
          <ac:spMkLst>
            <pc:docMk/>
            <pc:sldMk cId="3671622909" sldId="322"/>
            <ac:spMk id="3" creationId="{E2BCB207-7712-0C45-83A2-1E88F41D2C07}"/>
          </ac:spMkLst>
        </pc:spChg>
        <pc:spChg chg="add mod">
          <ac:chgData name="Sajeth Jonathan S. W. it18071412" userId="f1d0ed07-5906-413d-89f8-1b7eb73df341" providerId="ADAL" clId="{1BB0F7E9-F8FD-7847-AA2F-2927EC917BB1}" dt="2021-03-08T22:59:21.773" v="1686" actId="1076"/>
          <ac:spMkLst>
            <pc:docMk/>
            <pc:sldMk cId="3671622909" sldId="322"/>
            <ac:spMk id="4" creationId="{EAB29677-5B76-F547-A27C-A83F1B3F6793}"/>
          </ac:spMkLst>
        </pc:spChg>
        <pc:spChg chg="add mod">
          <ac:chgData name="Sajeth Jonathan S. W. it18071412" userId="f1d0ed07-5906-413d-89f8-1b7eb73df341" providerId="ADAL" clId="{1BB0F7E9-F8FD-7847-AA2F-2927EC917BB1}" dt="2021-03-08T22:59:21.773" v="1686" actId="1076"/>
          <ac:spMkLst>
            <pc:docMk/>
            <pc:sldMk cId="3671622909" sldId="322"/>
            <ac:spMk id="5" creationId="{C81995DA-8539-2649-BDF5-EC39B520D512}"/>
          </ac:spMkLst>
        </pc:spChg>
        <pc:spChg chg="add mod">
          <ac:chgData name="Sajeth Jonathan S. W. it18071412" userId="f1d0ed07-5906-413d-89f8-1b7eb73df341" providerId="ADAL" clId="{1BB0F7E9-F8FD-7847-AA2F-2927EC917BB1}" dt="2021-03-08T22:59:21.773" v="1686" actId="1076"/>
          <ac:spMkLst>
            <pc:docMk/>
            <pc:sldMk cId="3671622909" sldId="322"/>
            <ac:spMk id="6" creationId="{E98ABF78-14DB-EA4C-BAAF-286FB19A114A}"/>
          </ac:spMkLst>
        </pc:spChg>
        <pc:spChg chg="mod">
          <ac:chgData name="Sajeth Jonathan S. W. it18071412" userId="f1d0ed07-5906-413d-89f8-1b7eb73df341" providerId="ADAL" clId="{1BB0F7E9-F8FD-7847-AA2F-2927EC917BB1}" dt="2021-03-08T22:56:41.032" v="1460"/>
          <ac:spMkLst>
            <pc:docMk/>
            <pc:sldMk cId="3671622909" sldId="322"/>
            <ac:spMk id="17" creationId="{A36B7816-EDE6-B84E-A888-2642076B87A3}"/>
          </ac:spMkLst>
        </pc:spChg>
        <pc:spChg chg="mod">
          <ac:chgData name="Sajeth Jonathan S. W. it18071412" userId="f1d0ed07-5906-413d-89f8-1b7eb73df341" providerId="ADAL" clId="{1BB0F7E9-F8FD-7847-AA2F-2927EC917BB1}" dt="2021-03-08T22:56:41.032" v="1460"/>
          <ac:spMkLst>
            <pc:docMk/>
            <pc:sldMk cId="3671622909" sldId="322"/>
            <ac:spMk id="18" creationId="{15CB6E0C-91E0-EB42-A34A-EA06DD457861}"/>
          </ac:spMkLst>
        </pc:spChg>
        <pc:spChg chg="mod">
          <ac:chgData name="Sajeth Jonathan S. W. it18071412" userId="f1d0ed07-5906-413d-89f8-1b7eb73df341" providerId="ADAL" clId="{1BB0F7E9-F8FD-7847-AA2F-2927EC917BB1}" dt="2021-03-08T22:56:41.032" v="1460"/>
          <ac:spMkLst>
            <pc:docMk/>
            <pc:sldMk cId="3671622909" sldId="322"/>
            <ac:spMk id="19" creationId="{07EF4248-451C-B945-A0FE-DA9722B94889}"/>
          </ac:spMkLst>
        </pc:spChg>
        <pc:spChg chg="mod">
          <ac:chgData name="Sajeth Jonathan S. W. it18071412" userId="f1d0ed07-5906-413d-89f8-1b7eb73df341" providerId="ADAL" clId="{1BB0F7E9-F8FD-7847-AA2F-2927EC917BB1}" dt="2021-03-08T22:56:41.032" v="1460"/>
          <ac:spMkLst>
            <pc:docMk/>
            <pc:sldMk cId="3671622909" sldId="322"/>
            <ac:spMk id="20" creationId="{5A40896D-6A45-2C48-8110-894C17F197A7}"/>
          </ac:spMkLst>
        </pc:spChg>
        <pc:spChg chg="mod">
          <ac:chgData name="Sajeth Jonathan S. W. it18071412" userId="f1d0ed07-5906-413d-89f8-1b7eb73df341" providerId="ADAL" clId="{1BB0F7E9-F8FD-7847-AA2F-2927EC917BB1}" dt="2021-03-08T22:56:41.032" v="1460"/>
          <ac:spMkLst>
            <pc:docMk/>
            <pc:sldMk cId="3671622909" sldId="322"/>
            <ac:spMk id="21" creationId="{5857F64D-52A7-224A-AA1B-81F447F76F8C}"/>
          </ac:spMkLst>
        </pc:spChg>
        <pc:spChg chg="mod">
          <ac:chgData name="Sajeth Jonathan S. W. it18071412" userId="f1d0ed07-5906-413d-89f8-1b7eb73df341" providerId="ADAL" clId="{1BB0F7E9-F8FD-7847-AA2F-2927EC917BB1}" dt="2021-03-08T22:56:41.032" v="1460"/>
          <ac:spMkLst>
            <pc:docMk/>
            <pc:sldMk cId="3671622909" sldId="322"/>
            <ac:spMk id="22" creationId="{09526481-CF4C-C740-8617-F0576E3286AB}"/>
          </ac:spMkLst>
        </pc:spChg>
        <pc:spChg chg="mod">
          <ac:chgData name="Sajeth Jonathan S. W. it18071412" userId="f1d0ed07-5906-413d-89f8-1b7eb73df341" providerId="ADAL" clId="{1BB0F7E9-F8FD-7847-AA2F-2927EC917BB1}" dt="2021-03-08T22:56:41.032" v="1460"/>
          <ac:spMkLst>
            <pc:docMk/>
            <pc:sldMk cId="3671622909" sldId="322"/>
            <ac:spMk id="23" creationId="{1139BC6E-F132-694B-A3FF-5C3A0E035CD3}"/>
          </ac:spMkLst>
        </pc:spChg>
        <pc:spChg chg="mod">
          <ac:chgData name="Sajeth Jonathan S. W. it18071412" userId="f1d0ed07-5906-413d-89f8-1b7eb73df341" providerId="ADAL" clId="{1BB0F7E9-F8FD-7847-AA2F-2927EC917BB1}" dt="2021-03-08T22:56:41.032" v="1460"/>
          <ac:spMkLst>
            <pc:docMk/>
            <pc:sldMk cId="3671622909" sldId="322"/>
            <ac:spMk id="24" creationId="{FF5A8821-DC7D-4249-A80B-80421A3AC5F2}"/>
          </ac:spMkLst>
        </pc:spChg>
        <pc:spChg chg="mod">
          <ac:chgData name="Sajeth Jonathan S. W. it18071412" userId="f1d0ed07-5906-413d-89f8-1b7eb73df341" providerId="ADAL" clId="{1BB0F7E9-F8FD-7847-AA2F-2927EC917BB1}" dt="2021-03-08T22:56:41.032" v="1460"/>
          <ac:spMkLst>
            <pc:docMk/>
            <pc:sldMk cId="3671622909" sldId="322"/>
            <ac:spMk id="25" creationId="{CAA1A7D3-4D79-FF4A-918D-57D9652B0503}"/>
          </ac:spMkLst>
        </pc:spChg>
        <pc:spChg chg="mod">
          <ac:chgData name="Sajeth Jonathan S. W. it18071412" userId="f1d0ed07-5906-413d-89f8-1b7eb73df341" providerId="ADAL" clId="{1BB0F7E9-F8FD-7847-AA2F-2927EC917BB1}" dt="2021-03-08T22:56:41.032" v="1460"/>
          <ac:spMkLst>
            <pc:docMk/>
            <pc:sldMk cId="3671622909" sldId="322"/>
            <ac:spMk id="26" creationId="{50CBC496-1712-E04B-BEC2-348F341ADCBD}"/>
          </ac:spMkLst>
        </pc:spChg>
        <pc:spChg chg="mod">
          <ac:chgData name="Sajeth Jonathan S. W. it18071412" userId="f1d0ed07-5906-413d-89f8-1b7eb73df341" providerId="ADAL" clId="{1BB0F7E9-F8FD-7847-AA2F-2927EC917BB1}" dt="2021-03-08T22:56:41.032" v="1460"/>
          <ac:spMkLst>
            <pc:docMk/>
            <pc:sldMk cId="3671622909" sldId="322"/>
            <ac:spMk id="27" creationId="{38C52D79-09A8-0B47-9785-9A967E36CA28}"/>
          </ac:spMkLst>
        </pc:spChg>
        <pc:spChg chg="mod">
          <ac:chgData name="Sajeth Jonathan S. W. it18071412" userId="f1d0ed07-5906-413d-89f8-1b7eb73df341" providerId="ADAL" clId="{1BB0F7E9-F8FD-7847-AA2F-2927EC917BB1}" dt="2021-03-08T22:56:41.032" v="1460"/>
          <ac:spMkLst>
            <pc:docMk/>
            <pc:sldMk cId="3671622909" sldId="322"/>
            <ac:spMk id="28" creationId="{3421F87B-8E3B-B744-AAA7-CD8A5761BD5C}"/>
          </ac:spMkLst>
        </pc:spChg>
        <pc:spChg chg="add mod">
          <ac:chgData name="Sajeth Jonathan S. W. it18071412" userId="f1d0ed07-5906-413d-89f8-1b7eb73df341" providerId="ADAL" clId="{1BB0F7E9-F8FD-7847-AA2F-2927EC917BB1}" dt="2021-03-08T22:59:21.773" v="1686" actId="1076"/>
          <ac:spMkLst>
            <pc:docMk/>
            <pc:sldMk cId="3671622909" sldId="322"/>
            <ac:spMk id="32" creationId="{60335D65-8E06-4644-9F65-4840845A8CBE}"/>
          </ac:spMkLst>
        </pc:spChg>
        <pc:spChg chg="add mod">
          <ac:chgData name="Sajeth Jonathan S. W. it18071412" userId="f1d0ed07-5906-413d-89f8-1b7eb73df341" providerId="ADAL" clId="{1BB0F7E9-F8FD-7847-AA2F-2927EC917BB1}" dt="2021-03-08T22:59:21.773" v="1686" actId="1076"/>
          <ac:spMkLst>
            <pc:docMk/>
            <pc:sldMk cId="3671622909" sldId="322"/>
            <ac:spMk id="33" creationId="{49500321-0BBA-0C4B-A6CF-FA397AB4C6F2}"/>
          </ac:spMkLst>
        </pc:spChg>
        <pc:spChg chg="add mod">
          <ac:chgData name="Sajeth Jonathan S. W. it18071412" userId="f1d0ed07-5906-413d-89f8-1b7eb73df341" providerId="ADAL" clId="{1BB0F7E9-F8FD-7847-AA2F-2927EC917BB1}" dt="2021-03-08T22:59:21.773" v="1686" actId="1076"/>
          <ac:spMkLst>
            <pc:docMk/>
            <pc:sldMk cId="3671622909" sldId="322"/>
            <ac:spMk id="34" creationId="{8DFD33BD-5F22-B643-B3F4-D87B3FCBC99A}"/>
          </ac:spMkLst>
        </pc:spChg>
        <pc:spChg chg="add mod">
          <ac:chgData name="Sajeth Jonathan S. W. it18071412" userId="f1d0ed07-5906-413d-89f8-1b7eb73df341" providerId="ADAL" clId="{1BB0F7E9-F8FD-7847-AA2F-2927EC917BB1}" dt="2021-03-08T22:59:21.773" v="1686" actId="1076"/>
          <ac:spMkLst>
            <pc:docMk/>
            <pc:sldMk cId="3671622909" sldId="322"/>
            <ac:spMk id="35" creationId="{FAB2FEDD-4E47-8B42-B5E5-6B35B8374D70}"/>
          </ac:spMkLst>
        </pc:spChg>
        <pc:spChg chg="add del mod">
          <ac:chgData name="Sajeth Jonathan S. W. it18071412" userId="f1d0ed07-5906-413d-89f8-1b7eb73df341" providerId="ADAL" clId="{1BB0F7E9-F8FD-7847-AA2F-2927EC917BB1}" dt="2021-03-08T22:58:30.680" v="1671"/>
          <ac:spMkLst>
            <pc:docMk/>
            <pc:sldMk cId="3671622909" sldId="322"/>
            <ac:spMk id="36" creationId="{41BADFA7-AE8D-9D49-A495-992735016640}"/>
          </ac:spMkLst>
        </pc:spChg>
        <pc:spChg chg="add mod">
          <ac:chgData name="Sajeth Jonathan S. W. it18071412" userId="f1d0ed07-5906-413d-89f8-1b7eb73df341" providerId="ADAL" clId="{1BB0F7E9-F8FD-7847-AA2F-2927EC917BB1}" dt="2021-03-08T22:59:21.773" v="1686" actId="1076"/>
          <ac:spMkLst>
            <pc:docMk/>
            <pc:sldMk cId="3671622909" sldId="322"/>
            <ac:spMk id="37" creationId="{53F03B03-6CD2-C549-AC23-2AE82D4B0E2A}"/>
          </ac:spMkLst>
        </pc:spChg>
        <pc:grpChg chg="add mod">
          <ac:chgData name="Sajeth Jonathan S. W. it18071412" userId="f1d0ed07-5906-413d-89f8-1b7eb73df341" providerId="ADAL" clId="{1BB0F7E9-F8FD-7847-AA2F-2927EC917BB1}" dt="2021-03-08T22:59:21.773" v="1686" actId="1076"/>
          <ac:grpSpMkLst>
            <pc:docMk/>
            <pc:sldMk cId="3671622909" sldId="322"/>
            <ac:grpSpMk id="7" creationId="{1F69E49C-53E2-8D4F-8B2A-BA74E47DA3AC}"/>
          </ac:grpSpMkLst>
        </pc:grpChg>
        <pc:grpChg chg="mod">
          <ac:chgData name="Sajeth Jonathan S. W. it18071412" userId="f1d0ed07-5906-413d-89f8-1b7eb73df341" providerId="ADAL" clId="{1BB0F7E9-F8FD-7847-AA2F-2927EC917BB1}" dt="2021-03-08T22:56:41.032" v="1460"/>
          <ac:grpSpMkLst>
            <pc:docMk/>
            <pc:sldMk cId="3671622909" sldId="322"/>
            <ac:grpSpMk id="8" creationId="{A64D9E22-EC66-8345-979E-CE5D274A6BD9}"/>
          </ac:grpSpMkLst>
        </pc:grpChg>
        <pc:grpChg chg="mod">
          <ac:chgData name="Sajeth Jonathan S. W. it18071412" userId="f1d0ed07-5906-413d-89f8-1b7eb73df341" providerId="ADAL" clId="{1BB0F7E9-F8FD-7847-AA2F-2927EC917BB1}" dt="2021-03-08T22:56:41.032" v="1460"/>
          <ac:grpSpMkLst>
            <pc:docMk/>
            <pc:sldMk cId="3671622909" sldId="322"/>
            <ac:grpSpMk id="10" creationId="{043CE263-1A56-B24B-A9CA-BD2F50C291E6}"/>
          </ac:grpSpMkLst>
        </pc:grpChg>
        <pc:grpChg chg="mod">
          <ac:chgData name="Sajeth Jonathan S. W. it18071412" userId="f1d0ed07-5906-413d-89f8-1b7eb73df341" providerId="ADAL" clId="{1BB0F7E9-F8FD-7847-AA2F-2927EC917BB1}" dt="2021-03-08T22:56:41.032" v="1460"/>
          <ac:grpSpMkLst>
            <pc:docMk/>
            <pc:sldMk cId="3671622909" sldId="322"/>
            <ac:grpSpMk id="12" creationId="{F26EF802-F85C-7548-9B5D-6317A1AA6142}"/>
          </ac:grpSpMkLst>
        </pc:grpChg>
        <pc:grpChg chg="mod">
          <ac:chgData name="Sajeth Jonathan S. W. it18071412" userId="f1d0ed07-5906-413d-89f8-1b7eb73df341" providerId="ADAL" clId="{1BB0F7E9-F8FD-7847-AA2F-2927EC917BB1}" dt="2021-03-08T22:56:41.032" v="1460"/>
          <ac:grpSpMkLst>
            <pc:docMk/>
            <pc:sldMk cId="3671622909" sldId="322"/>
            <ac:grpSpMk id="14" creationId="{818C54FB-4009-2746-93BA-1542CA245B3B}"/>
          </ac:grpSpMkLst>
        </pc:grpChg>
        <pc:grpChg chg="mod">
          <ac:chgData name="Sajeth Jonathan S. W. it18071412" userId="f1d0ed07-5906-413d-89f8-1b7eb73df341" providerId="ADAL" clId="{1BB0F7E9-F8FD-7847-AA2F-2927EC917BB1}" dt="2021-03-08T22:56:41.032" v="1460"/>
          <ac:grpSpMkLst>
            <pc:docMk/>
            <pc:sldMk cId="3671622909" sldId="322"/>
            <ac:grpSpMk id="16" creationId="{D1885DC5-A798-E640-84F2-8F79287011D6}"/>
          </ac:grpSpMkLst>
        </pc:grpChg>
        <pc:cxnChg chg="mod">
          <ac:chgData name="Sajeth Jonathan S. W. it18071412" userId="f1d0ed07-5906-413d-89f8-1b7eb73df341" providerId="ADAL" clId="{1BB0F7E9-F8FD-7847-AA2F-2927EC917BB1}" dt="2021-03-08T22:56:41.032" v="1460"/>
          <ac:cxnSpMkLst>
            <pc:docMk/>
            <pc:sldMk cId="3671622909" sldId="322"/>
            <ac:cxnSpMk id="9" creationId="{D9533BA1-5A3F-294C-AEF7-B0F95CBE120F}"/>
          </ac:cxnSpMkLst>
        </pc:cxnChg>
        <pc:cxnChg chg="mod">
          <ac:chgData name="Sajeth Jonathan S. W. it18071412" userId="f1d0ed07-5906-413d-89f8-1b7eb73df341" providerId="ADAL" clId="{1BB0F7E9-F8FD-7847-AA2F-2927EC917BB1}" dt="2021-03-08T22:56:41.032" v="1460"/>
          <ac:cxnSpMkLst>
            <pc:docMk/>
            <pc:sldMk cId="3671622909" sldId="322"/>
            <ac:cxnSpMk id="11" creationId="{C58DCA31-C9BE-D340-A1FE-A8DEC1CCD890}"/>
          </ac:cxnSpMkLst>
        </pc:cxnChg>
        <pc:cxnChg chg="mod">
          <ac:chgData name="Sajeth Jonathan S. W. it18071412" userId="f1d0ed07-5906-413d-89f8-1b7eb73df341" providerId="ADAL" clId="{1BB0F7E9-F8FD-7847-AA2F-2927EC917BB1}" dt="2021-03-08T22:56:41.032" v="1460"/>
          <ac:cxnSpMkLst>
            <pc:docMk/>
            <pc:sldMk cId="3671622909" sldId="322"/>
            <ac:cxnSpMk id="13" creationId="{39AAAA5F-2A29-AF4E-ABE1-0DDD9CC60A16}"/>
          </ac:cxnSpMkLst>
        </pc:cxnChg>
        <pc:cxnChg chg="mod">
          <ac:chgData name="Sajeth Jonathan S. W. it18071412" userId="f1d0ed07-5906-413d-89f8-1b7eb73df341" providerId="ADAL" clId="{1BB0F7E9-F8FD-7847-AA2F-2927EC917BB1}" dt="2021-03-08T22:56:41.032" v="1460"/>
          <ac:cxnSpMkLst>
            <pc:docMk/>
            <pc:sldMk cId="3671622909" sldId="322"/>
            <ac:cxnSpMk id="15" creationId="{F351052A-01B7-B248-8C21-BC64DB43A036}"/>
          </ac:cxnSpMkLst>
        </pc:cxnChg>
        <pc:cxnChg chg="mod">
          <ac:chgData name="Sajeth Jonathan S. W. it18071412" userId="f1d0ed07-5906-413d-89f8-1b7eb73df341" providerId="ADAL" clId="{1BB0F7E9-F8FD-7847-AA2F-2927EC917BB1}" dt="2021-03-08T22:56:41.032" v="1460"/>
          <ac:cxnSpMkLst>
            <pc:docMk/>
            <pc:sldMk cId="3671622909" sldId="322"/>
            <ac:cxnSpMk id="29" creationId="{619E8443-1494-6140-BDDF-4F2F980537EB}"/>
          </ac:cxnSpMkLst>
        </pc:cxnChg>
        <pc:cxnChg chg="mod">
          <ac:chgData name="Sajeth Jonathan S. W. it18071412" userId="f1d0ed07-5906-413d-89f8-1b7eb73df341" providerId="ADAL" clId="{1BB0F7E9-F8FD-7847-AA2F-2927EC917BB1}" dt="2021-03-08T22:56:41.032" v="1460"/>
          <ac:cxnSpMkLst>
            <pc:docMk/>
            <pc:sldMk cId="3671622909" sldId="322"/>
            <ac:cxnSpMk id="30" creationId="{B8A7B753-92B8-F043-A9F8-52C9F2D52826}"/>
          </ac:cxnSpMkLst>
        </pc:cxnChg>
        <pc:cxnChg chg="mod">
          <ac:chgData name="Sajeth Jonathan S. W. it18071412" userId="f1d0ed07-5906-413d-89f8-1b7eb73df341" providerId="ADAL" clId="{1BB0F7E9-F8FD-7847-AA2F-2927EC917BB1}" dt="2021-03-08T22:56:41.032" v="1460"/>
          <ac:cxnSpMkLst>
            <pc:docMk/>
            <pc:sldMk cId="3671622909" sldId="322"/>
            <ac:cxnSpMk id="31" creationId="{2C1FCD74-5B83-8B4A-A440-4B8564CCFED4}"/>
          </ac:cxnSpMkLst>
        </pc:cxnChg>
      </pc:sldChg>
      <pc:sldChg chg="addSp delSp modSp add mod ord">
        <pc:chgData name="Sajeth Jonathan S. W. it18071412" userId="f1d0ed07-5906-413d-89f8-1b7eb73df341" providerId="ADAL" clId="{1BB0F7E9-F8FD-7847-AA2F-2927EC917BB1}" dt="2021-03-10T06:24:00.949" v="5463"/>
        <pc:sldMkLst>
          <pc:docMk/>
          <pc:sldMk cId="1579398885" sldId="323"/>
        </pc:sldMkLst>
        <pc:spChg chg="mod">
          <ac:chgData name="Sajeth Jonathan S. W. it18071412" userId="f1d0ed07-5906-413d-89f8-1b7eb73df341" providerId="ADAL" clId="{1BB0F7E9-F8FD-7847-AA2F-2927EC917BB1}" dt="2021-03-08T23:03:05.744" v="1797" actId="20577"/>
          <ac:spMkLst>
            <pc:docMk/>
            <pc:sldMk cId="1579398885" sldId="323"/>
            <ac:spMk id="2" creationId="{40E6B476-40B7-CE44-81B3-9AA0D9E7CC05}"/>
          </ac:spMkLst>
        </pc:spChg>
        <pc:spChg chg="add mod">
          <ac:chgData name="Sajeth Jonathan S. W. it18071412" userId="f1d0ed07-5906-413d-89f8-1b7eb73df341" providerId="ADAL" clId="{1BB0F7E9-F8FD-7847-AA2F-2927EC917BB1}" dt="2021-03-08T23:01:53.755" v="1780" actId="1076"/>
          <ac:spMkLst>
            <pc:docMk/>
            <pc:sldMk cId="1579398885" sldId="323"/>
            <ac:spMk id="5" creationId="{2331E45E-FE65-8F4D-AA0E-C984B0C7FE86}"/>
          </ac:spMkLst>
        </pc:spChg>
        <pc:spChg chg="add del mod">
          <ac:chgData name="Sajeth Jonathan S. W. it18071412" userId="f1d0ed07-5906-413d-89f8-1b7eb73df341" providerId="ADAL" clId="{1BB0F7E9-F8FD-7847-AA2F-2927EC917BB1}" dt="2021-03-10T06:23:12.254" v="5460" actId="478"/>
          <ac:spMkLst>
            <pc:docMk/>
            <pc:sldMk cId="1579398885" sldId="323"/>
            <ac:spMk id="9" creationId="{3A77E0AF-549E-8D42-9380-EE3D2E9A75B2}"/>
          </ac:spMkLst>
        </pc:spChg>
        <pc:graphicFrameChg chg="add mod modGraphic">
          <ac:chgData name="Sajeth Jonathan S. W. it18071412" userId="f1d0ed07-5906-413d-89f8-1b7eb73df341" providerId="ADAL" clId="{1BB0F7E9-F8FD-7847-AA2F-2927EC917BB1}" dt="2021-03-08T23:01:21.604" v="1753" actId="1076"/>
          <ac:graphicFrameMkLst>
            <pc:docMk/>
            <pc:sldMk cId="1579398885" sldId="323"/>
            <ac:graphicFrameMk id="4" creationId="{05467D55-34E9-DD47-8E35-E987DF2EED69}"/>
          </ac:graphicFrameMkLst>
        </pc:graphicFrameChg>
        <pc:graphicFrameChg chg="add del mod">
          <ac:chgData name="Sajeth Jonathan S. W. it18071412" userId="f1d0ed07-5906-413d-89f8-1b7eb73df341" providerId="ADAL" clId="{1BB0F7E9-F8FD-7847-AA2F-2927EC917BB1}" dt="2021-03-10T06:24:00.949" v="5463"/>
          <ac:graphicFrameMkLst>
            <pc:docMk/>
            <pc:sldMk cId="1579398885" sldId="323"/>
            <ac:graphicFrameMk id="10" creationId="{101C5D9E-021E-CB4A-85FA-83089F69E079}"/>
          </ac:graphicFrameMkLst>
        </pc:graphicFrameChg>
      </pc:sldChg>
      <pc:sldChg chg="modSp add mod">
        <pc:chgData name="Sajeth Jonathan S. W. it18071412" userId="f1d0ed07-5906-413d-89f8-1b7eb73df341" providerId="ADAL" clId="{1BB0F7E9-F8FD-7847-AA2F-2927EC917BB1}" dt="2021-03-09T19:56:11.694" v="3890" actId="403"/>
        <pc:sldMkLst>
          <pc:docMk/>
          <pc:sldMk cId="880412462" sldId="324"/>
        </pc:sldMkLst>
        <pc:spChg chg="mod">
          <ac:chgData name="Sajeth Jonathan S. W. it18071412" userId="f1d0ed07-5906-413d-89f8-1b7eb73df341" providerId="ADAL" clId="{1BB0F7E9-F8FD-7847-AA2F-2927EC917BB1}" dt="2021-03-09T19:56:11.694" v="3890" actId="403"/>
          <ac:spMkLst>
            <pc:docMk/>
            <pc:sldMk cId="880412462" sldId="324"/>
            <ac:spMk id="3" creationId="{E2BCB207-7712-0C45-83A2-1E88F41D2C07}"/>
          </ac:spMkLst>
        </pc:spChg>
      </pc:sldChg>
      <pc:sldChg chg="addSp modSp add mod ord modNotesTx">
        <pc:chgData name="Sajeth Jonathan S. W. it18071412" userId="f1d0ed07-5906-413d-89f8-1b7eb73df341" providerId="ADAL" clId="{1BB0F7E9-F8FD-7847-AA2F-2927EC917BB1}" dt="2021-03-10T07:01:40.980" v="6484" actId="5793"/>
        <pc:sldMkLst>
          <pc:docMk/>
          <pc:sldMk cId="2132592724" sldId="325"/>
        </pc:sldMkLst>
        <pc:spChg chg="mod">
          <ac:chgData name="Sajeth Jonathan S. W. it18071412" userId="f1d0ed07-5906-413d-89f8-1b7eb73df341" providerId="ADAL" clId="{1BB0F7E9-F8FD-7847-AA2F-2927EC917BB1}" dt="2021-03-08T23:33:41.200" v="2316" actId="20577"/>
          <ac:spMkLst>
            <pc:docMk/>
            <pc:sldMk cId="2132592724" sldId="325"/>
            <ac:spMk id="2" creationId="{40E6B476-40B7-CE44-81B3-9AA0D9E7CC05}"/>
          </ac:spMkLst>
        </pc:spChg>
        <pc:spChg chg="mod">
          <ac:chgData name="Sajeth Jonathan S. W. it18071412" userId="f1d0ed07-5906-413d-89f8-1b7eb73df341" providerId="ADAL" clId="{1BB0F7E9-F8FD-7847-AA2F-2927EC917BB1}" dt="2021-03-08T23:40:16.371" v="2517" actId="1076"/>
          <ac:spMkLst>
            <pc:docMk/>
            <pc:sldMk cId="2132592724" sldId="325"/>
            <ac:spMk id="3" creationId="{E2BCB207-7712-0C45-83A2-1E88F41D2C07}"/>
          </ac:spMkLst>
        </pc:spChg>
        <pc:spChg chg="add mod">
          <ac:chgData name="Sajeth Jonathan S. W. it18071412" userId="f1d0ed07-5906-413d-89f8-1b7eb73df341" providerId="ADAL" clId="{1BB0F7E9-F8FD-7847-AA2F-2927EC917BB1}" dt="2021-03-08T23:39:53.519" v="2508" actId="1076"/>
          <ac:spMkLst>
            <pc:docMk/>
            <pc:sldMk cId="2132592724" sldId="325"/>
            <ac:spMk id="4" creationId="{BB7DC9FC-0128-FF4A-A09A-5A99660B0BFF}"/>
          </ac:spMkLst>
        </pc:spChg>
        <pc:spChg chg="add mod">
          <ac:chgData name="Sajeth Jonathan S. W. it18071412" userId="f1d0ed07-5906-413d-89f8-1b7eb73df341" providerId="ADAL" clId="{1BB0F7E9-F8FD-7847-AA2F-2927EC917BB1}" dt="2021-03-10T07:01:40.980" v="6484" actId="5793"/>
          <ac:spMkLst>
            <pc:docMk/>
            <pc:sldMk cId="2132592724" sldId="325"/>
            <ac:spMk id="5" creationId="{D0C3DBD9-3E7F-B045-8A4F-B9CD089014AB}"/>
          </ac:spMkLst>
        </pc:spChg>
      </pc:sldChg>
      <pc:sldChg chg="addSp delSp modSp mod ord">
        <pc:chgData name="Sajeth Jonathan S. W. it18071412" userId="f1d0ed07-5906-413d-89f8-1b7eb73df341" providerId="ADAL" clId="{1BB0F7E9-F8FD-7847-AA2F-2927EC917BB1}" dt="2021-03-10T08:05:41.535" v="6689" actId="20578"/>
        <pc:sldMkLst>
          <pc:docMk/>
          <pc:sldMk cId="3442995457" sldId="375"/>
        </pc:sldMkLst>
        <pc:grpChg chg="add del mod">
          <ac:chgData name="Sajeth Jonathan S. W. it18071412" userId="f1d0ed07-5906-413d-89f8-1b7eb73df341" providerId="ADAL" clId="{1BB0F7E9-F8FD-7847-AA2F-2927EC917BB1}" dt="2021-03-10T06:26:30.432" v="5496" actId="1076"/>
          <ac:grpSpMkLst>
            <pc:docMk/>
            <pc:sldMk cId="3442995457" sldId="375"/>
            <ac:grpSpMk id="22" creationId="{D4DC7959-6083-42D8-807B-2F85817C1DCD}"/>
          </ac:grpSpMkLst>
        </pc:grpChg>
        <pc:graphicFrameChg chg="add del mod modGraphic">
          <ac:chgData name="Sajeth Jonathan S. W. it18071412" userId="f1d0ed07-5906-413d-89f8-1b7eb73df341" providerId="ADAL" clId="{1BB0F7E9-F8FD-7847-AA2F-2927EC917BB1}" dt="2021-03-10T06:26:31.376" v="5499" actId="2166"/>
          <ac:graphicFrameMkLst>
            <pc:docMk/>
            <pc:sldMk cId="3442995457" sldId="375"/>
            <ac:graphicFrameMk id="4" creationId="{350F3691-A0FC-47B4-B4C5-F8311A8F9902}"/>
          </ac:graphicFrameMkLst>
        </pc:graphicFrameChg>
      </pc:sldChg>
      <pc:sldChg chg="addSp delSp modSp add mod ord">
        <pc:chgData name="Sajeth Jonathan S. W. it18071412" userId="f1d0ed07-5906-413d-89f8-1b7eb73df341" providerId="ADAL" clId="{1BB0F7E9-F8FD-7847-AA2F-2927EC917BB1}" dt="2021-03-10T07:17:37.019" v="6502" actId="20577"/>
        <pc:sldMkLst>
          <pc:docMk/>
          <pc:sldMk cId="3200151117" sldId="376"/>
        </pc:sldMkLst>
        <pc:spChg chg="mod">
          <ac:chgData name="Sajeth Jonathan S. W. it18071412" userId="f1d0ed07-5906-413d-89f8-1b7eb73df341" providerId="ADAL" clId="{1BB0F7E9-F8FD-7847-AA2F-2927EC917BB1}" dt="2021-03-10T07:17:37.019" v="6502" actId="20577"/>
          <ac:spMkLst>
            <pc:docMk/>
            <pc:sldMk cId="3200151117" sldId="376"/>
            <ac:spMk id="3" creationId="{E2BCB207-7712-0C45-83A2-1E88F41D2C07}"/>
          </ac:spMkLst>
        </pc:spChg>
        <pc:spChg chg="add del mod">
          <ac:chgData name="Sajeth Jonathan S. W. it18071412" userId="f1d0ed07-5906-413d-89f8-1b7eb73df341" providerId="ADAL" clId="{1BB0F7E9-F8FD-7847-AA2F-2927EC917BB1}" dt="2021-03-10T06:02:02.457" v="5243"/>
          <ac:spMkLst>
            <pc:docMk/>
            <pc:sldMk cId="3200151117" sldId="376"/>
            <ac:spMk id="7" creationId="{8CAF9F9F-8E06-AA4F-A0EF-7FBC46220898}"/>
          </ac:spMkLst>
        </pc:spChg>
      </pc:sldChg>
      <pc:sldChg chg="addSp delSp modSp add mod ord">
        <pc:chgData name="Sajeth Jonathan S. W. it18071412" userId="f1d0ed07-5906-413d-89f8-1b7eb73df341" providerId="ADAL" clId="{1BB0F7E9-F8FD-7847-AA2F-2927EC917BB1}" dt="2021-03-10T07:29:25.988" v="6685" actId="20577"/>
        <pc:sldMkLst>
          <pc:docMk/>
          <pc:sldMk cId="1979128291" sldId="377"/>
        </pc:sldMkLst>
        <pc:spChg chg="mod">
          <ac:chgData name="Sajeth Jonathan S. W. it18071412" userId="f1d0ed07-5906-413d-89f8-1b7eb73df341" providerId="ADAL" clId="{1BB0F7E9-F8FD-7847-AA2F-2927EC917BB1}" dt="2021-03-10T07:29:25.988" v="6685" actId="20577"/>
          <ac:spMkLst>
            <pc:docMk/>
            <pc:sldMk cId="1979128291" sldId="377"/>
            <ac:spMk id="3" creationId="{E2BCB207-7712-0C45-83A2-1E88F41D2C07}"/>
          </ac:spMkLst>
        </pc:spChg>
        <pc:spChg chg="add del mod">
          <ac:chgData name="Sajeth Jonathan S. W. it18071412" userId="f1d0ed07-5906-413d-89f8-1b7eb73df341" providerId="ADAL" clId="{1BB0F7E9-F8FD-7847-AA2F-2927EC917BB1}" dt="2021-03-10T06:03:02.437" v="5288"/>
          <ac:spMkLst>
            <pc:docMk/>
            <pc:sldMk cId="1979128291" sldId="377"/>
            <ac:spMk id="7" creationId="{CF48478F-45A0-0445-BF19-504C17CD9ADD}"/>
          </ac:spMkLst>
        </pc:spChg>
      </pc:sldChg>
      <pc:sldChg chg="modSp add mod">
        <pc:chgData name="Sajeth Jonathan S. W. it18071412" userId="f1d0ed07-5906-413d-89f8-1b7eb73df341" providerId="ADAL" clId="{1BB0F7E9-F8FD-7847-AA2F-2927EC917BB1}" dt="2021-03-10T06:00:10.542" v="5208" actId="113"/>
        <pc:sldMkLst>
          <pc:docMk/>
          <pc:sldMk cId="1619892206" sldId="383"/>
        </pc:sldMkLst>
        <pc:spChg chg="mod">
          <ac:chgData name="Sajeth Jonathan S. W. it18071412" userId="f1d0ed07-5906-413d-89f8-1b7eb73df341" providerId="ADAL" clId="{1BB0F7E9-F8FD-7847-AA2F-2927EC917BB1}" dt="2021-03-10T06:00:10.542" v="5208" actId="113"/>
          <ac:spMkLst>
            <pc:docMk/>
            <pc:sldMk cId="1619892206" sldId="383"/>
            <ac:spMk id="8" creationId="{14B376BC-7F66-DA42-A35C-007AA2786436}"/>
          </ac:spMkLst>
        </pc:spChg>
      </pc:sldChg>
      <pc:sldChg chg="modSp add mod">
        <pc:chgData name="Sajeth Jonathan S. W. it18071412" userId="f1d0ed07-5906-413d-89f8-1b7eb73df341" providerId="ADAL" clId="{1BB0F7E9-F8FD-7847-AA2F-2927EC917BB1}" dt="2021-03-10T06:01:13.917" v="5231" actId="403"/>
        <pc:sldMkLst>
          <pc:docMk/>
          <pc:sldMk cId="453560178" sldId="384"/>
        </pc:sldMkLst>
        <pc:spChg chg="mod">
          <ac:chgData name="Sajeth Jonathan S. W. it18071412" userId="f1d0ed07-5906-413d-89f8-1b7eb73df341" providerId="ADAL" clId="{1BB0F7E9-F8FD-7847-AA2F-2927EC917BB1}" dt="2021-03-10T06:01:13.917" v="5231" actId="403"/>
          <ac:spMkLst>
            <pc:docMk/>
            <pc:sldMk cId="453560178" sldId="384"/>
            <ac:spMk id="8" creationId="{14B376BC-7F66-DA42-A35C-007AA2786436}"/>
          </ac:spMkLst>
        </pc:spChg>
      </pc:sldChg>
      <pc:sldChg chg="addSp delSp modSp add mod">
        <pc:chgData name="Sajeth Jonathan S. W. it18071412" userId="f1d0ed07-5906-413d-89f8-1b7eb73df341" providerId="ADAL" clId="{1BB0F7E9-F8FD-7847-AA2F-2927EC917BB1}" dt="2021-03-10T06:28:28.203" v="5509" actId="478"/>
        <pc:sldMkLst>
          <pc:docMk/>
          <pc:sldMk cId="1490856731" sldId="385"/>
        </pc:sldMkLst>
        <pc:spChg chg="mod">
          <ac:chgData name="Sajeth Jonathan S. W. it18071412" userId="f1d0ed07-5906-413d-89f8-1b7eb73df341" providerId="ADAL" clId="{1BB0F7E9-F8FD-7847-AA2F-2927EC917BB1}" dt="2021-03-10T06:24:12.858" v="5468"/>
          <ac:spMkLst>
            <pc:docMk/>
            <pc:sldMk cId="1490856731" sldId="385"/>
            <ac:spMk id="3" creationId="{E2BCB207-7712-0C45-83A2-1E88F41D2C07}"/>
          </ac:spMkLst>
        </pc:spChg>
        <pc:spChg chg="del mod">
          <ac:chgData name="Sajeth Jonathan S. W. it18071412" userId="f1d0ed07-5906-413d-89f8-1b7eb73df341" providerId="ADAL" clId="{1BB0F7E9-F8FD-7847-AA2F-2927EC917BB1}" dt="2021-03-10T06:24:31.178" v="5471" actId="478"/>
          <ac:spMkLst>
            <pc:docMk/>
            <pc:sldMk cId="1490856731" sldId="385"/>
            <ac:spMk id="5" creationId="{2331E45E-FE65-8F4D-AA0E-C984B0C7FE86}"/>
          </ac:spMkLst>
        </pc:spChg>
        <pc:spChg chg="mod">
          <ac:chgData name="Sajeth Jonathan S. W. it18071412" userId="f1d0ed07-5906-413d-89f8-1b7eb73df341" providerId="ADAL" clId="{1BB0F7E9-F8FD-7847-AA2F-2927EC917BB1}" dt="2021-03-10T06:25:02.905" v="5483"/>
          <ac:spMkLst>
            <pc:docMk/>
            <pc:sldMk cId="1490856731" sldId="385"/>
            <ac:spMk id="25" creationId="{83FE36E9-CF63-A742-A1F2-3097DE485E09}"/>
          </ac:spMkLst>
        </pc:spChg>
        <pc:grpChg chg="add del mod">
          <ac:chgData name="Sajeth Jonathan S. W. it18071412" userId="f1d0ed07-5906-413d-89f8-1b7eb73df341" providerId="ADAL" clId="{1BB0F7E9-F8FD-7847-AA2F-2927EC917BB1}" dt="2021-03-10T06:28:28.203" v="5509" actId="478"/>
          <ac:grpSpMkLst>
            <pc:docMk/>
            <pc:sldMk cId="1490856731" sldId="385"/>
            <ac:grpSpMk id="10" creationId="{A9E94C04-0B69-6741-B6EC-FD64E4973289}"/>
          </ac:grpSpMkLst>
        </pc:grpChg>
        <pc:grpChg chg="mod">
          <ac:chgData name="Sajeth Jonathan S. W. it18071412" userId="f1d0ed07-5906-413d-89f8-1b7eb73df341" providerId="ADAL" clId="{1BB0F7E9-F8FD-7847-AA2F-2927EC917BB1}" dt="2021-03-10T06:25:02.905" v="5483"/>
          <ac:grpSpMkLst>
            <pc:docMk/>
            <pc:sldMk cId="1490856731" sldId="385"/>
            <ac:grpSpMk id="11" creationId="{A493A04F-D298-6247-BD07-78468BB90D9D}"/>
          </ac:grpSpMkLst>
        </pc:grpChg>
        <pc:graphicFrameChg chg="del mod">
          <ac:chgData name="Sajeth Jonathan S. W. it18071412" userId="f1d0ed07-5906-413d-89f8-1b7eb73df341" providerId="ADAL" clId="{1BB0F7E9-F8FD-7847-AA2F-2927EC917BB1}" dt="2021-03-10T06:24:09.294" v="5467" actId="478"/>
          <ac:graphicFrameMkLst>
            <pc:docMk/>
            <pc:sldMk cId="1490856731" sldId="385"/>
            <ac:graphicFrameMk id="4" creationId="{05467D55-34E9-DD47-8E35-E987DF2EED69}"/>
          </ac:graphicFrameMkLst>
        </pc:graphicFrameChg>
        <pc:graphicFrameChg chg="add del mod modGraphic">
          <ac:chgData name="Sajeth Jonathan S. W. it18071412" userId="f1d0ed07-5906-413d-89f8-1b7eb73df341" providerId="ADAL" clId="{1BB0F7E9-F8FD-7847-AA2F-2927EC917BB1}" dt="2021-03-10T06:28:26.355" v="5508" actId="478"/>
          <ac:graphicFrameMkLst>
            <pc:docMk/>
            <pc:sldMk cId="1490856731" sldId="385"/>
            <ac:graphicFrameMk id="9" creationId="{B25B921C-AE3A-204D-B687-F9F5112A9E43}"/>
          </ac:graphicFrameMkLst>
        </pc:graphicFrameChg>
        <pc:picChg chg="mod">
          <ac:chgData name="Sajeth Jonathan S. W. it18071412" userId="f1d0ed07-5906-413d-89f8-1b7eb73df341" providerId="ADAL" clId="{1BB0F7E9-F8FD-7847-AA2F-2927EC917BB1}" dt="2021-03-10T06:25:02.905" v="5483"/>
          <ac:picMkLst>
            <pc:docMk/>
            <pc:sldMk cId="1490856731" sldId="385"/>
            <ac:picMk id="12" creationId="{BC7F91ED-C138-A943-B38B-2E09F33CD4CC}"/>
          </ac:picMkLst>
        </pc:picChg>
        <pc:picChg chg="mod">
          <ac:chgData name="Sajeth Jonathan S. W. it18071412" userId="f1d0ed07-5906-413d-89f8-1b7eb73df341" providerId="ADAL" clId="{1BB0F7E9-F8FD-7847-AA2F-2927EC917BB1}" dt="2021-03-10T06:25:02.905" v="5483"/>
          <ac:picMkLst>
            <pc:docMk/>
            <pc:sldMk cId="1490856731" sldId="385"/>
            <ac:picMk id="13" creationId="{A6B5C946-C518-CA41-93F7-7B732DE23E1C}"/>
          </ac:picMkLst>
        </pc:picChg>
        <pc:picChg chg="mod">
          <ac:chgData name="Sajeth Jonathan S. W. it18071412" userId="f1d0ed07-5906-413d-89f8-1b7eb73df341" providerId="ADAL" clId="{1BB0F7E9-F8FD-7847-AA2F-2927EC917BB1}" dt="2021-03-10T06:25:02.905" v="5483"/>
          <ac:picMkLst>
            <pc:docMk/>
            <pc:sldMk cId="1490856731" sldId="385"/>
            <ac:picMk id="14" creationId="{2891B8BD-E26B-8F43-9F73-DDDA27DCBA92}"/>
          </ac:picMkLst>
        </pc:picChg>
        <pc:picChg chg="mod">
          <ac:chgData name="Sajeth Jonathan S. W. it18071412" userId="f1d0ed07-5906-413d-89f8-1b7eb73df341" providerId="ADAL" clId="{1BB0F7E9-F8FD-7847-AA2F-2927EC917BB1}" dt="2021-03-10T06:25:02.905" v="5483"/>
          <ac:picMkLst>
            <pc:docMk/>
            <pc:sldMk cId="1490856731" sldId="385"/>
            <ac:picMk id="15" creationId="{652DE259-06C8-8041-A357-7061A0486E41}"/>
          </ac:picMkLst>
        </pc:picChg>
        <pc:picChg chg="mod">
          <ac:chgData name="Sajeth Jonathan S. W. it18071412" userId="f1d0ed07-5906-413d-89f8-1b7eb73df341" providerId="ADAL" clId="{1BB0F7E9-F8FD-7847-AA2F-2927EC917BB1}" dt="2021-03-10T06:25:02.905" v="5483"/>
          <ac:picMkLst>
            <pc:docMk/>
            <pc:sldMk cId="1490856731" sldId="385"/>
            <ac:picMk id="16" creationId="{BA009ACA-E568-7E4D-BD02-F9088E685678}"/>
          </ac:picMkLst>
        </pc:picChg>
        <pc:picChg chg="mod">
          <ac:chgData name="Sajeth Jonathan S. W. it18071412" userId="f1d0ed07-5906-413d-89f8-1b7eb73df341" providerId="ADAL" clId="{1BB0F7E9-F8FD-7847-AA2F-2927EC917BB1}" dt="2021-03-10T06:25:02.905" v="5483"/>
          <ac:picMkLst>
            <pc:docMk/>
            <pc:sldMk cId="1490856731" sldId="385"/>
            <ac:picMk id="17" creationId="{85D4A393-46FB-A343-93B7-876128E59639}"/>
          </ac:picMkLst>
        </pc:picChg>
        <pc:picChg chg="mod">
          <ac:chgData name="Sajeth Jonathan S. W. it18071412" userId="f1d0ed07-5906-413d-89f8-1b7eb73df341" providerId="ADAL" clId="{1BB0F7E9-F8FD-7847-AA2F-2927EC917BB1}" dt="2021-03-10T06:25:02.905" v="5483"/>
          <ac:picMkLst>
            <pc:docMk/>
            <pc:sldMk cId="1490856731" sldId="385"/>
            <ac:picMk id="18" creationId="{BFB99C0D-F456-984F-8CD6-34946147F829}"/>
          </ac:picMkLst>
        </pc:picChg>
        <pc:picChg chg="mod">
          <ac:chgData name="Sajeth Jonathan S. W. it18071412" userId="f1d0ed07-5906-413d-89f8-1b7eb73df341" providerId="ADAL" clId="{1BB0F7E9-F8FD-7847-AA2F-2927EC917BB1}" dt="2021-03-10T06:25:02.905" v="5483"/>
          <ac:picMkLst>
            <pc:docMk/>
            <pc:sldMk cId="1490856731" sldId="385"/>
            <ac:picMk id="19" creationId="{1F2E2AE8-A7A8-514B-9FE0-E57DF1A60251}"/>
          </ac:picMkLst>
        </pc:picChg>
        <pc:picChg chg="mod">
          <ac:chgData name="Sajeth Jonathan S. W. it18071412" userId="f1d0ed07-5906-413d-89f8-1b7eb73df341" providerId="ADAL" clId="{1BB0F7E9-F8FD-7847-AA2F-2927EC917BB1}" dt="2021-03-10T06:25:02.905" v="5483"/>
          <ac:picMkLst>
            <pc:docMk/>
            <pc:sldMk cId="1490856731" sldId="385"/>
            <ac:picMk id="20" creationId="{1598B07E-0879-B048-8F4E-EA9708613A10}"/>
          </ac:picMkLst>
        </pc:picChg>
        <pc:picChg chg="mod">
          <ac:chgData name="Sajeth Jonathan S. W. it18071412" userId="f1d0ed07-5906-413d-89f8-1b7eb73df341" providerId="ADAL" clId="{1BB0F7E9-F8FD-7847-AA2F-2927EC917BB1}" dt="2021-03-10T06:25:02.905" v="5483"/>
          <ac:picMkLst>
            <pc:docMk/>
            <pc:sldMk cId="1490856731" sldId="385"/>
            <ac:picMk id="21" creationId="{73CF4086-0274-FC4C-A52B-239C3A8CF1CC}"/>
          </ac:picMkLst>
        </pc:picChg>
        <pc:picChg chg="mod">
          <ac:chgData name="Sajeth Jonathan S. W. it18071412" userId="f1d0ed07-5906-413d-89f8-1b7eb73df341" providerId="ADAL" clId="{1BB0F7E9-F8FD-7847-AA2F-2927EC917BB1}" dt="2021-03-10T06:25:02.905" v="5483"/>
          <ac:picMkLst>
            <pc:docMk/>
            <pc:sldMk cId="1490856731" sldId="385"/>
            <ac:picMk id="22" creationId="{207C9229-A709-894D-A47D-B7BB9152B6A5}"/>
          </ac:picMkLst>
        </pc:picChg>
        <pc:picChg chg="mod">
          <ac:chgData name="Sajeth Jonathan S. W. it18071412" userId="f1d0ed07-5906-413d-89f8-1b7eb73df341" providerId="ADAL" clId="{1BB0F7E9-F8FD-7847-AA2F-2927EC917BB1}" dt="2021-03-10T06:25:02.905" v="5483"/>
          <ac:picMkLst>
            <pc:docMk/>
            <pc:sldMk cId="1490856731" sldId="385"/>
            <ac:picMk id="23" creationId="{7CF98CE1-01DC-9B41-98B7-D255610EFDE7}"/>
          </ac:picMkLst>
        </pc:picChg>
        <pc:picChg chg="mod">
          <ac:chgData name="Sajeth Jonathan S. W. it18071412" userId="f1d0ed07-5906-413d-89f8-1b7eb73df341" providerId="ADAL" clId="{1BB0F7E9-F8FD-7847-AA2F-2927EC917BB1}" dt="2021-03-10T06:25:02.905" v="5483"/>
          <ac:picMkLst>
            <pc:docMk/>
            <pc:sldMk cId="1490856731" sldId="385"/>
            <ac:picMk id="24" creationId="{44C76171-D870-4343-9B4F-9A7D5A5C84AD}"/>
          </ac:picMkLst>
        </pc:picChg>
      </pc:sldChg>
      <pc:sldChg chg="modSp new mod">
        <pc:chgData name="Sajeth Jonathan S. W. it18071412" userId="f1d0ed07-5906-413d-89f8-1b7eb73df341" providerId="ADAL" clId="{1BB0F7E9-F8FD-7847-AA2F-2927EC917BB1}" dt="2021-03-10T06:42:33.619" v="6172" actId="20577"/>
        <pc:sldMkLst>
          <pc:docMk/>
          <pc:sldMk cId="2858803803" sldId="387"/>
        </pc:sldMkLst>
        <pc:spChg chg="mod">
          <ac:chgData name="Sajeth Jonathan S. W. it18071412" userId="f1d0ed07-5906-413d-89f8-1b7eb73df341" providerId="ADAL" clId="{1BB0F7E9-F8FD-7847-AA2F-2927EC917BB1}" dt="2021-03-10T06:42:33.619" v="6172" actId="20577"/>
          <ac:spMkLst>
            <pc:docMk/>
            <pc:sldMk cId="2858803803" sldId="387"/>
            <ac:spMk id="2" creationId="{15072A6F-72C4-054E-80DF-EED8A8CB9638}"/>
          </ac:spMkLst>
        </pc:spChg>
      </pc:sldChg>
      <pc:sldChg chg="modSp add mod ord">
        <pc:chgData name="Sajeth Jonathan S. W. it18071412" userId="f1d0ed07-5906-413d-89f8-1b7eb73df341" providerId="ADAL" clId="{1BB0F7E9-F8FD-7847-AA2F-2927EC917BB1}" dt="2021-03-10T06:55:44.685" v="6354" actId="1076"/>
        <pc:sldMkLst>
          <pc:docMk/>
          <pc:sldMk cId="1726337306" sldId="389"/>
        </pc:sldMkLst>
        <pc:spChg chg="mod">
          <ac:chgData name="Sajeth Jonathan S. W. it18071412" userId="f1d0ed07-5906-413d-89f8-1b7eb73df341" providerId="ADAL" clId="{1BB0F7E9-F8FD-7847-AA2F-2927EC917BB1}" dt="2021-03-10T06:55:44.685" v="6354" actId="1076"/>
          <ac:spMkLst>
            <pc:docMk/>
            <pc:sldMk cId="1726337306" sldId="389"/>
            <ac:spMk id="3" creationId="{8AC8F966-4DD3-4B0D-94F4-8AADD9FFAA82}"/>
          </ac:spMkLst>
        </pc:spChg>
        <pc:spChg chg="mod">
          <ac:chgData name="Sajeth Jonathan S. W. it18071412" userId="f1d0ed07-5906-413d-89f8-1b7eb73df341" providerId="ADAL" clId="{1BB0F7E9-F8FD-7847-AA2F-2927EC917BB1}" dt="2021-03-10T06:54:08.986" v="6235" actId="20577"/>
          <ac:spMkLst>
            <pc:docMk/>
            <pc:sldMk cId="1726337306" sldId="389"/>
            <ac:spMk id="3515" creationId="{00000000-0000-0000-0000-000000000000}"/>
          </ac:spMkLst>
        </pc:spChg>
        <pc:grpChg chg="mod">
          <ac:chgData name="Sajeth Jonathan S. W. it18071412" userId="f1d0ed07-5906-413d-89f8-1b7eb73df341" providerId="ADAL" clId="{1BB0F7E9-F8FD-7847-AA2F-2927EC917BB1}" dt="2021-03-10T06:54:13.602" v="6237" actId="1076"/>
          <ac:grpSpMkLst>
            <pc:docMk/>
            <pc:sldMk cId="1726337306" sldId="389"/>
            <ac:grpSpMk id="3516" creationId="{00000000-0000-0000-0000-000000000000}"/>
          </ac:grpSpMkLst>
        </pc:grpChg>
      </pc:sldChg>
      <pc:sldChg chg="addSp delSp modSp add mod">
        <pc:chgData name="Sajeth Jonathan S. W. it18071412" userId="f1d0ed07-5906-413d-89f8-1b7eb73df341" providerId="ADAL" clId="{1BB0F7E9-F8FD-7847-AA2F-2927EC917BB1}" dt="2021-03-10T07:28:43.023" v="6625" actId="20577"/>
        <pc:sldMkLst>
          <pc:docMk/>
          <pc:sldMk cId="1623786387" sldId="394"/>
        </pc:sldMkLst>
        <pc:spChg chg="del mod">
          <ac:chgData name="Sajeth Jonathan S. W. it18071412" userId="f1d0ed07-5906-413d-89f8-1b7eb73df341" providerId="ADAL" clId="{1BB0F7E9-F8FD-7847-AA2F-2927EC917BB1}" dt="2021-03-10T07:28:22.829" v="6617" actId="478"/>
          <ac:spMkLst>
            <pc:docMk/>
            <pc:sldMk cId="1623786387" sldId="394"/>
            <ac:spMk id="3" creationId="{E2BCB207-7712-0C45-83A2-1E88F41D2C07}"/>
          </ac:spMkLst>
        </pc:spChg>
        <pc:spChg chg="del mod">
          <ac:chgData name="Sajeth Jonathan S. W. it18071412" userId="f1d0ed07-5906-413d-89f8-1b7eb73df341" providerId="ADAL" clId="{1BB0F7E9-F8FD-7847-AA2F-2927EC917BB1}" dt="2021-03-10T07:26:07.979" v="6531"/>
          <ac:spMkLst>
            <pc:docMk/>
            <pc:sldMk cId="1623786387" sldId="394"/>
            <ac:spMk id="4" creationId="{BB7DC9FC-0128-FF4A-A09A-5A99660B0BFF}"/>
          </ac:spMkLst>
        </pc:spChg>
        <pc:spChg chg="del mod">
          <ac:chgData name="Sajeth Jonathan S. W. it18071412" userId="f1d0ed07-5906-413d-89f8-1b7eb73df341" providerId="ADAL" clId="{1BB0F7E9-F8FD-7847-AA2F-2927EC917BB1}" dt="2021-03-10T07:26:06.182" v="6527"/>
          <ac:spMkLst>
            <pc:docMk/>
            <pc:sldMk cId="1623786387" sldId="394"/>
            <ac:spMk id="5" creationId="{D0C3DBD9-3E7F-B045-8A4F-B9CD089014AB}"/>
          </ac:spMkLst>
        </pc:spChg>
        <pc:spChg chg="add del mod">
          <ac:chgData name="Sajeth Jonathan S. W. it18071412" userId="f1d0ed07-5906-413d-89f8-1b7eb73df341" providerId="ADAL" clId="{1BB0F7E9-F8FD-7847-AA2F-2927EC917BB1}" dt="2021-03-10T07:27:59.715" v="6612"/>
          <ac:spMkLst>
            <pc:docMk/>
            <pc:sldMk cId="1623786387" sldId="394"/>
            <ac:spMk id="9" creationId="{1159C9F1-CFBC-7646-AAEA-87DC8264D47B}"/>
          </ac:spMkLst>
        </pc:spChg>
        <pc:spChg chg="add del mod">
          <ac:chgData name="Sajeth Jonathan S. W. it18071412" userId="f1d0ed07-5906-413d-89f8-1b7eb73df341" providerId="ADAL" clId="{1BB0F7E9-F8FD-7847-AA2F-2927EC917BB1}" dt="2021-03-10T07:27:59.561" v="6610"/>
          <ac:spMkLst>
            <pc:docMk/>
            <pc:sldMk cId="1623786387" sldId="394"/>
            <ac:spMk id="10" creationId="{43A2D197-D08A-F647-A0FD-7226F6CAE859}"/>
          </ac:spMkLst>
        </pc:spChg>
        <pc:spChg chg="add mod">
          <ac:chgData name="Sajeth Jonathan S. W. it18071412" userId="f1d0ed07-5906-413d-89f8-1b7eb73df341" providerId="ADAL" clId="{1BB0F7E9-F8FD-7847-AA2F-2927EC917BB1}" dt="2021-03-10T07:26:25.678" v="6576" actId="113"/>
          <ac:spMkLst>
            <pc:docMk/>
            <pc:sldMk cId="1623786387" sldId="394"/>
            <ac:spMk id="11" creationId="{904D270C-7BB7-9849-AA3E-8BD920186E9D}"/>
          </ac:spMkLst>
        </pc:spChg>
        <pc:spChg chg="add mod">
          <ac:chgData name="Sajeth Jonathan S. W. it18071412" userId="f1d0ed07-5906-413d-89f8-1b7eb73df341" providerId="ADAL" clId="{1BB0F7E9-F8FD-7847-AA2F-2927EC917BB1}" dt="2021-03-10T07:28:43.023" v="6625" actId="20577"/>
          <ac:spMkLst>
            <pc:docMk/>
            <pc:sldMk cId="1623786387" sldId="394"/>
            <ac:spMk id="13" creationId="{A188C172-8814-674B-83FA-4A101AE0AD47}"/>
          </ac:spMkLst>
        </pc:spChg>
        <pc:picChg chg="add mod">
          <ac:chgData name="Sajeth Jonathan S. W. it18071412" userId="f1d0ed07-5906-413d-89f8-1b7eb73df341" providerId="ADAL" clId="{1BB0F7E9-F8FD-7847-AA2F-2927EC917BB1}" dt="2021-03-10T07:28:33.069" v="6620" actId="1076"/>
          <ac:picMkLst>
            <pc:docMk/>
            <pc:sldMk cId="1623786387" sldId="394"/>
            <ac:picMk id="12" creationId="{22BB7E8E-A1FD-1442-8A6D-9985A35FF6CF}"/>
          </ac:picMkLst>
        </pc:picChg>
      </pc:sldChg>
      <pc:sldChg chg="addSp modSp new del mod">
        <pc:chgData name="Sajeth Jonathan S. W. it18071412" userId="f1d0ed07-5906-413d-89f8-1b7eb73df341" providerId="ADAL" clId="{1BB0F7E9-F8FD-7847-AA2F-2927EC917BB1}" dt="2021-03-24T03:03:56.194" v="6693" actId="2696"/>
        <pc:sldMkLst>
          <pc:docMk/>
          <pc:sldMk cId="1290899029" sldId="395"/>
        </pc:sldMkLst>
        <pc:graphicFrameChg chg="add mod">
          <ac:chgData name="Sajeth Jonathan S. W. it18071412" userId="f1d0ed07-5906-413d-89f8-1b7eb73df341" providerId="ADAL" clId="{1BB0F7E9-F8FD-7847-AA2F-2927EC917BB1}" dt="2021-03-23T12:29:19.104" v="6692" actId="1076"/>
          <ac:graphicFrameMkLst>
            <pc:docMk/>
            <pc:sldMk cId="1290899029" sldId="395"/>
            <ac:graphicFrameMk id="2" creationId="{EC5ACDA2-4ACC-3344-BE50-5749C0CCAFF2}"/>
          </ac:graphicFrameMkLst>
        </pc:graphicFrameChg>
      </pc:sldChg>
      <pc:sldMasterChg chg="delSldLayout">
        <pc:chgData name="Sajeth Jonathan S. W. it18071412" userId="f1d0ed07-5906-413d-89f8-1b7eb73df341" providerId="ADAL" clId="{1BB0F7E9-F8FD-7847-AA2F-2927EC917BB1}" dt="2021-03-24T03:03:56.194" v="6693" actId="2696"/>
        <pc:sldMasterMkLst>
          <pc:docMk/>
          <pc:sldMasterMk cId="0" sldId="2147483680"/>
        </pc:sldMasterMkLst>
        <pc:sldLayoutChg chg="del">
          <pc:chgData name="Sajeth Jonathan S. W. it18071412" userId="f1d0ed07-5906-413d-89f8-1b7eb73df341" providerId="ADAL" clId="{1BB0F7E9-F8FD-7847-AA2F-2927EC917BB1}" dt="2021-03-10T06:37:28.567" v="6059" actId="2696"/>
          <pc:sldLayoutMkLst>
            <pc:docMk/>
            <pc:sldMasterMk cId="0" sldId="2147483680"/>
            <pc:sldLayoutMk cId="0" sldId="2147483650"/>
          </pc:sldLayoutMkLst>
        </pc:sldLayoutChg>
        <pc:sldLayoutChg chg="del">
          <pc:chgData name="Sajeth Jonathan S. W. it18071412" userId="f1d0ed07-5906-413d-89f8-1b7eb73df341" providerId="ADAL" clId="{1BB0F7E9-F8FD-7847-AA2F-2927EC917BB1}" dt="2021-03-08T22:30:12.741" v="1154" actId="2696"/>
          <pc:sldLayoutMkLst>
            <pc:docMk/>
            <pc:sldMasterMk cId="0" sldId="2147483680"/>
            <pc:sldLayoutMk cId="0" sldId="2147483653"/>
          </pc:sldLayoutMkLst>
        </pc:sldLayoutChg>
        <pc:sldLayoutChg chg="del">
          <pc:chgData name="Sajeth Jonathan S. W. it18071412" userId="f1d0ed07-5906-413d-89f8-1b7eb73df341" providerId="ADAL" clId="{1BB0F7E9-F8FD-7847-AA2F-2927EC917BB1}" dt="2021-03-24T03:03:56.194" v="6693" actId="2696"/>
          <pc:sldLayoutMkLst>
            <pc:docMk/>
            <pc:sldMasterMk cId="0" sldId="2147483680"/>
            <pc:sldLayoutMk cId="0" sldId="2147483658"/>
          </pc:sldLayoutMkLst>
        </pc:sldLayoutChg>
        <pc:sldLayoutChg chg="del">
          <pc:chgData name="Sajeth Jonathan S. W. it18071412" userId="f1d0ed07-5906-413d-89f8-1b7eb73df341" providerId="ADAL" clId="{1BB0F7E9-F8FD-7847-AA2F-2927EC917BB1}" dt="2021-03-10T07:03:15.772" v="6485" actId="2696"/>
          <pc:sldLayoutMkLst>
            <pc:docMk/>
            <pc:sldMasterMk cId="0" sldId="2147483680"/>
            <pc:sldLayoutMk cId="0" sldId="2147483659"/>
          </pc:sldLayoutMkLst>
        </pc:sldLayoutChg>
      </pc:sldMasterChg>
    </pc:docChg>
  </pc:docChgLst>
  <pc:docChgLst>
    <pc:chgData name="Ramanayaka A.M. it18021912" userId="S::it18021912@my.sliit.lk::46e38890-6e55-41d9-bf83-330f4af0ddae" providerId="AD" clId="Web-{0121EED5-1139-F08A-1CA5-3915CE0FD805}"/>
    <pc:docChg chg="addSld delSld modSld sldOrd">
      <pc:chgData name="Ramanayaka A.M. it18021912" userId="S::it18021912@my.sliit.lk::46e38890-6e55-41d9-bf83-330f4af0ddae" providerId="AD" clId="Web-{0121EED5-1139-F08A-1CA5-3915CE0FD805}" dt="2021-03-09T14:56:42.926" v="1096" actId="1076"/>
      <pc:docMkLst>
        <pc:docMk/>
      </pc:docMkLst>
      <pc:sldChg chg="addSp modSp">
        <pc:chgData name="Ramanayaka A.M. it18021912" userId="S::it18021912@my.sliit.lk::46e38890-6e55-41d9-bf83-330f4af0ddae" providerId="AD" clId="Web-{0121EED5-1139-F08A-1CA5-3915CE0FD805}" dt="2021-03-09T10:15:04.692" v="122" actId="1076"/>
        <pc:sldMkLst>
          <pc:docMk/>
          <pc:sldMk cId="361011546" sldId="306"/>
        </pc:sldMkLst>
        <pc:spChg chg="add mod">
          <ac:chgData name="Ramanayaka A.M. it18021912" userId="S::it18021912@my.sliit.lk::46e38890-6e55-41d9-bf83-330f4af0ddae" providerId="AD" clId="Web-{0121EED5-1139-F08A-1CA5-3915CE0FD805}" dt="2021-03-09T10:14:56.379" v="121" actId="1076"/>
          <ac:spMkLst>
            <pc:docMk/>
            <pc:sldMk cId="361011546" sldId="306"/>
            <ac:spMk id="2" creationId="{27EFB701-7023-4CF7-98F8-DE8E5153C887}"/>
          </ac:spMkLst>
        </pc:spChg>
        <pc:spChg chg="mod">
          <ac:chgData name="Ramanayaka A.M. it18021912" userId="S::it18021912@my.sliit.lk::46e38890-6e55-41d9-bf83-330f4af0ddae" providerId="AD" clId="Web-{0121EED5-1139-F08A-1CA5-3915CE0FD805}" dt="2021-03-09T10:15:04.692" v="122" actId="1076"/>
          <ac:spMkLst>
            <pc:docMk/>
            <pc:sldMk cId="361011546" sldId="306"/>
            <ac:spMk id="163" creationId="{3072498B-0B84-4E5B-B71E-9B2C41DD17EC}"/>
          </ac:spMkLst>
        </pc:spChg>
      </pc:sldChg>
      <pc:sldChg chg="addSp modSp">
        <pc:chgData name="Ramanayaka A.M. it18021912" userId="S::it18021912@my.sliit.lk::46e38890-6e55-41d9-bf83-330f4af0ddae" providerId="AD" clId="Web-{0121EED5-1139-F08A-1CA5-3915CE0FD805}" dt="2021-03-09T10:21:22.276" v="150" actId="1076"/>
        <pc:sldMkLst>
          <pc:docMk/>
          <pc:sldMk cId="3639662553" sldId="351"/>
        </pc:sldMkLst>
        <pc:spChg chg="add mod">
          <ac:chgData name="Ramanayaka A.M. it18021912" userId="S::it18021912@my.sliit.lk::46e38890-6e55-41d9-bf83-330f4af0ddae" providerId="AD" clId="Web-{0121EED5-1139-F08A-1CA5-3915CE0FD805}" dt="2021-03-09T10:15:56.505" v="126" actId="1076"/>
          <ac:spMkLst>
            <pc:docMk/>
            <pc:sldMk cId="3639662553" sldId="351"/>
            <ac:spMk id="4" creationId="{0581E664-302E-4F66-B751-24568622BF0B}"/>
          </ac:spMkLst>
        </pc:spChg>
        <pc:spChg chg="mod">
          <ac:chgData name="Ramanayaka A.M. it18021912" userId="S::it18021912@my.sliit.lk::46e38890-6e55-41d9-bf83-330f4af0ddae" providerId="AD" clId="Web-{0121EED5-1139-F08A-1CA5-3915CE0FD805}" dt="2021-03-09T10:21:22.276" v="150" actId="1076"/>
          <ac:spMkLst>
            <pc:docMk/>
            <pc:sldMk cId="3639662553" sldId="351"/>
            <ac:spMk id="7" creationId="{1D10B395-535E-4BB4-9741-B0445EF65FC1}"/>
          </ac:spMkLst>
        </pc:spChg>
        <pc:grpChg chg="add">
          <ac:chgData name="Ramanayaka A.M. it18021912" userId="S::it18021912@my.sliit.lk::46e38890-6e55-41d9-bf83-330f4af0ddae" providerId="AD" clId="Web-{0121EED5-1139-F08A-1CA5-3915CE0FD805}" dt="2021-03-09T10:15:27.677" v="123"/>
          <ac:grpSpMkLst>
            <pc:docMk/>
            <pc:sldMk cId="3639662553" sldId="351"/>
            <ac:grpSpMk id="8" creationId="{90C8645A-A6C2-4939-A4D2-1618D350F91B}"/>
          </ac:grpSpMkLst>
        </pc:grpChg>
      </pc:sldChg>
      <pc:sldChg chg="addSp delSp modSp">
        <pc:chgData name="Ramanayaka A.M. it18021912" userId="S::it18021912@my.sliit.lk::46e38890-6e55-41d9-bf83-330f4af0ddae" providerId="AD" clId="Web-{0121EED5-1139-F08A-1CA5-3915CE0FD805}" dt="2021-03-09T10:25:03.873" v="170" actId="20577"/>
        <pc:sldMkLst>
          <pc:docMk/>
          <pc:sldMk cId="1283738048" sldId="352"/>
        </pc:sldMkLst>
        <pc:spChg chg="mod">
          <ac:chgData name="Ramanayaka A.M. it18021912" userId="S::it18021912@my.sliit.lk::46e38890-6e55-41d9-bf83-330f4af0ddae" providerId="AD" clId="Web-{0121EED5-1139-F08A-1CA5-3915CE0FD805}" dt="2021-03-09T10:25:03.873" v="170" actId="20577"/>
          <ac:spMkLst>
            <pc:docMk/>
            <pc:sldMk cId="1283738048" sldId="352"/>
            <ac:spMk id="3" creationId="{9C1D22AB-56A3-4290-B49B-44D4A1039C0D}"/>
          </ac:spMkLst>
        </pc:spChg>
        <pc:spChg chg="add mod">
          <ac:chgData name="Ramanayaka A.M. it18021912" userId="S::it18021912@my.sliit.lk::46e38890-6e55-41d9-bf83-330f4af0ddae" providerId="AD" clId="Web-{0121EED5-1139-F08A-1CA5-3915CE0FD805}" dt="2021-03-09T10:17:42.523" v="135" actId="20577"/>
          <ac:spMkLst>
            <pc:docMk/>
            <pc:sldMk cId="1283738048" sldId="352"/>
            <ac:spMk id="11" creationId="{01CC2D57-63C7-48F6-82ED-42EA915857B0}"/>
          </ac:spMkLst>
        </pc:spChg>
        <pc:grpChg chg="add del">
          <ac:chgData name="Ramanayaka A.M. it18021912" userId="S::it18021912@my.sliit.lk::46e38890-6e55-41d9-bf83-330f4af0ddae" providerId="AD" clId="Web-{0121EED5-1139-F08A-1CA5-3915CE0FD805}" dt="2021-03-09T10:16:39.881" v="128"/>
          <ac:grpSpMkLst>
            <pc:docMk/>
            <pc:sldMk cId="1283738048" sldId="352"/>
            <ac:grpSpMk id="7" creationId="{1ACD3AC6-EA34-4F41-944B-9F213E0BFC9D}"/>
          </ac:grpSpMkLst>
        </pc:grpChg>
        <pc:picChg chg="add mod">
          <ac:chgData name="Ramanayaka A.M. it18021912" userId="S::it18021912@my.sliit.lk::46e38890-6e55-41d9-bf83-330f4af0ddae" providerId="AD" clId="Web-{0121EED5-1139-F08A-1CA5-3915CE0FD805}" dt="2021-03-09T10:17:00.350" v="130" actId="1076"/>
          <ac:picMkLst>
            <pc:docMk/>
            <pc:sldMk cId="1283738048" sldId="352"/>
            <ac:picMk id="9" creationId="{0455D164-7B9C-4CD5-90D8-DA6E83702EE7}"/>
          </ac:picMkLst>
        </pc:picChg>
      </pc:sldChg>
      <pc:sldChg chg="addSp delSp modSp new">
        <pc:chgData name="Ramanayaka A.M. it18021912" userId="S::it18021912@my.sliit.lk::46e38890-6e55-41d9-bf83-330f4af0ddae" providerId="AD" clId="Web-{0121EED5-1139-F08A-1CA5-3915CE0FD805}" dt="2021-03-09T10:27:35.141" v="187" actId="1076"/>
        <pc:sldMkLst>
          <pc:docMk/>
          <pc:sldMk cId="1372149868" sldId="356"/>
        </pc:sldMkLst>
        <pc:spChg chg="mod">
          <ac:chgData name="Ramanayaka A.M. it18021912" userId="S::it18021912@my.sliit.lk::46e38890-6e55-41d9-bf83-330f4af0ddae" providerId="AD" clId="Web-{0121EED5-1139-F08A-1CA5-3915CE0FD805}" dt="2021-03-09T09:41:26.223" v="93" actId="1076"/>
          <ac:spMkLst>
            <pc:docMk/>
            <pc:sldMk cId="1372149868" sldId="356"/>
            <ac:spMk id="2" creationId="{3CE08FAB-13E2-4E5E-B996-672320E02CF7}"/>
          </ac:spMkLst>
        </pc:spChg>
        <pc:spChg chg="mod">
          <ac:chgData name="Ramanayaka A.M. it18021912" userId="S::it18021912@my.sliit.lk::46e38890-6e55-41d9-bf83-330f4af0ddae" providerId="AD" clId="Web-{0121EED5-1139-F08A-1CA5-3915CE0FD805}" dt="2021-03-09T10:26:06.546" v="176" actId="1076"/>
          <ac:spMkLst>
            <pc:docMk/>
            <pc:sldMk cId="1372149868" sldId="356"/>
            <ac:spMk id="3" creationId="{AD5E8455-C646-4F85-9ECC-E588DF60B0EC}"/>
          </ac:spMkLst>
        </pc:spChg>
        <pc:spChg chg="add">
          <ac:chgData name="Ramanayaka A.M. it18021912" userId="S::it18021912@my.sliit.lk::46e38890-6e55-41d9-bf83-330f4af0ddae" providerId="AD" clId="Web-{0121EED5-1139-F08A-1CA5-3915CE0FD805}" dt="2021-03-09T10:18:16.492" v="137"/>
          <ac:spMkLst>
            <pc:docMk/>
            <pc:sldMk cId="1372149868" sldId="356"/>
            <ac:spMk id="8" creationId="{683363D3-8E0E-405F-8887-40DF71445273}"/>
          </ac:spMkLst>
        </pc:spChg>
        <pc:spChg chg="add mod">
          <ac:chgData name="Ramanayaka A.M. it18021912" userId="S::it18021912@my.sliit.lk::46e38890-6e55-41d9-bf83-330f4af0ddae" providerId="AD" clId="Web-{0121EED5-1139-F08A-1CA5-3915CE0FD805}" dt="2021-03-09T10:27:35.141" v="187" actId="1076"/>
          <ac:spMkLst>
            <pc:docMk/>
            <pc:sldMk cId="1372149868" sldId="356"/>
            <ac:spMk id="9" creationId="{DDAFF34B-90FA-464C-9743-3B39BECF84FC}"/>
          </ac:spMkLst>
        </pc:spChg>
        <pc:spChg chg="add del mod">
          <ac:chgData name="Ramanayaka A.M. it18021912" userId="S::it18021912@my.sliit.lk::46e38890-6e55-41d9-bf83-330f4af0ddae" providerId="AD" clId="Web-{0121EED5-1139-F08A-1CA5-3915CE0FD805}" dt="2021-03-09T10:26:53.953" v="180"/>
          <ac:spMkLst>
            <pc:docMk/>
            <pc:sldMk cId="1372149868" sldId="356"/>
            <ac:spMk id="10" creationId="{F4607169-417B-4E26-82A6-F13E1181C38A}"/>
          </ac:spMkLst>
        </pc:spChg>
        <pc:picChg chg="add mod">
          <ac:chgData name="Ramanayaka A.M. it18021912" userId="S::it18021912@my.sliit.lk::46e38890-6e55-41d9-bf83-330f4af0ddae" providerId="AD" clId="Web-{0121EED5-1139-F08A-1CA5-3915CE0FD805}" dt="2021-03-09T10:26:01.359" v="175" actId="1076"/>
          <ac:picMkLst>
            <pc:docMk/>
            <pc:sldMk cId="1372149868" sldId="356"/>
            <ac:picMk id="4" creationId="{26898811-6E19-484A-A877-FA8A69170999}"/>
          </ac:picMkLst>
        </pc:picChg>
        <pc:picChg chg="add">
          <ac:chgData name="Ramanayaka A.M. it18021912" userId="S::it18021912@my.sliit.lk::46e38890-6e55-41d9-bf83-330f4af0ddae" providerId="AD" clId="Web-{0121EED5-1139-F08A-1CA5-3915CE0FD805}" dt="2021-03-09T10:18:15.867" v="136"/>
          <ac:picMkLst>
            <pc:docMk/>
            <pc:sldMk cId="1372149868" sldId="356"/>
            <ac:picMk id="6" creationId="{A2208B1E-D4BC-4D73-9AE0-C8B6E357C8F5}"/>
          </ac:picMkLst>
        </pc:picChg>
      </pc:sldChg>
      <pc:sldChg chg="addSp delSp modSp new">
        <pc:chgData name="Ramanayaka A.M. it18021912" userId="S::it18021912@my.sliit.lk::46e38890-6e55-41d9-bf83-330f4af0ddae" providerId="AD" clId="Web-{0121EED5-1139-F08A-1CA5-3915CE0FD805}" dt="2021-03-09T11:42:47.419" v="407" actId="1076"/>
        <pc:sldMkLst>
          <pc:docMk/>
          <pc:sldMk cId="3746530309" sldId="360"/>
        </pc:sldMkLst>
        <pc:spChg chg="mod">
          <ac:chgData name="Ramanayaka A.M. it18021912" userId="S::it18021912@my.sliit.lk::46e38890-6e55-41d9-bf83-330f4af0ddae" providerId="AD" clId="Web-{0121EED5-1139-F08A-1CA5-3915CE0FD805}" dt="2021-03-09T10:18:58.399" v="146" actId="20577"/>
          <ac:spMkLst>
            <pc:docMk/>
            <pc:sldMk cId="3746530309" sldId="360"/>
            <ac:spMk id="2" creationId="{316E69D7-57C7-499A-9E0B-AD845376AE3F}"/>
          </ac:spMkLst>
        </pc:spChg>
        <pc:spChg chg="del">
          <ac:chgData name="Ramanayaka A.M. it18021912" userId="S::it18021912@my.sliit.lk::46e38890-6e55-41d9-bf83-330f4af0ddae" providerId="AD" clId="Web-{0121EED5-1139-F08A-1CA5-3915CE0FD805}" dt="2021-03-09T10:22:03.245" v="151"/>
          <ac:spMkLst>
            <pc:docMk/>
            <pc:sldMk cId="3746530309" sldId="360"/>
            <ac:spMk id="3" creationId="{28E1C277-35ED-4357-84B2-8BB9D9B9ED48}"/>
          </ac:spMkLst>
        </pc:spChg>
        <pc:spChg chg="add">
          <ac:chgData name="Ramanayaka A.M. it18021912" userId="S::it18021912@my.sliit.lk::46e38890-6e55-41d9-bf83-330f4af0ddae" providerId="AD" clId="Web-{0121EED5-1139-F08A-1CA5-3915CE0FD805}" dt="2021-03-09T10:18:29.523" v="140"/>
          <ac:spMkLst>
            <pc:docMk/>
            <pc:sldMk cId="3746530309" sldId="360"/>
            <ac:spMk id="7" creationId="{11F95F20-42CE-43A3-AE15-08A7DA406A4F}"/>
          </ac:spMkLst>
        </pc:spChg>
        <pc:spChg chg="add mod">
          <ac:chgData name="Ramanayaka A.M. it18021912" userId="S::it18021912@my.sliit.lk::46e38890-6e55-41d9-bf83-330f4af0ddae" providerId="AD" clId="Web-{0121EED5-1139-F08A-1CA5-3915CE0FD805}" dt="2021-03-09T11:42:47.419" v="407" actId="1076"/>
          <ac:spMkLst>
            <pc:docMk/>
            <pc:sldMk cId="3746530309" sldId="360"/>
            <ac:spMk id="35" creationId="{00B5B004-A7BB-4A58-AD6E-1D0CACA347F3}"/>
          </ac:spMkLst>
        </pc:spChg>
        <pc:graphicFrameChg chg="add mod modGraphic">
          <ac:chgData name="Ramanayaka A.M. it18021912" userId="S::it18021912@my.sliit.lk::46e38890-6e55-41d9-bf83-330f4af0ddae" providerId="AD" clId="Web-{0121EED5-1139-F08A-1CA5-3915CE0FD805}" dt="2021-03-09T11:41:42.697" v="398" actId="1076"/>
          <ac:graphicFrameMkLst>
            <pc:docMk/>
            <pc:sldMk cId="3746530309" sldId="360"/>
            <ac:graphicFrameMk id="9" creationId="{696CE18E-7741-4CFC-9586-E2ABA4F6C314}"/>
          </ac:graphicFrameMkLst>
        </pc:graphicFrameChg>
        <pc:picChg chg="add mod">
          <ac:chgData name="Ramanayaka A.M. it18021912" userId="S::it18021912@my.sliit.lk::46e38890-6e55-41d9-bf83-330f4af0ddae" providerId="AD" clId="Web-{0121EED5-1139-F08A-1CA5-3915CE0FD805}" dt="2021-03-09T11:41:42.494" v="389" actId="1076"/>
          <ac:picMkLst>
            <pc:docMk/>
            <pc:sldMk cId="3746530309" sldId="360"/>
            <ac:picMk id="3" creationId="{1190F91D-1B82-4D0E-AAF5-68FC579EBA5E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1:41:47.759" v="399" actId="1076"/>
          <ac:picMkLst>
            <pc:docMk/>
            <pc:sldMk cId="3746530309" sldId="360"/>
            <ac:picMk id="4" creationId="{617BD173-B877-4CF9-B715-94CBFF444A24}"/>
          </ac:picMkLst>
        </pc:picChg>
        <pc:picChg chg="add">
          <ac:chgData name="Ramanayaka A.M. it18021912" userId="S::it18021912@my.sliit.lk::46e38890-6e55-41d9-bf83-330f4af0ddae" providerId="AD" clId="Web-{0121EED5-1139-F08A-1CA5-3915CE0FD805}" dt="2021-03-09T10:18:28.961" v="139"/>
          <ac:picMkLst>
            <pc:docMk/>
            <pc:sldMk cId="3746530309" sldId="360"/>
            <ac:picMk id="5" creationId="{69A0BC0F-4256-4DE3-A0C3-9E146D1A266C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1:41:42.509" v="390" actId="1076"/>
          <ac:picMkLst>
            <pc:docMk/>
            <pc:sldMk cId="3746530309" sldId="360"/>
            <ac:picMk id="11" creationId="{5415BFFB-0693-4C5C-9E69-1F72BA006A11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1:41:42.525" v="391" actId="1076"/>
          <ac:picMkLst>
            <pc:docMk/>
            <pc:sldMk cId="3746530309" sldId="360"/>
            <ac:picMk id="13" creationId="{2AC985DA-4284-4CD4-ADC8-49F4C150956C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1:41:51.260" v="400" actId="1076"/>
          <ac:picMkLst>
            <pc:docMk/>
            <pc:sldMk cId="3746530309" sldId="360"/>
            <ac:picMk id="15" creationId="{9AB90D35-04E2-415A-A7EF-FC0108A6B718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1:42:00.588" v="403" actId="1076"/>
          <ac:picMkLst>
            <pc:docMk/>
            <pc:sldMk cId="3746530309" sldId="360"/>
            <ac:picMk id="17" creationId="{70382E6B-855A-4326-9BED-38FBB1523373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1:41:57.588" v="402" actId="1076"/>
          <ac:picMkLst>
            <pc:docMk/>
            <pc:sldMk cId="3746530309" sldId="360"/>
            <ac:picMk id="19" creationId="{E60A955A-E177-40C3-A31C-96A8F59755A7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1:41:54.260" v="401" actId="1076"/>
          <ac:picMkLst>
            <pc:docMk/>
            <pc:sldMk cId="3746530309" sldId="360"/>
            <ac:picMk id="21" creationId="{FB75DC76-3486-4DF7-93E3-12D8D0651142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1:41:42.556" v="392" actId="1076"/>
          <ac:picMkLst>
            <pc:docMk/>
            <pc:sldMk cId="3746530309" sldId="360"/>
            <ac:picMk id="23" creationId="{C3BCDCD1-CAFA-4DBD-A7CF-91C855390338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1:41:42.572" v="393" actId="1076"/>
          <ac:picMkLst>
            <pc:docMk/>
            <pc:sldMk cId="3746530309" sldId="360"/>
            <ac:picMk id="25" creationId="{95926FC6-52A4-4C78-9825-9365DA9E8FA7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1:41:42.587" v="394" actId="1076"/>
          <ac:picMkLst>
            <pc:docMk/>
            <pc:sldMk cId="3746530309" sldId="360"/>
            <ac:picMk id="27" creationId="{30301A68-AF27-4671-AF24-9ADD3907DB20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1:41:42.603" v="395" actId="1076"/>
          <ac:picMkLst>
            <pc:docMk/>
            <pc:sldMk cId="3746530309" sldId="360"/>
            <ac:picMk id="29" creationId="{3B014218-6624-495D-ADA1-C8299BD18B87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1:41:42.634" v="396" actId="1076"/>
          <ac:picMkLst>
            <pc:docMk/>
            <pc:sldMk cId="3746530309" sldId="360"/>
            <ac:picMk id="31" creationId="{13EF9FCC-11F9-46C6-8230-5C9A504603A0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1:41:42.650" v="397" actId="1076"/>
          <ac:picMkLst>
            <pc:docMk/>
            <pc:sldMk cId="3746530309" sldId="360"/>
            <ac:picMk id="33" creationId="{5AF6712A-0568-46C3-9100-9956965558BD}"/>
          </ac:picMkLst>
        </pc:picChg>
      </pc:sldChg>
      <pc:sldChg chg="addSp modSp new ord">
        <pc:chgData name="Ramanayaka A.M. it18021912" userId="S::it18021912@my.sliit.lk::46e38890-6e55-41d9-bf83-330f4af0ddae" providerId="AD" clId="Web-{0121EED5-1139-F08A-1CA5-3915CE0FD805}" dt="2021-03-09T13:13:08.955" v="808"/>
        <pc:sldMkLst>
          <pc:docMk/>
          <pc:sldMk cId="1884750513" sldId="361"/>
        </pc:sldMkLst>
        <pc:spChg chg="add mod">
          <ac:chgData name="Ramanayaka A.M. it18021912" userId="S::it18021912@my.sliit.lk::46e38890-6e55-41d9-bf83-330f4af0ddae" providerId="AD" clId="Web-{0121EED5-1139-F08A-1CA5-3915CE0FD805}" dt="2021-03-09T13:13:05.345" v="807" actId="20577"/>
          <ac:spMkLst>
            <pc:docMk/>
            <pc:sldMk cId="1884750513" sldId="361"/>
            <ac:spMk id="4" creationId="{8B3C2FE0-FEB4-4760-8682-61600CCF9E18}"/>
          </ac:spMkLst>
        </pc:spChg>
        <pc:spChg chg="add mod">
          <ac:chgData name="Ramanayaka A.M. it18021912" userId="S::it18021912@my.sliit.lk::46e38890-6e55-41d9-bf83-330f4af0ddae" providerId="AD" clId="Web-{0121EED5-1139-F08A-1CA5-3915CE0FD805}" dt="2021-03-09T11:56:46.090" v="452" actId="1076"/>
          <ac:spMkLst>
            <pc:docMk/>
            <pc:sldMk cId="1884750513" sldId="361"/>
            <ac:spMk id="8" creationId="{90750A9E-7908-4672-898A-ACFC54E04FD2}"/>
          </ac:spMkLst>
        </pc:spChg>
        <pc:graphicFrameChg chg="add mod modGraphic">
          <ac:chgData name="Ramanayaka A.M. it18021912" userId="S::it18021912@my.sliit.lk::46e38890-6e55-41d9-bf83-330f4af0ddae" providerId="AD" clId="Web-{0121EED5-1139-F08A-1CA5-3915CE0FD805}" dt="2021-03-09T12:00:44.650" v="484" actId="1076"/>
          <ac:graphicFrameMkLst>
            <pc:docMk/>
            <pc:sldMk cId="1884750513" sldId="361"/>
            <ac:graphicFrameMk id="3" creationId="{33CAA9D7-3AE3-4B8A-9841-3C98627DB159}"/>
          </ac:graphicFrameMkLst>
        </pc:graphicFrameChg>
        <pc:picChg chg="add mod">
          <ac:chgData name="Ramanayaka A.M. it18021912" userId="S::it18021912@my.sliit.lk::46e38890-6e55-41d9-bf83-330f4af0ddae" providerId="AD" clId="Web-{0121EED5-1139-F08A-1CA5-3915CE0FD805}" dt="2021-03-09T11:56:46.074" v="451" actId="1076"/>
          <ac:picMkLst>
            <pc:docMk/>
            <pc:sldMk cId="1884750513" sldId="361"/>
            <ac:picMk id="6" creationId="{DA22BB91-A85C-4E14-90C1-BBAEFE382A80}"/>
          </ac:picMkLst>
        </pc:picChg>
      </pc:sldChg>
      <pc:sldChg chg="addSp modSp new">
        <pc:chgData name="Ramanayaka A.M. it18021912" userId="S::it18021912@my.sliit.lk::46e38890-6e55-41d9-bf83-330f4af0ddae" providerId="AD" clId="Web-{0121EED5-1139-F08A-1CA5-3915CE0FD805}" dt="2021-03-09T12:08:46.036" v="525"/>
        <pc:sldMkLst>
          <pc:docMk/>
          <pc:sldMk cId="562410471" sldId="362"/>
        </pc:sldMkLst>
        <pc:spChg chg="mod">
          <ac:chgData name="Ramanayaka A.M. it18021912" userId="S::it18021912@my.sliit.lk::46e38890-6e55-41d9-bf83-330f4af0ddae" providerId="AD" clId="Web-{0121EED5-1139-F08A-1CA5-3915CE0FD805}" dt="2021-03-09T12:04:05.380" v="522" actId="14100"/>
          <ac:spMkLst>
            <pc:docMk/>
            <pc:sldMk cId="562410471" sldId="362"/>
            <ac:spMk id="2" creationId="{9B3FCC68-BF94-4000-9784-4A6E15EBD1DB}"/>
          </ac:spMkLst>
        </pc:spChg>
        <pc:spChg chg="mod">
          <ac:chgData name="Ramanayaka A.M. it18021912" userId="S::it18021912@my.sliit.lk::46e38890-6e55-41d9-bf83-330f4af0ddae" providerId="AD" clId="Web-{0121EED5-1139-F08A-1CA5-3915CE0FD805}" dt="2021-03-09T12:02:58.626" v="509" actId="1076"/>
          <ac:spMkLst>
            <pc:docMk/>
            <pc:sldMk cId="562410471" sldId="362"/>
            <ac:spMk id="3" creationId="{EA1EA652-6DF4-45BA-B2A5-5804BAE10CCB}"/>
          </ac:spMkLst>
        </pc:spChg>
        <pc:spChg chg="add">
          <ac:chgData name="Ramanayaka A.M. it18021912" userId="S::it18021912@my.sliit.lk::46e38890-6e55-41d9-bf83-330f4af0ddae" providerId="AD" clId="Web-{0121EED5-1139-F08A-1CA5-3915CE0FD805}" dt="2021-03-09T12:08:46.036" v="525"/>
          <ac:spMkLst>
            <pc:docMk/>
            <pc:sldMk cId="562410471" sldId="362"/>
            <ac:spMk id="7" creationId="{43AE7D8E-E59E-49F2-8D6A-D534F1FAECD6}"/>
          </ac:spMkLst>
        </pc:spChg>
        <pc:picChg chg="add">
          <ac:chgData name="Ramanayaka A.M. it18021912" userId="S::it18021912@my.sliit.lk::46e38890-6e55-41d9-bf83-330f4af0ddae" providerId="AD" clId="Web-{0121EED5-1139-F08A-1CA5-3915CE0FD805}" dt="2021-03-09T12:08:45.583" v="524"/>
          <ac:picMkLst>
            <pc:docMk/>
            <pc:sldMk cId="562410471" sldId="362"/>
            <ac:picMk id="5" creationId="{D30B32D8-E49E-481B-9FDA-9C2B31103DA4}"/>
          </ac:picMkLst>
        </pc:picChg>
      </pc:sldChg>
      <pc:sldChg chg="addSp delSp modSp new">
        <pc:chgData name="Ramanayaka A.M. it18021912" userId="S::it18021912@my.sliit.lk::46e38890-6e55-41d9-bf83-330f4af0ddae" providerId="AD" clId="Web-{0121EED5-1139-F08A-1CA5-3915CE0FD805}" dt="2021-03-09T12:15:24.605" v="646" actId="14100"/>
        <pc:sldMkLst>
          <pc:docMk/>
          <pc:sldMk cId="1275409530" sldId="363"/>
        </pc:sldMkLst>
        <pc:spChg chg="mod">
          <ac:chgData name="Ramanayaka A.M. it18021912" userId="S::it18021912@my.sliit.lk::46e38890-6e55-41d9-bf83-330f4af0ddae" providerId="AD" clId="Web-{0121EED5-1139-F08A-1CA5-3915CE0FD805}" dt="2021-03-09T12:09:33.757" v="542" actId="20577"/>
          <ac:spMkLst>
            <pc:docMk/>
            <pc:sldMk cId="1275409530" sldId="363"/>
            <ac:spMk id="2" creationId="{9735A27E-2641-4F77-B3CA-BA1AFC35A132}"/>
          </ac:spMkLst>
        </pc:spChg>
        <pc:spChg chg="mod">
          <ac:chgData name="Ramanayaka A.M. it18021912" userId="S::it18021912@my.sliit.lk::46e38890-6e55-41d9-bf83-330f4af0ddae" providerId="AD" clId="Web-{0121EED5-1139-F08A-1CA5-3915CE0FD805}" dt="2021-03-09T12:15:24.605" v="646" actId="14100"/>
          <ac:spMkLst>
            <pc:docMk/>
            <pc:sldMk cId="1275409530" sldId="363"/>
            <ac:spMk id="3" creationId="{8F89B0B3-5B33-4AC8-9F7F-1EDAF39E9A6F}"/>
          </ac:spMkLst>
        </pc:spChg>
        <pc:spChg chg="mod">
          <ac:chgData name="Ramanayaka A.M. it18021912" userId="S::it18021912@my.sliit.lk::46e38890-6e55-41d9-bf83-330f4af0ddae" providerId="AD" clId="Web-{0121EED5-1139-F08A-1CA5-3915CE0FD805}" dt="2021-03-09T12:13:53.693" v="607" actId="1076"/>
          <ac:spMkLst>
            <pc:docMk/>
            <pc:sldMk cId="1275409530" sldId="363"/>
            <ac:spMk id="4" creationId="{87A6BC95-C535-461D-AA59-7C63476E2ED7}"/>
          </ac:spMkLst>
        </pc:spChg>
        <pc:spChg chg="del">
          <ac:chgData name="Ramanayaka A.M. it18021912" userId="S::it18021912@my.sliit.lk::46e38890-6e55-41d9-bf83-330f4af0ddae" providerId="AD" clId="Web-{0121EED5-1139-F08A-1CA5-3915CE0FD805}" dt="2021-03-09T12:11:02.528" v="563"/>
          <ac:spMkLst>
            <pc:docMk/>
            <pc:sldMk cId="1275409530" sldId="363"/>
            <ac:spMk id="5" creationId="{ECE5BB21-C35D-452D-BA57-515B71A31843}"/>
          </ac:spMkLst>
        </pc:spChg>
        <pc:spChg chg="del mod">
          <ac:chgData name="Ramanayaka A.M. it18021912" userId="S::it18021912@my.sliit.lk::46e38890-6e55-41d9-bf83-330f4af0ddae" providerId="AD" clId="Web-{0121EED5-1139-F08A-1CA5-3915CE0FD805}" dt="2021-03-09T12:10:39.839" v="559"/>
          <ac:spMkLst>
            <pc:docMk/>
            <pc:sldMk cId="1275409530" sldId="363"/>
            <ac:spMk id="6" creationId="{B14CF95D-00E7-4064-91C6-E7358319309A}"/>
          </ac:spMkLst>
        </pc:spChg>
        <pc:spChg chg="mod">
          <ac:chgData name="Ramanayaka A.M. it18021912" userId="S::it18021912@my.sliit.lk::46e38890-6e55-41d9-bf83-330f4af0ddae" providerId="AD" clId="Web-{0121EED5-1139-F08A-1CA5-3915CE0FD805}" dt="2021-03-09T12:10:30.229" v="557" actId="1076"/>
          <ac:spMkLst>
            <pc:docMk/>
            <pc:sldMk cId="1275409530" sldId="363"/>
            <ac:spMk id="7" creationId="{84550DC2-A267-4CD5-9AD0-9E5A48FC583C}"/>
          </ac:spMkLst>
        </pc:spChg>
        <pc:spChg chg="mod">
          <ac:chgData name="Ramanayaka A.M. it18021912" userId="S::it18021912@my.sliit.lk::46e38890-6e55-41d9-bf83-330f4af0ddae" providerId="AD" clId="Web-{0121EED5-1139-F08A-1CA5-3915CE0FD805}" dt="2021-03-09T12:11:49.015" v="571" actId="1076"/>
          <ac:spMkLst>
            <pc:docMk/>
            <pc:sldMk cId="1275409530" sldId="363"/>
            <ac:spMk id="8" creationId="{AC2049D9-13AC-4BC7-9CDD-182F6D158E0A}"/>
          </ac:spMkLst>
        </pc:spChg>
        <pc:spChg chg="add">
          <ac:chgData name="Ramanayaka A.M. it18021912" userId="S::it18021912@my.sliit.lk::46e38890-6e55-41d9-bf83-330f4af0ddae" providerId="AD" clId="Web-{0121EED5-1139-F08A-1CA5-3915CE0FD805}" dt="2021-03-09T12:08:53.224" v="527"/>
          <ac:spMkLst>
            <pc:docMk/>
            <pc:sldMk cId="1275409530" sldId="363"/>
            <ac:spMk id="12" creationId="{F49E3A1C-F3F6-4BC0-84E2-9FDE8F5AD894}"/>
          </ac:spMkLst>
        </pc:spChg>
        <pc:picChg chg="add">
          <ac:chgData name="Ramanayaka A.M. it18021912" userId="S::it18021912@my.sliit.lk::46e38890-6e55-41d9-bf83-330f4af0ddae" providerId="AD" clId="Web-{0121EED5-1139-F08A-1CA5-3915CE0FD805}" dt="2021-03-09T12:08:52.739" v="526"/>
          <ac:picMkLst>
            <pc:docMk/>
            <pc:sldMk cId="1275409530" sldId="363"/>
            <ac:picMk id="10" creationId="{79D609C1-C869-497D-84D0-17F3EA0DCBF6}"/>
          </ac:picMkLst>
        </pc:picChg>
      </pc:sldChg>
      <pc:sldChg chg="addSp modSp new">
        <pc:chgData name="Ramanayaka A.M. it18021912" userId="S::it18021912@my.sliit.lk::46e38890-6e55-41d9-bf83-330f4af0ddae" providerId="AD" clId="Web-{0121EED5-1139-F08A-1CA5-3915CE0FD805}" dt="2021-03-09T12:18:01.082" v="667"/>
        <pc:sldMkLst>
          <pc:docMk/>
          <pc:sldMk cId="2663677482" sldId="364"/>
        </pc:sldMkLst>
        <pc:spChg chg="mod">
          <ac:chgData name="Ramanayaka A.M. it18021912" userId="S::it18021912@my.sliit.lk::46e38890-6e55-41d9-bf83-330f4af0ddae" providerId="AD" clId="Web-{0121EED5-1139-F08A-1CA5-3915CE0FD805}" dt="2021-03-09T12:17:06.657" v="663" actId="1076"/>
          <ac:spMkLst>
            <pc:docMk/>
            <pc:sldMk cId="2663677482" sldId="364"/>
            <ac:spMk id="2" creationId="{F342C78A-0D6F-46F8-8D11-9001484C372A}"/>
          </ac:spMkLst>
        </pc:spChg>
        <pc:spChg chg="add">
          <ac:chgData name="Ramanayaka A.M. it18021912" userId="S::it18021912@my.sliit.lk::46e38890-6e55-41d9-bf83-330f4af0ddae" providerId="AD" clId="Web-{0121EED5-1139-F08A-1CA5-3915CE0FD805}" dt="2021-03-09T12:18:01.082" v="667"/>
          <ac:spMkLst>
            <pc:docMk/>
            <pc:sldMk cId="2663677482" sldId="364"/>
            <ac:spMk id="6" creationId="{B6C5E697-023E-42AD-8A44-CDABD5CE6CD7}"/>
          </ac:spMkLst>
        </pc:spChg>
        <pc:picChg chg="add">
          <ac:chgData name="Ramanayaka A.M. it18021912" userId="S::it18021912@my.sliit.lk::46e38890-6e55-41d9-bf83-330f4af0ddae" providerId="AD" clId="Web-{0121EED5-1139-F08A-1CA5-3915CE0FD805}" dt="2021-03-09T12:18:00.535" v="666"/>
          <ac:picMkLst>
            <pc:docMk/>
            <pc:sldMk cId="2663677482" sldId="364"/>
            <ac:picMk id="4" creationId="{72576515-2A17-43AA-82B7-A73DCB7C470F}"/>
          </ac:picMkLst>
        </pc:picChg>
      </pc:sldChg>
      <pc:sldChg chg="add del replId">
        <pc:chgData name="Ramanayaka A.M. it18021912" userId="S::it18021912@my.sliit.lk::46e38890-6e55-41d9-bf83-330f4af0ddae" providerId="AD" clId="Web-{0121EED5-1139-F08A-1CA5-3915CE0FD805}" dt="2021-03-09T12:17:41.300" v="665"/>
        <pc:sldMkLst>
          <pc:docMk/>
          <pc:sldMk cId="2674803391" sldId="365"/>
        </pc:sldMkLst>
      </pc:sldChg>
      <pc:sldChg chg="addSp delSp modSp new">
        <pc:chgData name="Ramanayaka A.M. it18021912" userId="S::it18021912@my.sliit.lk::46e38890-6e55-41d9-bf83-330f4af0ddae" providerId="AD" clId="Web-{0121EED5-1139-F08A-1CA5-3915CE0FD805}" dt="2021-03-09T13:03:43.410" v="743" actId="20577"/>
        <pc:sldMkLst>
          <pc:docMk/>
          <pc:sldMk cId="3198499742" sldId="365"/>
        </pc:sldMkLst>
        <pc:spChg chg="mod">
          <ac:chgData name="Ramanayaka A.M. it18021912" userId="S::it18021912@my.sliit.lk::46e38890-6e55-41d9-bf83-330f4af0ddae" providerId="AD" clId="Web-{0121EED5-1139-F08A-1CA5-3915CE0FD805}" dt="2021-03-09T13:03:43.410" v="743" actId="20577"/>
          <ac:spMkLst>
            <pc:docMk/>
            <pc:sldMk cId="3198499742" sldId="365"/>
            <ac:spMk id="2" creationId="{32D4B23A-D779-4F6A-8188-DDF347F6B854}"/>
          </ac:spMkLst>
        </pc:spChg>
        <pc:spChg chg="del">
          <ac:chgData name="Ramanayaka A.M. it18021912" userId="S::it18021912@my.sliit.lk::46e38890-6e55-41d9-bf83-330f4af0ddae" providerId="AD" clId="Web-{0121EED5-1139-F08A-1CA5-3915CE0FD805}" dt="2021-03-09T12:57:11.171" v="710"/>
          <ac:spMkLst>
            <pc:docMk/>
            <pc:sldMk cId="3198499742" sldId="365"/>
            <ac:spMk id="3" creationId="{C074ACF5-197E-4341-8922-9747619704B6}"/>
          </ac:spMkLst>
        </pc:spChg>
        <pc:spChg chg="add">
          <ac:chgData name="Ramanayaka A.M. it18021912" userId="S::it18021912@my.sliit.lk::46e38890-6e55-41d9-bf83-330f4af0ddae" providerId="AD" clId="Web-{0121EED5-1139-F08A-1CA5-3915CE0FD805}" dt="2021-03-09T12:58:36.769" v="726"/>
          <ac:spMkLst>
            <pc:docMk/>
            <pc:sldMk cId="3198499742" sldId="365"/>
            <ac:spMk id="9" creationId="{3C593302-4C0A-48C2-B606-265368AD7B61}"/>
          </ac:spMkLst>
        </pc:spChg>
        <pc:picChg chg="add mod">
          <ac:chgData name="Ramanayaka A.M. it18021912" userId="S::it18021912@my.sliit.lk::46e38890-6e55-41d9-bf83-330f4af0ddae" providerId="AD" clId="Web-{0121EED5-1139-F08A-1CA5-3915CE0FD805}" dt="2021-03-09T12:58:48.863" v="727" actId="14100"/>
          <ac:picMkLst>
            <pc:docMk/>
            <pc:sldMk cId="3198499742" sldId="365"/>
            <ac:picMk id="4" creationId="{96762D9A-E857-4510-9A1B-60CEE0197AFE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2:59:00.692" v="729" actId="1076"/>
          <ac:picMkLst>
            <pc:docMk/>
            <pc:sldMk cId="3198499742" sldId="365"/>
            <ac:picMk id="5" creationId="{D3D100A5-8322-4F18-8D4A-4E0A0C9E730F}"/>
          </ac:picMkLst>
        </pc:picChg>
        <pc:picChg chg="add">
          <ac:chgData name="Ramanayaka A.M. it18021912" userId="S::it18021912@my.sliit.lk::46e38890-6e55-41d9-bf83-330f4af0ddae" providerId="AD" clId="Web-{0121EED5-1139-F08A-1CA5-3915CE0FD805}" dt="2021-03-09T12:58:36.285" v="725"/>
          <ac:picMkLst>
            <pc:docMk/>
            <pc:sldMk cId="3198499742" sldId="365"/>
            <ac:picMk id="7" creationId="{B0955F92-94C9-48CD-8804-32E86BBFA9FF}"/>
          </ac:picMkLst>
        </pc:picChg>
      </pc:sldChg>
      <pc:sldChg chg="addSp modSp new">
        <pc:chgData name="Ramanayaka A.M. it18021912" userId="S::it18021912@my.sliit.lk::46e38890-6e55-41d9-bf83-330f4af0ddae" providerId="AD" clId="Web-{0121EED5-1139-F08A-1CA5-3915CE0FD805}" dt="2021-03-09T13:14:24.068" v="813" actId="20577"/>
        <pc:sldMkLst>
          <pc:docMk/>
          <pc:sldMk cId="3704444728" sldId="366"/>
        </pc:sldMkLst>
        <pc:spChg chg="mod">
          <ac:chgData name="Ramanayaka A.M. it18021912" userId="S::it18021912@my.sliit.lk::46e38890-6e55-41d9-bf83-330f4af0ddae" providerId="AD" clId="Web-{0121EED5-1139-F08A-1CA5-3915CE0FD805}" dt="2021-03-09T13:14:24.068" v="813" actId="20577"/>
          <ac:spMkLst>
            <pc:docMk/>
            <pc:sldMk cId="3704444728" sldId="366"/>
            <ac:spMk id="2" creationId="{350BEB86-8AE4-42DC-A4B7-73E9A8AA091D}"/>
          </ac:spMkLst>
        </pc:spChg>
        <pc:spChg chg="mod">
          <ac:chgData name="Ramanayaka A.M. it18021912" userId="S::it18021912@my.sliit.lk::46e38890-6e55-41d9-bf83-330f4af0ddae" providerId="AD" clId="Web-{0121EED5-1139-F08A-1CA5-3915CE0FD805}" dt="2021-03-09T13:09:21.990" v="806" actId="1076"/>
          <ac:spMkLst>
            <pc:docMk/>
            <pc:sldMk cId="3704444728" sldId="366"/>
            <ac:spMk id="3" creationId="{47A77B95-9383-4619-AD03-145E391312D2}"/>
          </ac:spMkLst>
        </pc:spChg>
        <pc:spChg chg="add">
          <ac:chgData name="Ramanayaka A.M. it18021912" userId="S::it18021912@my.sliit.lk::46e38890-6e55-41d9-bf83-330f4af0ddae" providerId="AD" clId="Web-{0121EED5-1139-F08A-1CA5-3915CE0FD805}" dt="2021-03-09T13:05:01.289" v="746"/>
          <ac:spMkLst>
            <pc:docMk/>
            <pc:sldMk cId="3704444728" sldId="366"/>
            <ac:spMk id="7" creationId="{FBB7E417-BE77-4B5D-916E-3E3AE41378E0}"/>
          </ac:spMkLst>
        </pc:spChg>
        <pc:picChg chg="add">
          <ac:chgData name="Ramanayaka A.M. it18021912" userId="S::it18021912@my.sliit.lk::46e38890-6e55-41d9-bf83-330f4af0ddae" providerId="AD" clId="Web-{0121EED5-1139-F08A-1CA5-3915CE0FD805}" dt="2021-03-09T13:05:00.836" v="745"/>
          <ac:picMkLst>
            <pc:docMk/>
            <pc:sldMk cId="3704444728" sldId="366"/>
            <ac:picMk id="5" creationId="{B440AE37-55E2-4EBE-BC45-44400511DC7F}"/>
          </ac:picMkLst>
        </pc:picChg>
      </pc:sldChg>
      <pc:sldChg chg="addSp delSp modSp new">
        <pc:chgData name="Ramanayaka A.M. it18021912" userId="S::it18021912@my.sliit.lk::46e38890-6e55-41d9-bf83-330f4af0ddae" providerId="AD" clId="Web-{0121EED5-1139-F08A-1CA5-3915CE0FD805}" dt="2021-03-09T14:41:10.683" v="988" actId="1076"/>
        <pc:sldMkLst>
          <pc:docMk/>
          <pc:sldMk cId="2671202384" sldId="367"/>
        </pc:sldMkLst>
        <pc:spChg chg="mod">
          <ac:chgData name="Ramanayaka A.M. it18021912" userId="S::it18021912@my.sliit.lk::46e38890-6e55-41d9-bf83-330f4af0ddae" providerId="AD" clId="Web-{0121EED5-1139-F08A-1CA5-3915CE0FD805}" dt="2021-03-09T14:41:02.542" v="985" actId="1076"/>
          <ac:spMkLst>
            <pc:docMk/>
            <pc:sldMk cId="2671202384" sldId="367"/>
            <ac:spMk id="2" creationId="{C6779579-F02C-4C01-B112-5A204FE5B8FF}"/>
          </ac:spMkLst>
        </pc:spChg>
        <pc:spChg chg="mod">
          <ac:chgData name="Ramanayaka A.M. it18021912" userId="S::it18021912@my.sliit.lk::46e38890-6e55-41d9-bf83-330f4af0ddae" providerId="AD" clId="Web-{0121EED5-1139-F08A-1CA5-3915CE0FD805}" dt="2021-03-09T14:37:58.302" v="970" actId="1076"/>
          <ac:spMkLst>
            <pc:docMk/>
            <pc:sldMk cId="2671202384" sldId="367"/>
            <ac:spMk id="3" creationId="{AA4C81DB-1BE0-4589-AAB3-35FD8B4F1EA2}"/>
          </ac:spMkLst>
        </pc:spChg>
        <pc:spChg chg="add del mod">
          <ac:chgData name="Ramanayaka A.M. it18021912" userId="S::it18021912@my.sliit.lk::46e38890-6e55-41d9-bf83-330f4af0ddae" providerId="AD" clId="Web-{0121EED5-1139-F08A-1CA5-3915CE0FD805}" dt="2021-03-09T13:16:00.198" v="818"/>
          <ac:spMkLst>
            <pc:docMk/>
            <pc:sldMk cId="2671202384" sldId="367"/>
            <ac:spMk id="4" creationId="{61781FF2-754C-4C0F-BA0F-8489D4A3BFC0}"/>
          </ac:spMkLst>
        </pc:spChg>
        <pc:spChg chg="add">
          <ac:chgData name="Ramanayaka A.M. it18021912" userId="S::it18021912@my.sliit.lk::46e38890-6e55-41d9-bf83-330f4af0ddae" providerId="AD" clId="Web-{0121EED5-1139-F08A-1CA5-3915CE0FD805}" dt="2021-03-09T13:16:19.667" v="820"/>
          <ac:spMkLst>
            <pc:docMk/>
            <pc:sldMk cId="2671202384" sldId="367"/>
            <ac:spMk id="8" creationId="{E82600B2-0689-4E7C-998B-E842F7967120}"/>
          </ac:spMkLst>
        </pc:spChg>
        <pc:picChg chg="add mod">
          <ac:chgData name="Ramanayaka A.M. it18021912" userId="S::it18021912@my.sliit.lk::46e38890-6e55-41d9-bf83-330f4af0ddae" providerId="AD" clId="Web-{0121EED5-1139-F08A-1CA5-3915CE0FD805}" dt="2021-03-09T14:41:10.683" v="988" actId="1076"/>
          <ac:picMkLst>
            <pc:docMk/>
            <pc:sldMk cId="2671202384" sldId="367"/>
            <ac:picMk id="4" creationId="{22F1C6B4-6A1E-4E38-BAC9-B51ED3A184F0}"/>
          </ac:picMkLst>
        </pc:picChg>
        <pc:picChg chg="add">
          <ac:chgData name="Ramanayaka A.M. it18021912" userId="S::it18021912@my.sliit.lk::46e38890-6e55-41d9-bf83-330f4af0ddae" providerId="AD" clId="Web-{0121EED5-1139-F08A-1CA5-3915CE0FD805}" dt="2021-03-09T13:16:19.230" v="819"/>
          <ac:picMkLst>
            <pc:docMk/>
            <pc:sldMk cId="2671202384" sldId="367"/>
            <ac:picMk id="6" creationId="{18E9761C-AA5D-475B-9BF2-EA7C152EA78C}"/>
          </ac:picMkLst>
        </pc:picChg>
      </pc:sldChg>
      <pc:sldChg chg="addSp modSp new">
        <pc:chgData name="Ramanayaka A.M. it18021912" userId="S::it18021912@my.sliit.lk::46e38890-6e55-41d9-bf83-330f4af0ddae" providerId="AD" clId="Web-{0121EED5-1139-F08A-1CA5-3915CE0FD805}" dt="2021-03-09T14:48:47.132" v="1020" actId="1076"/>
        <pc:sldMkLst>
          <pc:docMk/>
          <pc:sldMk cId="2111102856" sldId="368"/>
        </pc:sldMkLst>
        <pc:spChg chg="mod">
          <ac:chgData name="Ramanayaka A.M. it18021912" userId="S::it18021912@my.sliit.lk::46e38890-6e55-41d9-bf83-330f4af0ddae" providerId="AD" clId="Web-{0121EED5-1139-F08A-1CA5-3915CE0FD805}" dt="2021-03-09T14:48:47.132" v="1020" actId="1076"/>
          <ac:spMkLst>
            <pc:docMk/>
            <pc:sldMk cId="2111102856" sldId="368"/>
            <ac:spMk id="2" creationId="{49E14116-A443-4E32-BFC4-865A90CD71D3}"/>
          </ac:spMkLst>
        </pc:spChg>
        <pc:spChg chg="mod">
          <ac:chgData name="Ramanayaka A.M. it18021912" userId="S::it18021912@my.sliit.lk::46e38890-6e55-41d9-bf83-330f4af0ddae" providerId="AD" clId="Web-{0121EED5-1139-F08A-1CA5-3915CE0FD805}" dt="2021-03-09T14:44:55.689" v="1001" actId="20577"/>
          <ac:spMkLst>
            <pc:docMk/>
            <pc:sldMk cId="2111102856" sldId="368"/>
            <ac:spMk id="3" creationId="{463AA1D0-B967-474B-B769-604F59D3D7AF}"/>
          </ac:spMkLst>
        </pc:spChg>
        <pc:spChg chg="add">
          <ac:chgData name="Ramanayaka A.M. it18021912" userId="S::it18021912@my.sliit.lk::46e38890-6e55-41d9-bf83-330f4af0ddae" providerId="AD" clId="Web-{0121EED5-1139-F08A-1CA5-3915CE0FD805}" dt="2021-03-09T14:44:27.860" v="991"/>
          <ac:spMkLst>
            <pc:docMk/>
            <pc:sldMk cId="2111102856" sldId="368"/>
            <ac:spMk id="7" creationId="{FD906C22-00C7-4BD8-ABAE-BE25E8F0872B}"/>
          </ac:spMkLst>
        </pc:spChg>
        <pc:picChg chg="add">
          <ac:chgData name="Ramanayaka A.M. it18021912" userId="S::it18021912@my.sliit.lk::46e38890-6e55-41d9-bf83-330f4af0ddae" providerId="AD" clId="Web-{0121EED5-1139-F08A-1CA5-3915CE0FD805}" dt="2021-03-09T14:44:27.422" v="990"/>
          <ac:picMkLst>
            <pc:docMk/>
            <pc:sldMk cId="2111102856" sldId="368"/>
            <ac:picMk id="5" creationId="{1AE0C95C-6D5A-439E-BC75-2901E7383886}"/>
          </ac:picMkLst>
        </pc:picChg>
      </pc:sldChg>
      <pc:sldChg chg="addSp modSp new">
        <pc:chgData name="Ramanayaka A.M. it18021912" userId="S::it18021912@my.sliit.lk::46e38890-6e55-41d9-bf83-330f4af0ddae" providerId="AD" clId="Web-{0121EED5-1139-F08A-1CA5-3915CE0FD805}" dt="2021-03-09T14:56:42.926" v="1096" actId="1076"/>
        <pc:sldMkLst>
          <pc:docMk/>
          <pc:sldMk cId="4015512514" sldId="369"/>
        </pc:sldMkLst>
        <pc:spChg chg="add">
          <ac:chgData name="Ramanayaka A.M. it18021912" userId="S::it18021912@my.sliit.lk::46e38890-6e55-41d9-bf83-330f4af0ddae" providerId="AD" clId="Web-{0121EED5-1139-F08A-1CA5-3915CE0FD805}" dt="2021-03-09T14:50:19.775" v="1023"/>
          <ac:spMkLst>
            <pc:docMk/>
            <pc:sldMk cId="4015512514" sldId="369"/>
            <ac:spMk id="5" creationId="{48528270-8DAF-4C15-9424-D5D0462563FD}"/>
          </ac:spMkLst>
        </pc:spChg>
        <pc:spChg chg="add mod">
          <ac:chgData name="Ramanayaka A.M. it18021912" userId="S::it18021912@my.sliit.lk::46e38890-6e55-41d9-bf83-330f4af0ddae" providerId="AD" clId="Web-{0121EED5-1139-F08A-1CA5-3915CE0FD805}" dt="2021-03-09T14:56:42.926" v="1096" actId="1076"/>
          <ac:spMkLst>
            <pc:docMk/>
            <pc:sldMk cId="4015512514" sldId="369"/>
            <ac:spMk id="7" creationId="{BA5B9FF7-9085-47DB-8971-CAF668FB700A}"/>
          </ac:spMkLst>
        </pc:spChg>
        <pc:picChg chg="add">
          <ac:chgData name="Ramanayaka A.M. it18021912" userId="S::it18021912@my.sliit.lk::46e38890-6e55-41d9-bf83-330f4af0ddae" providerId="AD" clId="Web-{0121EED5-1139-F08A-1CA5-3915CE0FD805}" dt="2021-03-09T14:50:19.353" v="1022"/>
          <ac:picMkLst>
            <pc:docMk/>
            <pc:sldMk cId="4015512514" sldId="369"/>
            <ac:picMk id="3" creationId="{985400AB-29A1-4012-887B-F5B431182D24}"/>
          </ac:picMkLst>
        </pc:picChg>
        <pc:picChg chg="add mod">
          <ac:chgData name="Ramanayaka A.M. it18021912" userId="S::it18021912@my.sliit.lk::46e38890-6e55-41d9-bf83-330f4af0ddae" providerId="AD" clId="Web-{0121EED5-1139-F08A-1CA5-3915CE0FD805}" dt="2021-03-09T14:53:00.155" v="1031" actId="1076"/>
          <ac:picMkLst>
            <pc:docMk/>
            <pc:sldMk cId="4015512514" sldId="369"/>
            <ac:picMk id="6" creationId="{699E536F-1442-4C35-BF30-289CDEE689F0}"/>
          </ac:picMkLst>
        </pc:picChg>
      </pc:sldChg>
    </pc:docChg>
  </pc:docChgLst>
  <pc:docChgLst>
    <pc:chgData name="Renuharshatha A. it18034400" userId="S::it18034400@my.sliit.lk::b5224bbf-3f07-41e9-870f-8428b763ea44" providerId="AD" clId="Web-{30453BD3-B4E4-E98C-B1BC-F3E0A9558E51}"/>
    <pc:docChg chg="addSld modSld">
      <pc:chgData name="Renuharshatha A. it18034400" userId="S::it18034400@my.sliit.lk::b5224bbf-3f07-41e9-870f-8428b763ea44" providerId="AD" clId="Web-{30453BD3-B4E4-E98C-B1BC-F3E0A9558E51}" dt="2021-03-24T03:27:03.708" v="22" actId="1076"/>
      <pc:docMkLst>
        <pc:docMk/>
      </pc:docMkLst>
      <pc:sldChg chg="addSp delSp modSp">
        <pc:chgData name="Renuharshatha A. it18034400" userId="S::it18034400@my.sliit.lk::b5224bbf-3f07-41e9-870f-8428b763ea44" providerId="AD" clId="Web-{30453BD3-B4E4-E98C-B1BC-F3E0A9558E51}" dt="2021-03-24T03:23:49.827" v="6" actId="1076"/>
        <pc:sldMkLst>
          <pc:docMk/>
          <pc:sldMk cId="304476092" sldId="371"/>
        </pc:sldMkLst>
        <pc:graphicFrameChg chg="del mod">
          <ac:chgData name="Renuharshatha A. it18034400" userId="S::it18034400@my.sliit.lk::b5224bbf-3f07-41e9-870f-8428b763ea44" providerId="AD" clId="Web-{30453BD3-B4E4-E98C-B1BC-F3E0A9558E51}" dt="2021-03-24T03:23:19.936" v="2"/>
          <ac:graphicFrameMkLst>
            <pc:docMk/>
            <pc:sldMk cId="304476092" sldId="371"/>
            <ac:graphicFrameMk id="12" creationId="{84B882CD-010F-4E60-B5F4-27913046DBA1}"/>
          </ac:graphicFrameMkLst>
        </pc:graphicFrameChg>
        <pc:graphicFrameChg chg="add mod">
          <ac:chgData name="Renuharshatha A. it18034400" userId="S::it18034400@my.sliit.lk::b5224bbf-3f07-41e9-870f-8428b763ea44" providerId="AD" clId="Web-{30453BD3-B4E4-E98C-B1BC-F3E0A9558E51}" dt="2021-03-24T03:23:49.827" v="6" actId="1076"/>
          <ac:graphicFrameMkLst>
            <pc:docMk/>
            <pc:sldMk cId="304476092" sldId="371"/>
            <ac:graphicFrameMk id="121" creationId="{CFBB2320-0AAE-4362-B6C8-09B1F3807FEA}"/>
          </ac:graphicFrameMkLst>
        </pc:graphicFrameChg>
      </pc:sldChg>
      <pc:sldChg chg="addSp delSp modSp new">
        <pc:chgData name="Renuharshatha A. it18034400" userId="S::it18034400@my.sliit.lk::b5224bbf-3f07-41e9-870f-8428b763ea44" providerId="AD" clId="Web-{30453BD3-B4E4-E98C-B1BC-F3E0A9558E51}" dt="2021-03-24T03:25:30.080" v="14" actId="14100"/>
        <pc:sldMkLst>
          <pc:docMk/>
          <pc:sldMk cId="3611189773" sldId="395"/>
        </pc:sldMkLst>
        <pc:spChg chg="del">
          <ac:chgData name="Renuharshatha A. it18034400" userId="S::it18034400@my.sliit.lk::b5224bbf-3f07-41e9-870f-8428b763ea44" providerId="AD" clId="Web-{30453BD3-B4E4-E98C-B1BC-F3E0A9558E51}" dt="2021-03-24T03:24:03.421" v="9"/>
          <ac:spMkLst>
            <pc:docMk/>
            <pc:sldMk cId="3611189773" sldId="395"/>
            <ac:spMk id="2" creationId="{4B11D3F9-64D2-4390-A4A8-A740420BFCE2}"/>
          </ac:spMkLst>
        </pc:spChg>
        <pc:spChg chg="del">
          <ac:chgData name="Renuharshatha A. it18034400" userId="S::it18034400@my.sliit.lk::b5224bbf-3f07-41e9-870f-8428b763ea44" providerId="AD" clId="Web-{30453BD3-B4E4-E98C-B1BC-F3E0A9558E51}" dt="2021-03-24T03:24:01.390" v="8"/>
          <ac:spMkLst>
            <pc:docMk/>
            <pc:sldMk cId="3611189773" sldId="395"/>
            <ac:spMk id="3" creationId="{3FE51FEE-CB8A-47E8-A880-43D89EFD7ED2}"/>
          </ac:spMkLst>
        </pc:spChg>
        <pc:graphicFrameChg chg="add mod">
          <ac:chgData name="Renuharshatha A. it18034400" userId="S::it18034400@my.sliit.lk::b5224bbf-3f07-41e9-870f-8428b763ea44" providerId="AD" clId="Web-{30453BD3-B4E4-E98C-B1BC-F3E0A9558E51}" dt="2021-03-24T03:25:30.080" v="14" actId="14100"/>
          <ac:graphicFrameMkLst>
            <pc:docMk/>
            <pc:sldMk cId="3611189773" sldId="395"/>
            <ac:graphicFrameMk id="5" creationId="{CAEAB03F-9933-4F28-A9C9-6AFA6318F410}"/>
          </ac:graphicFrameMkLst>
        </pc:graphicFrameChg>
      </pc:sldChg>
      <pc:sldChg chg="addSp delSp modSp add replId">
        <pc:chgData name="Renuharshatha A. it18034400" userId="S::it18034400@my.sliit.lk::b5224bbf-3f07-41e9-870f-8428b763ea44" providerId="AD" clId="Web-{30453BD3-B4E4-E98C-B1BC-F3E0A9558E51}" dt="2021-03-24T03:27:03.708" v="22" actId="1076"/>
        <pc:sldMkLst>
          <pc:docMk/>
          <pc:sldMk cId="2102289012" sldId="396"/>
        </pc:sldMkLst>
        <pc:spChg chg="add del mod">
          <ac:chgData name="Renuharshatha A. it18034400" userId="S::it18034400@my.sliit.lk::b5224bbf-3f07-41e9-870f-8428b763ea44" providerId="AD" clId="Web-{30453BD3-B4E4-E98C-B1BC-F3E0A9558E51}" dt="2021-03-24T03:25:48.596" v="18"/>
          <ac:spMkLst>
            <pc:docMk/>
            <pc:sldMk cId="2102289012" sldId="396"/>
            <ac:spMk id="3" creationId="{48FDE247-D900-4BA3-9FA2-90AA7C4085B7}"/>
          </ac:spMkLst>
        </pc:spChg>
        <pc:spChg chg="del">
          <ac:chgData name="Renuharshatha A. it18034400" userId="S::it18034400@my.sliit.lk::b5224bbf-3f07-41e9-870f-8428b763ea44" providerId="AD" clId="Web-{30453BD3-B4E4-E98C-B1BC-F3E0A9558E51}" dt="2021-03-24T03:25:43.284" v="16"/>
          <ac:spMkLst>
            <pc:docMk/>
            <pc:sldMk cId="2102289012" sldId="396"/>
            <ac:spMk id="1325" creationId="{0654B385-7C21-46AA-BEB1-4FE62EF49D6C}"/>
          </ac:spMkLst>
        </pc:spChg>
        <pc:graphicFrameChg chg="add mod">
          <ac:chgData name="Renuharshatha A. it18034400" userId="S::it18034400@my.sliit.lk::b5224bbf-3f07-41e9-870f-8428b763ea44" providerId="AD" clId="Web-{30453BD3-B4E4-E98C-B1BC-F3E0A9558E51}" dt="2021-03-24T03:27:03.708" v="22" actId="1076"/>
          <ac:graphicFrameMkLst>
            <pc:docMk/>
            <pc:sldMk cId="2102289012" sldId="396"/>
            <ac:graphicFrameMk id="5" creationId="{6FA42C2F-8FB1-4952-96E4-D7D99FF64A01}"/>
          </ac:graphicFrameMkLst>
        </pc:graphicFrameChg>
        <pc:picChg chg="add del mod">
          <ac:chgData name="Renuharshatha A. it18034400" userId="S::it18034400@my.sliit.lk::b5224bbf-3f07-41e9-870f-8428b763ea44" providerId="AD" clId="Web-{30453BD3-B4E4-E98C-B1BC-F3E0A9558E51}" dt="2021-03-24T03:25:53.815" v="20"/>
          <ac:picMkLst>
            <pc:docMk/>
            <pc:sldMk cId="2102289012" sldId="396"/>
            <ac:picMk id="4" creationId="{5371A250-7934-420C-8E5C-DAF26CA039C6}"/>
          </ac:picMkLst>
        </pc:picChg>
      </pc:sldChg>
    </pc:docChg>
  </pc:docChgLst>
  <pc:docChgLst>
    <pc:chgData name="Ramanayaka A.M. it18021912" userId="S::it18021912@my.sliit.lk::46e38890-6e55-41d9-bf83-330f4af0ddae" providerId="AD" clId="Web-{D8D0DBAF-514E-FD63-8F38-036307F2ED66}"/>
    <pc:docChg chg="addSld modSld">
      <pc:chgData name="Ramanayaka A.M. it18021912" userId="S::it18021912@my.sliit.lk::46e38890-6e55-41d9-bf83-330f4af0ddae" providerId="AD" clId="Web-{D8D0DBAF-514E-FD63-8F38-036307F2ED66}" dt="2021-03-09T07:56:05.401" v="1"/>
      <pc:docMkLst>
        <pc:docMk/>
      </pc:docMkLst>
      <pc:sldChg chg="modSp">
        <pc:chgData name="Ramanayaka A.M. it18021912" userId="S::it18021912@my.sliit.lk::46e38890-6e55-41d9-bf83-330f4af0ddae" providerId="AD" clId="Web-{D8D0DBAF-514E-FD63-8F38-036307F2ED66}" dt="2021-03-09T07:54:05.989" v="0" actId="20577"/>
        <pc:sldMkLst>
          <pc:docMk/>
          <pc:sldMk cId="361011546" sldId="306"/>
        </pc:sldMkLst>
        <pc:spChg chg="mod">
          <ac:chgData name="Ramanayaka A.M. it18021912" userId="S::it18021912@my.sliit.lk::46e38890-6e55-41d9-bf83-330f4af0ddae" providerId="AD" clId="Web-{D8D0DBAF-514E-FD63-8F38-036307F2ED66}" dt="2021-03-09T07:54:05.989" v="0" actId="20577"/>
          <ac:spMkLst>
            <pc:docMk/>
            <pc:sldMk cId="361011546" sldId="306"/>
            <ac:spMk id="3012" creationId="{00000000-0000-0000-0000-000000000000}"/>
          </ac:spMkLst>
        </pc:spChg>
      </pc:sldChg>
      <pc:sldChg chg="new">
        <pc:chgData name="Ramanayaka A.M. it18021912" userId="S::it18021912@my.sliit.lk::46e38890-6e55-41d9-bf83-330f4af0ddae" providerId="AD" clId="Web-{D8D0DBAF-514E-FD63-8F38-036307F2ED66}" dt="2021-03-09T07:56:05.401" v="1"/>
        <pc:sldMkLst>
          <pc:docMk/>
          <pc:sldMk cId="3639662553" sldId="351"/>
        </pc:sldMkLst>
      </pc:sldChg>
    </pc:docChg>
  </pc:docChgLst>
  <pc:docChgLst>
    <pc:chgData name="Wishvajith B.L.D.V. it18032666" userId="S::it18032666@my.sliit.lk::8bedbe07-e535-41e7-9f9d-682c98a65af4" providerId="AD" clId="Web-{CF84B29F-F0F5-0000-811F-79B6D9AE4B8E}"/>
    <pc:docChg chg="addSld modSld">
      <pc:chgData name="Wishvajith B.L.D.V. it18032666" userId="S::it18032666@my.sliit.lk::8bedbe07-e535-41e7-9f9d-682c98a65af4" providerId="AD" clId="Web-{CF84B29F-F0F5-0000-811F-79B6D9AE4B8E}" dt="2021-03-09T09:23:32.053" v="287" actId="1076"/>
      <pc:docMkLst>
        <pc:docMk/>
      </pc:docMkLst>
      <pc:sldChg chg="addSp modSp">
        <pc:chgData name="Wishvajith B.L.D.V. it18032666" userId="S::it18032666@my.sliit.lk::8bedbe07-e535-41e7-9f9d-682c98a65af4" providerId="AD" clId="Web-{CF84B29F-F0F5-0000-811F-79B6D9AE4B8E}" dt="2021-03-09T09:18:54.830" v="277" actId="1076"/>
        <pc:sldMkLst>
          <pc:docMk/>
          <pc:sldMk cId="818749557" sldId="343"/>
        </pc:sldMkLst>
        <pc:spChg chg="mod">
          <ac:chgData name="Wishvajith B.L.D.V. it18032666" userId="S::it18032666@my.sliit.lk::8bedbe07-e535-41e7-9f9d-682c98a65af4" providerId="AD" clId="Web-{CF84B29F-F0F5-0000-811F-79B6D9AE4B8E}" dt="2021-03-09T09:18:24.908" v="273" actId="20577"/>
          <ac:spMkLst>
            <pc:docMk/>
            <pc:sldMk cId="818749557" sldId="343"/>
            <ac:spMk id="4" creationId="{1298CC23-1758-41CD-85BB-FFECC086ED45}"/>
          </ac:spMkLst>
        </pc:spChg>
        <pc:picChg chg="add mod">
          <ac:chgData name="Wishvajith B.L.D.V. it18032666" userId="S::it18032666@my.sliit.lk::8bedbe07-e535-41e7-9f9d-682c98a65af4" providerId="AD" clId="Web-{CF84B29F-F0F5-0000-811F-79B6D9AE4B8E}" dt="2021-03-09T09:18:54.830" v="277" actId="1076"/>
          <ac:picMkLst>
            <pc:docMk/>
            <pc:sldMk cId="818749557" sldId="343"/>
            <ac:picMk id="5" creationId="{8C602646-6268-4E72-9E67-83B33E9B4804}"/>
          </ac:picMkLst>
        </pc:picChg>
      </pc:sldChg>
      <pc:sldChg chg="addSp modSp">
        <pc:chgData name="Wishvajith B.L.D.V. it18032666" userId="S::it18032666@my.sliit.lk::8bedbe07-e535-41e7-9f9d-682c98a65af4" providerId="AD" clId="Web-{CF84B29F-F0F5-0000-811F-79B6D9AE4B8E}" dt="2021-03-09T08:46:43.579" v="47" actId="20577"/>
        <pc:sldMkLst>
          <pc:docMk/>
          <pc:sldMk cId="1862692817" sldId="344"/>
        </pc:sldMkLst>
        <pc:spChg chg="add mod">
          <ac:chgData name="Wishvajith B.L.D.V. it18032666" userId="S::it18032666@my.sliit.lk::8bedbe07-e535-41e7-9f9d-682c98a65af4" providerId="AD" clId="Web-{CF84B29F-F0F5-0000-811F-79B6D9AE4B8E}" dt="2021-03-09T08:45:41.266" v="21" actId="14100"/>
          <ac:spMkLst>
            <pc:docMk/>
            <pc:sldMk cId="1862692817" sldId="344"/>
            <ac:spMk id="3" creationId="{606CBA54-ECB0-445C-95DB-EA32EE496C17}"/>
          </ac:spMkLst>
        </pc:spChg>
        <pc:spChg chg="add mod">
          <ac:chgData name="Wishvajith B.L.D.V. it18032666" userId="S::it18032666@my.sliit.lk::8bedbe07-e535-41e7-9f9d-682c98a65af4" providerId="AD" clId="Web-{CF84B29F-F0F5-0000-811F-79B6D9AE4B8E}" dt="2021-03-09T08:46:43.579" v="47" actId="20577"/>
          <ac:spMkLst>
            <pc:docMk/>
            <pc:sldMk cId="1862692817" sldId="344"/>
            <ac:spMk id="4" creationId="{CD8A650D-B2FB-4057-B982-4574B7FF5F5E}"/>
          </ac:spMkLst>
        </pc:spChg>
      </pc:sldChg>
      <pc:sldChg chg="modSp">
        <pc:chgData name="Wishvajith B.L.D.V. it18032666" userId="S::it18032666@my.sliit.lk::8bedbe07-e535-41e7-9f9d-682c98a65af4" providerId="AD" clId="Web-{CF84B29F-F0F5-0000-811F-79B6D9AE4B8E}" dt="2021-03-09T09:09:09.226" v="159" actId="14100"/>
        <pc:sldMkLst>
          <pc:docMk/>
          <pc:sldMk cId="935454851" sldId="345"/>
        </pc:sldMkLst>
        <pc:grpChg chg="mod">
          <ac:chgData name="Wishvajith B.L.D.V. it18032666" userId="S::it18032666@my.sliit.lk::8bedbe07-e535-41e7-9f9d-682c98a65af4" providerId="AD" clId="Web-{CF84B29F-F0F5-0000-811F-79B6D9AE4B8E}" dt="2021-03-09T09:09:09.226" v="159" actId="14100"/>
          <ac:grpSpMkLst>
            <pc:docMk/>
            <pc:sldMk cId="935454851" sldId="345"/>
            <ac:grpSpMk id="5" creationId="{F7860D01-AFBC-4DAE-8732-4DDDDF555796}"/>
          </ac:grpSpMkLst>
        </pc:grpChg>
      </pc:sldChg>
      <pc:sldChg chg="addSp delSp modSp">
        <pc:chgData name="Wishvajith B.L.D.V. it18032666" userId="S::it18032666@my.sliit.lk::8bedbe07-e535-41e7-9f9d-682c98a65af4" providerId="AD" clId="Web-{CF84B29F-F0F5-0000-811F-79B6D9AE4B8E}" dt="2021-03-09T09:23:32.053" v="287" actId="1076"/>
        <pc:sldMkLst>
          <pc:docMk/>
          <pc:sldMk cId="109118018" sldId="346"/>
        </pc:sldMkLst>
        <pc:picChg chg="mod">
          <ac:chgData name="Wishvajith B.L.D.V. it18032666" userId="S::it18032666@my.sliit.lk::8bedbe07-e535-41e7-9f9d-682c98a65af4" providerId="AD" clId="Web-{CF84B29F-F0F5-0000-811F-79B6D9AE4B8E}" dt="2021-03-09T09:23:32.053" v="287" actId="1076"/>
          <ac:picMkLst>
            <pc:docMk/>
            <pc:sldMk cId="109118018" sldId="346"/>
            <ac:picMk id="3" creationId="{85867512-B160-4423-ABB3-69D118513EDE}"/>
          </ac:picMkLst>
        </pc:picChg>
        <pc:picChg chg="add mod">
          <ac:chgData name="Wishvajith B.L.D.V. it18032666" userId="S::it18032666@my.sliit.lk::8bedbe07-e535-41e7-9f9d-682c98a65af4" providerId="AD" clId="Web-{CF84B29F-F0F5-0000-811F-79B6D9AE4B8E}" dt="2021-03-09T08:57:38.621" v="127" actId="1076"/>
          <ac:picMkLst>
            <pc:docMk/>
            <pc:sldMk cId="109118018" sldId="346"/>
            <ac:picMk id="4" creationId="{E25C7B5A-ED38-4E91-A03E-C2C7BEA9D1AE}"/>
          </ac:picMkLst>
        </pc:picChg>
        <pc:picChg chg="del">
          <ac:chgData name="Wishvajith B.L.D.V. it18032666" userId="S::it18032666@my.sliit.lk::8bedbe07-e535-41e7-9f9d-682c98a65af4" providerId="AD" clId="Web-{CF84B29F-F0F5-0000-811F-79B6D9AE4B8E}" dt="2021-03-09T08:43:20.576" v="0"/>
          <ac:picMkLst>
            <pc:docMk/>
            <pc:sldMk cId="109118018" sldId="346"/>
            <ac:picMk id="4" creationId="{EEEAD58A-A75C-4DCC-892F-D83296D2F224}"/>
          </ac:picMkLst>
        </pc:picChg>
        <pc:picChg chg="del mod">
          <ac:chgData name="Wishvajith B.L.D.V. it18032666" userId="S::it18032666@my.sliit.lk::8bedbe07-e535-41e7-9f9d-682c98a65af4" providerId="AD" clId="Web-{CF84B29F-F0F5-0000-811F-79B6D9AE4B8E}" dt="2021-03-09T08:57:38.574" v="126"/>
          <ac:picMkLst>
            <pc:docMk/>
            <pc:sldMk cId="109118018" sldId="346"/>
            <ac:picMk id="5" creationId="{4E966E65-28EE-4A20-A0D1-0924969A1F25}"/>
          </ac:picMkLst>
        </pc:picChg>
        <pc:picChg chg="add mod">
          <ac:chgData name="Wishvajith B.L.D.V. it18032666" userId="S::it18032666@my.sliit.lk::8bedbe07-e535-41e7-9f9d-682c98a65af4" providerId="AD" clId="Web-{CF84B29F-F0F5-0000-811F-79B6D9AE4B8E}" dt="2021-03-09T09:23:17.709" v="285" actId="1076"/>
          <ac:picMkLst>
            <pc:docMk/>
            <pc:sldMk cId="109118018" sldId="346"/>
            <ac:picMk id="11" creationId="{B6464875-8CFB-413D-A306-A0CFFD5FF742}"/>
          </ac:picMkLst>
        </pc:picChg>
        <pc:picChg chg="add mod">
          <ac:chgData name="Wishvajith B.L.D.V. it18032666" userId="S::it18032666@my.sliit.lk::8bedbe07-e535-41e7-9f9d-682c98a65af4" providerId="AD" clId="Web-{CF84B29F-F0F5-0000-811F-79B6D9AE4B8E}" dt="2021-03-09T09:23:22.147" v="286" actId="1076"/>
          <ac:picMkLst>
            <pc:docMk/>
            <pc:sldMk cId="109118018" sldId="346"/>
            <ac:picMk id="13" creationId="{04690EB3-B418-43EF-9FAB-D97D48BC3BD6}"/>
          </ac:picMkLst>
        </pc:picChg>
      </pc:sldChg>
      <pc:sldChg chg="addSp delSp modSp add replId">
        <pc:chgData name="Wishvajith B.L.D.V. it18032666" userId="S::it18032666@my.sliit.lk::8bedbe07-e535-41e7-9f9d-682c98a65af4" providerId="AD" clId="Web-{CF84B29F-F0F5-0000-811F-79B6D9AE4B8E}" dt="2021-03-09T08:52:56.976" v="114" actId="1076"/>
        <pc:sldMkLst>
          <pc:docMk/>
          <pc:sldMk cId="1193006676" sldId="353"/>
        </pc:sldMkLst>
        <pc:spChg chg="mod">
          <ac:chgData name="Wishvajith B.L.D.V. it18032666" userId="S::it18032666@my.sliit.lk::8bedbe07-e535-41e7-9f9d-682c98a65af4" providerId="AD" clId="Web-{CF84B29F-F0F5-0000-811F-79B6D9AE4B8E}" dt="2021-03-09T08:47:34.314" v="66" actId="14100"/>
          <ac:spMkLst>
            <pc:docMk/>
            <pc:sldMk cId="1193006676" sldId="353"/>
            <ac:spMk id="3" creationId="{606CBA54-ECB0-445C-95DB-EA32EE496C17}"/>
          </ac:spMkLst>
        </pc:spChg>
        <pc:spChg chg="mod">
          <ac:chgData name="Wishvajith B.L.D.V. it18032666" userId="S::it18032666@my.sliit.lk::8bedbe07-e535-41e7-9f9d-682c98a65af4" providerId="AD" clId="Web-{CF84B29F-F0F5-0000-811F-79B6D9AE4B8E}" dt="2021-03-09T08:51:47.459" v="110" actId="20577"/>
          <ac:spMkLst>
            <pc:docMk/>
            <pc:sldMk cId="1193006676" sldId="353"/>
            <ac:spMk id="4" creationId="{CD8A650D-B2FB-4057-B982-4574B7FF5F5E}"/>
          </ac:spMkLst>
        </pc:spChg>
        <pc:picChg chg="add del mod">
          <ac:chgData name="Wishvajith B.L.D.V. it18032666" userId="S::it18032666@my.sliit.lk::8bedbe07-e535-41e7-9f9d-682c98a65af4" providerId="AD" clId="Web-{CF84B29F-F0F5-0000-811F-79B6D9AE4B8E}" dt="2021-03-09T08:48:22.128" v="75"/>
          <ac:picMkLst>
            <pc:docMk/>
            <pc:sldMk cId="1193006676" sldId="353"/>
            <ac:picMk id="5" creationId="{2CB1DE9F-26C7-4558-B998-3C4CC5ABF5D2}"/>
          </ac:picMkLst>
        </pc:picChg>
        <pc:picChg chg="add mod">
          <ac:chgData name="Wishvajith B.L.D.V. it18032666" userId="S::it18032666@my.sliit.lk::8bedbe07-e535-41e7-9f9d-682c98a65af4" providerId="AD" clId="Web-{CF84B29F-F0F5-0000-811F-79B6D9AE4B8E}" dt="2021-03-09T08:52:56.976" v="114" actId="1076"/>
          <ac:picMkLst>
            <pc:docMk/>
            <pc:sldMk cId="1193006676" sldId="353"/>
            <ac:picMk id="5" creationId="{5D071A6A-143B-4239-8C90-214DF3FEB2AC}"/>
          </ac:picMkLst>
        </pc:picChg>
        <pc:picChg chg="add del mod">
          <ac:chgData name="Wishvajith B.L.D.V. it18032666" userId="S::it18032666@my.sliit.lk::8bedbe07-e535-41e7-9f9d-682c98a65af4" providerId="AD" clId="Web-{CF84B29F-F0F5-0000-811F-79B6D9AE4B8E}" dt="2021-03-09T08:49:40.145" v="96"/>
          <ac:picMkLst>
            <pc:docMk/>
            <pc:sldMk cId="1193006676" sldId="353"/>
            <ac:picMk id="9" creationId="{4B8C0F0A-8477-42E2-A829-C95C5D689702}"/>
          </ac:picMkLst>
        </pc:picChg>
        <pc:picChg chg="add del mod">
          <ac:chgData name="Wishvajith B.L.D.V. it18032666" userId="S::it18032666@my.sliit.lk::8bedbe07-e535-41e7-9f9d-682c98a65af4" providerId="AD" clId="Web-{CF84B29F-F0F5-0000-811F-79B6D9AE4B8E}" dt="2021-03-09T08:49:46.598" v="98"/>
          <ac:picMkLst>
            <pc:docMk/>
            <pc:sldMk cId="1193006676" sldId="353"/>
            <ac:picMk id="10" creationId="{99CF076B-FCE9-41C8-8E87-3123D594048F}"/>
          </ac:picMkLst>
        </pc:picChg>
      </pc:sldChg>
      <pc:sldChg chg="delSp modSp add replId">
        <pc:chgData name="Wishvajith B.L.D.V. it18032666" userId="S::it18032666@my.sliit.lk::8bedbe07-e535-41e7-9f9d-682c98a65af4" providerId="AD" clId="Web-{CF84B29F-F0F5-0000-811F-79B6D9AE4B8E}" dt="2021-03-09T08:54:35.337" v="121" actId="20577"/>
        <pc:sldMkLst>
          <pc:docMk/>
          <pc:sldMk cId="2973756457" sldId="354"/>
        </pc:sldMkLst>
        <pc:spChg chg="mod">
          <ac:chgData name="Wishvajith B.L.D.V. it18032666" userId="S::it18032666@my.sliit.lk::8bedbe07-e535-41e7-9f9d-682c98a65af4" providerId="AD" clId="Web-{CF84B29F-F0F5-0000-811F-79B6D9AE4B8E}" dt="2021-03-09T08:54:35.337" v="121" actId="20577"/>
          <ac:spMkLst>
            <pc:docMk/>
            <pc:sldMk cId="2973756457" sldId="354"/>
            <ac:spMk id="4" creationId="{CD8A650D-B2FB-4057-B982-4574B7FF5F5E}"/>
          </ac:spMkLst>
        </pc:spChg>
        <pc:picChg chg="del">
          <ac:chgData name="Wishvajith B.L.D.V. it18032666" userId="S::it18032666@my.sliit.lk::8bedbe07-e535-41e7-9f9d-682c98a65af4" providerId="AD" clId="Web-{CF84B29F-F0F5-0000-811F-79B6D9AE4B8E}" dt="2021-03-09T08:54:35.274" v="119"/>
          <ac:picMkLst>
            <pc:docMk/>
            <pc:sldMk cId="2973756457" sldId="354"/>
            <ac:picMk id="5" creationId="{5D071A6A-143B-4239-8C90-214DF3FEB2AC}"/>
          </ac:picMkLst>
        </pc:picChg>
      </pc:sldChg>
      <pc:sldChg chg="modSp add replId">
        <pc:chgData name="Wishvajith B.L.D.V. it18032666" userId="S::it18032666@my.sliit.lk::8bedbe07-e535-41e7-9f9d-682c98a65af4" providerId="AD" clId="Web-{CF84B29F-F0F5-0000-811F-79B6D9AE4B8E}" dt="2021-03-09T09:17:18.985" v="251" actId="20577"/>
        <pc:sldMkLst>
          <pc:docMk/>
          <pc:sldMk cId="280530176" sldId="357"/>
        </pc:sldMkLst>
        <pc:spChg chg="mod">
          <ac:chgData name="Wishvajith B.L.D.V. it18032666" userId="S::it18032666@my.sliit.lk::8bedbe07-e535-41e7-9f9d-682c98a65af4" providerId="AD" clId="Web-{CF84B29F-F0F5-0000-811F-79B6D9AE4B8E}" dt="2021-03-09T09:13:24.262" v="188" actId="1076"/>
          <ac:spMkLst>
            <pc:docMk/>
            <pc:sldMk cId="280530176" sldId="357"/>
            <ac:spMk id="3" creationId="{606CBA54-ECB0-445C-95DB-EA32EE496C17}"/>
          </ac:spMkLst>
        </pc:spChg>
        <pc:spChg chg="mod">
          <ac:chgData name="Wishvajith B.L.D.V. it18032666" userId="S::it18032666@my.sliit.lk::8bedbe07-e535-41e7-9f9d-682c98a65af4" providerId="AD" clId="Web-{CF84B29F-F0F5-0000-811F-79B6D9AE4B8E}" dt="2021-03-09T09:17:18.985" v="251" actId="20577"/>
          <ac:spMkLst>
            <pc:docMk/>
            <pc:sldMk cId="280530176" sldId="357"/>
            <ac:spMk id="4" creationId="{CD8A650D-B2FB-4057-B982-4574B7FF5F5E}"/>
          </ac:spMkLst>
        </pc:spChg>
      </pc:sldChg>
    </pc:docChg>
  </pc:docChgLst>
  <pc:docChgLst>
    <pc:chgData name="Sajeth Jonathan S. W. it18071412" userId="S::it18071412@my.sliit.lk::f1d0ed07-5906-413d-89f8-1b7eb73df341" providerId="AD" clId="Web-{450FCF0A-4A1C-26D8-5026-397FFA4519B6}"/>
    <pc:docChg chg="modSld">
      <pc:chgData name="Sajeth Jonathan S. W. it18071412" userId="S::it18071412@my.sliit.lk::f1d0ed07-5906-413d-89f8-1b7eb73df341" providerId="AD" clId="Web-{450FCF0A-4A1C-26D8-5026-397FFA4519B6}" dt="2021-04-20T17:14:23.275" v="1" actId="20577"/>
      <pc:docMkLst>
        <pc:docMk/>
      </pc:docMkLst>
      <pc:sldChg chg="modSp">
        <pc:chgData name="Sajeth Jonathan S. W. it18071412" userId="S::it18071412@my.sliit.lk::f1d0ed07-5906-413d-89f8-1b7eb73df341" providerId="AD" clId="Web-{450FCF0A-4A1C-26D8-5026-397FFA4519B6}" dt="2021-04-20T17:14:23.275" v="1" actId="20577"/>
        <pc:sldMkLst>
          <pc:docMk/>
          <pc:sldMk cId="3223776405" sldId="309"/>
        </pc:sldMkLst>
        <pc:spChg chg="mod">
          <ac:chgData name="Sajeth Jonathan S. W. it18071412" userId="S::it18071412@my.sliit.lk::f1d0ed07-5906-413d-89f8-1b7eb73df341" providerId="AD" clId="Web-{450FCF0A-4A1C-26D8-5026-397FFA4519B6}" dt="2021-04-20T17:14:23.275" v="1" actId="20577"/>
          <ac:spMkLst>
            <pc:docMk/>
            <pc:sldMk cId="3223776405" sldId="309"/>
            <ac:spMk id="3" creationId="{E2BCB207-7712-0C45-83A2-1E88F41D2C07}"/>
          </ac:spMkLst>
        </pc:spChg>
      </pc:sldChg>
    </pc:docChg>
  </pc:docChgLst>
  <pc:docChgLst>
    <pc:chgData name="Wishvajith B.L.D.V. it18032666" userId="S::it18032666@my.sliit.lk::8bedbe07-e535-41e7-9f9d-682c98a65af4" providerId="AD" clId="Web-{7EC0B29F-30BD-0000-811F-7CFD2D285EC4}"/>
    <pc:docChg chg="addSld delSld modSld">
      <pc:chgData name="Wishvajith B.L.D.V. it18032666" userId="S::it18032666@my.sliit.lk::8bedbe07-e535-41e7-9f9d-682c98a65af4" providerId="AD" clId="Web-{7EC0B29F-30BD-0000-811F-7CFD2D285EC4}" dt="2021-03-10T01:59:52.124" v="12"/>
      <pc:docMkLst>
        <pc:docMk/>
      </pc:docMkLst>
      <pc:sldChg chg="modSp">
        <pc:chgData name="Wishvajith B.L.D.V. it18032666" userId="S::it18032666@my.sliit.lk::8bedbe07-e535-41e7-9f9d-682c98a65af4" providerId="AD" clId="Web-{7EC0B29F-30BD-0000-811F-7CFD2D285EC4}" dt="2021-03-10T01:59:50.374" v="11"/>
        <pc:sldMkLst>
          <pc:docMk/>
          <pc:sldMk cId="1519223217" sldId="380"/>
        </pc:sldMkLst>
        <pc:graphicFrameChg chg="mod modGraphic">
          <ac:chgData name="Wishvajith B.L.D.V. it18032666" userId="S::it18032666@my.sliit.lk::8bedbe07-e535-41e7-9f9d-682c98a65af4" providerId="AD" clId="Web-{7EC0B29F-30BD-0000-811F-7CFD2D285EC4}" dt="2021-03-10T01:59:50.374" v="11"/>
          <ac:graphicFrameMkLst>
            <pc:docMk/>
            <pc:sldMk cId="1519223217" sldId="380"/>
            <ac:graphicFrameMk id="4" creationId="{350F3691-A0FC-47B4-B4C5-F8311A8F9902}"/>
          </ac:graphicFrameMkLst>
        </pc:graphicFrameChg>
      </pc:sldChg>
      <pc:sldChg chg="del">
        <pc:chgData name="Wishvajith B.L.D.V. it18032666" userId="S::it18032666@my.sliit.lk::8bedbe07-e535-41e7-9f9d-682c98a65af4" providerId="AD" clId="Web-{7EC0B29F-30BD-0000-811F-7CFD2D285EC4}" dt="2021-03-10T01:59:52.124" v="12"/>
        <pc:sldMkLst>
          <pc:docMk/>
          <pc:sldMk cId="4137381043" sldId="382"/>
        </pc:sldMkLst>
      </pc:sldChg>
      <pc:sldChg chg="add del replId">
        <pc:chgData name="Wishvajith B.L.D.V. it18032666" userId="S::it18032666@my.sliit.lk::8bedbe07-e535-41e7-9f9d-682c98a65af4" providerId="AD" clId="Web-{7EC0B29F-30BD-0000-811F-7CFD2D285EC4}" dt="2021-03-10T01:58:47.404" v="1"/>
        <pc:sldMkLst>
          <pc:docMk/>
          <pc:sldMk cId="1687963633" sldId="383"/>
        </pc:sldMkLst>
      </pc:sldChg>
    </pc:docChg>
  </pc:docChgLst>
  <pc:docChgLst>
    <pc:chgData name="Wishvajith B.L.D.V. it18032666" userId="S::it18032666@my.sliit.lk::8bedbe07-e535-41e7-9f9d-682c98a65af4" providerId="AD" clId="Web-{D089B29F-107A-0000-8193-4A96FAA71511}"/>
    <pc:docChg chg="addSld modSld">
      <pc:chgData name="Wishvajith B.L.D.V. it18032666" userId="S::it18032666@my.sliit.lk::8bedbe07-e535-41e7-9f9d-682c98a65af4" providerId="AD" clId="Web-{D089B29F-107A-0000-8193-4A96FAA71511}" dt="2021-03-09T10:40:16.204" v="230" actId="1076"/>
      <pc:docMkLst>
        <pc:docMk/>
      </pc:docMkLst>
      <pc:sldChg chg="addSp delSp modSp">
        <pc:chgData name="Wishvajith B.L.D.V. it18032666" userId="S::it18032666@my.sliit.lk::8bedbe07-e535-41e7-9f9d-682c98a65af4" providerId="AD" clId="Web-{D089B29F-107A-0000-8193-4A96FAA71511}" dt="2021-03-09T10:28:51.005" v="166" actId="14100"/>
        <pc:sldMkLst>
          <pc:docMk/>
          <pc:sldMk cId="0" sldId="274"/>
        </pc:sldMkLst>
        <pc:spChg chg="mod">
          <ac:chgData name="Wishvajith B.L.D.V. it18032666" userId="S::it18032666@my.sliit.lk::8bedbe07-e535-41e7-9f9d-682c98a65af4" providerId="AD" clId="Web-{D089B29F-107A-0000-8193-4A96FAA71511}" dt="2021-03-09T10:19:50.871" v="108" actId="1076"/>
          <ac:spMkLst>
            <pc:docMk/>
            <pc:sldMk cId="0" sldId="274"/>
            <ac:spMk id="166" creationId="{BE0BF52A-F036-4C8D-9AF0-D0F07A6A62D6}"/>
          </ac:spMkLst>
        </pc:spChg>
        <pc:spChg chg="mod">
          <ac:chgData name="Wishvajith B.L.D.V. it18032666" userId="S::it18032666@my.sliit.lk::8bedbe07-e535-41e7-9f9d-682c98a65af4" providerId="AD" clId="Web-{D089B29F-107A-0000-8193-4A96FAA71511}" dt="2021-03-09T10:27:22.409" v="162" actId="1076"/>
          <ac:spMkLst>
            <pc:docMk/>
            <pc:sldMk cId="0" sldId="274"/>
            <ac:spMk id="3012" creationId="{00000000-0000-0000-0000-000000000000}"/>
          </ac:spMkLst>
        </pc:spChg>
        <pc:picChg chg="add del mod">
          <ac:chgData name="Wishvajith B.L.D.V. it18032666" userId="S::it18032666@my.sliit.lk::8bedbe07-e535-41e7-9f9d-682c98a65af4" providerId="AD" clId="Web-{D089B29F-107A-0000-8193-4A96FAA71511}" dt="2021-03-09T10:16:55.274" v="93"/>
          <ac:picMkLst>
            <pc:docMk/>
            <pc:sldMk cId="0" sldId="274"/>
            <ac:picMk id="2" creationId="{9769EF6F-49E3-4578-AE09-DD09E66F3D57}"/>
          </ac:picMkLst>
        </pc:picChg>
        <pc:picChg chg="add del mod ord">
          <ac:chgData name="Wishvajith B.L.D.V. it18032666" userId="S::it18032666@my.sliit.lk::8bedbe07-e535-41e7-9f9d-682c98a65af4" providerId="AD" clId="Web-{D089B29F-107A-0000-8193-4A96FAA71511}" dt="2021-03-09T10:19:46.214" v="107"/>
          <ac:picMkLst>
            <pc:docMk/>
            <pc:sldMk cId="0" sldId="274"/>
            <ac:picMk id="3" creationId="{49C47F99-FDAD-4DD7-80F9-3A41CB8810FF}"/>
          </ac:picMkLst>
        </pc:picChg>
        <pc:picChg chg="add mod">
          <ac:chgData name="Wishvajith B.L.D.V. it18032666" userId="S::it18032666@my.sliit.lk::8bedbe07-e535-41e7-9f9d-682c98a65af4" providerId="AD" clId="Web-{D089B29F-107A-0000-8193-4A96FAA71511}" dt="2021-03-09T10:28:51.005" v="166" actId="14100"/>
          <ac:picMkLst>
            <pc:docMk/>
            <pc:sldMk cId="0" sldId="274"/>
            <ac:picMk id="4" creationId="{8483DB1B-602A-4795-9336-BE4802AAC0BC}"/>
          </ac:picMkLst>
        </pc:picChg>
      </pc:sldChg>
      <pc:sldChg chg="modSp">
        <pc:chgData name="Wishvajith B.L.D.V. it18032666" userId="S::it18032666@my.sliit.lk::8bedbe07-e535-41e7-9f9d-682c98a65af4" providerId="AD" clId="Web-{D089B29F-107A-0000-8193-4A96FAA71511}" dt="2021-03-09T10:38:01.936" v="212" actId="1076"/>
        <pc:sldMkLst>
          <pc:docMk/>
          <pc:sldMk cId="395997373" sldId="335"/>
        </pc:sldMkLst>
        <pc:spChg chg="mod">
          <ac:chgData name="Wishvajith B.L.D.V. it18032666" userId="S::it18032666@my.sliit.lk::8bedbe07-e535-41e7-9f9d-682c98a65af4" providerId="AD" clId="Web-{D089B29F-107A-0000-8193-4A96FAA71511}" dt="2021-03-09T10:38:01.936" v="212" actId="1076"/>
          <ac:spMkLst>
            <pc:docMk/>
            <pc:sldMk cId="395997373" sldId="335"/>
            <ac:spMk id="3" creationId="{E2BCB207-7712-0C45-83A2-1E88F41D2C07}"/>
          </ac:spMkLst>
        </pc:spChg>
        <pc:spChg chg="mod">
          <ac:chgData name="Wishvajith B.L.D.V. it18032666" userId="S::it18032666@my.sliit.lk::8bedbe07-e535-41e7-9f9d-682c98a65af4" providerId="AD" clId="Web-{D089B29F-107A-0000-8193-4A96FAA71511}" dt="2021-03-09T10:36:58.591" v="203" actId="1076"/>
          <ac:spMkLst>
            <pc:docMk/>
            <pc:sldMk cId="395997373" sldId="335"/>
            <ac:spMk id="4" creationId="{BB7DC9FC-0128-FF4A-A09A-5A99660B0BFF}"/>
          </ac:spMkLst>
        </pc:spChg>
      </pc:sldChg>
      <pc:sldChg chg="modSp">
        <pc:chgData name="Wishvajith B.L.D.V. it18032666" userId="S::it18032666@my.sliit.lk::8bedbe07-e535-41e7-9f9d-682c98a65af4" providerId="AD" clId="Web-{D089B29F-107A-0000-8193-4A96FAA71511}" dt="2021-03-09T10:37:49.357" v="211" actId="1076"/>
        <pc:sldMkLst>
          <pc:docMk/>
          <pc:sldMk cId="970090089" sldId="338"/>
        </pc:sldMkLst>
        <pc:spChg chg="mod">
          <ac:chgData name="Wishvajith B.L.D.V. it18032666" userId="S::it18032666@my.sliit.lk::8bedbe07-e535-41e7-9f9d-682c98a65af4" providerId="AD" clId="Web-{D089B29F-107A-0000-8193-4A96FAA71511}" dt="2021-03-09T10:37:49.357" v="211" actId="1076"/>
          <ac:spMkLst>
            <pc:docMk/>
            <pc:sldMk cId="970090089" sldId="338"/>
            <ac:spMk id="3" creationId="{E2BCB207-7712-0C45-83A2-1E88F41D2C07}"/>
          </ac:spMkLst>
        </pc:spChg>
        <pc:spChg chg="mod">
          <ac:chgData name="Wishvajith B.L.D.V. it18032666" userId="S::it18032666@my.sliit.lk::8bedbe07-e535-41e7-9f9d-682c98a65af4" providerId="AD" clId="Web-{D089B29F-107A-0000-8193-4A96FAA71511}" dt="2021-03-09T10:37:12.685" v="206" actId="1076"/>
          <ac:spMkLst>
            <pc:docMk/>
            <pc:sldMk cId="970090089" sldId="338"/>
            <ac:spMk id="4" creationId="{BB7DC9FC-0128-FF4A-A09A-5A99660B0BFF}"/>
          </ac:spMkLst>
        </pc:spChg>
      </pc:sldChg>
      <pc:sldChg chg="addSp delSp modSp mod modClrScheme chgLayout">
        <pc:chgData name="Wishvajith B.L.D.V. it18032666" userId="S::it18032666@my.sliit.lk::8bedbe07-e535-41e7-9f9d-682c98a65af4" providerId="AD" clId="Web-{D089B29F-107A-0000-8193-4A96FAA71511}" dt="2021-03-09T10:33:20.915" v="196" actId="1076"/>
        <pc:sldMkLst>
          <pc:docMk/>
          <pc:sldMk cId="3425262916" sldId="339"/>
        </pc:sldMkLst>
        <pc:spChg chg="mod ord">
          <ac:chgData name="Wishvajith B.L.D.V. it18032666" userId="S::it18032666@my.sliit.lk::8bedbe07-e535-41e7-9f9d-682c98a65af4" providerId="AD" clId="Web-{D089B29F-107A-0000-8193-4A96FAA71511}" dt="2021-03-09T10:33:20.915" v="196" actId="1076"/>
          <ac:spMkLst>
            <pc:docMk/>
            <pc:sldMk cId="3425262916" sldId="339"/>
            <ac:spMk id="2" creationId="{40E6B476-40B7-CE44-81B3-9AA0D9E7CC05}"/>
          </ac:spMkLst>
        </pc:spChg>
        <pc:spChg chg="mod">
          <ac:chgData name="Wishvajith B.L.D.V. it18032666" userId="S::it18032666@my.sliit.lk::8bedbe07-e535-41e7-9f9d-682c98a65af4" providerId="AD" clId="Web-{D089B29F-107A-0000-8193-4A96FAA71511}" dt="2021-03-09T10:33:16.509" v="195" actId="1076"/>
          <ac:spMkLst>
            <pc:docMk/>
            <pc:sldMk cId="3425262916" sldId="339"/>
            <ac:spMk id="4" creationId="{C74DD71D-A4D6-4A2D-ADDA-BE23A4A21DA7}"/>
          </ac:spMkLst>
        </pc:spChg>
        <pc:spChg chg="add del mod ord">
          <ac:chgData name="Wishvajith B.L.D.V. it18032666" userId="S::it18032666@my.sliit.lk::8bedbe07-e535-41e7-9f9d-682c98a65af4" providerId="AD" clId="Web-{D089B29F-107A-0000-8193-4A96FAA71511}" dt="2021-03-09T10:32:46.852" v="186"/>
          <ac:spMkLst>
            <pc:docMk/>
            <pc:sldMk cId="3425262916" sldId="339"/>
            <ac:spMk id="5" creationId="{E93E9417-D6D1-45A0-9B8F-145F3E730AE3}"/>
          </ac:spMkLst>
        </pc:spChg>
        <pc:spChg chg="add del mod ord">
          <ac:chgData name="Wishvajith B.L.D.V. it18032666" userId="S::it18032666@my.sliit.lk::8bedbe07-e535-41e7-9f9d-682c98a65af4" providerId="AD" clId="Web-{D089B29F-107A-0000-8193-4A96FAA71511}" dt="2021-03-09T10:32:54.431" v="188"/>
          <ac:spMkLst>
            <pc:docMk/>
            <pc:sldMk cId="3425262916" sldId="339"/>
            <ac:spMk id="9" creationId="{36EF5C63-A7E4-4822-89E2-1D791F8F02A6}"/>
          </ac:spMkLst>
        </pc:spChg>
        <pc:spChg chg="add del mod ord">
          <ac:chgData name="Wishvajith B.L.D.V. it18032666" userId="S::it18032666@my.sliit.lk::8bedbe07-e535-41e7-9f9d-682c98a65af4" providerId="AD" clId="Web-{D089B29F-107A-0000-8193-4A96FAA71511}" dt="2021-03-09T10:32:56.431" v="189"/>
          <ac:spMkLst>
            <pc:docMk/>
            <pc:sldMk cId="3425262916" sldId="339"/>
            <ac:spMk id="10" creationId="{D4C1120C-1A03-4B6A-8BA8-C1FC2C355CEE}"/>
          </ac:spMkLst>
        </pc:spChg>
        <pc:spChg chg="add del mod ord">
          <ac:chgData name="Wishvajith B.L.D.V. it18032666" userId="S::it18032666@my.sliit.lk::8bedbe07-e535-41e7-9f9d-682c98a65af4" providerId="AD" clId="Web-{D089B29F-107A-0000-8193-4A96FAA71511}" dt="2021-03-09T10:33:00.446" v="190"/>
          <ac:spMkLst>
            <pc:docMk/>
            <pc:sldMk cId="3425262916" sldId="339"/>
            <ac:spMk id="11" creationId="{6F422B20-9BB2-4478-9974-14B330117F06}"/>
          </ac:spMkLst>
        </pc:spChg>
        <pc:spChg chg="add del mod ord">
          <ac:chgData name="Wishvajith B.L.D.V. it18032666" userId="S::it18032666@my.sliit.lk::8bedbe07-e535-41e7-9f9d-682c98a65af4" providerId="AD" clId="Web-{D089B29F-107A-0000-8193-4A96FAA71511}" dt="2021-03-09T10:33:02.681" v="191"/>
          <ac:spMkLst>
            <pc:docMk/>
            <pc:sldMk cId="3425262916" sldId="339"/>
            <ac:spMk id="12" creationId="{FD9EF9E3-85D4-4A46-AD75-2D8B8DC4A32B}"/>
          </ac:spMkLst>
        </pc:spChg>
        <pc:spChg chg="add del mod ord">
          <ac:chgData name="Wishvajith B.L.D.V. it18032666" userId="S::it18032666@my.sliit.lk::8bedbe07-e535-41e7-9f9d-682c98a65af4" providerId="AD" clId="Web-{D089B29F-107A-0000-8193-4A96FAA71511}" dt="2021-03-09T10:33:04.728" v="192"/>
          <ac:spMkLst>
            <pc:docMk/>
            <pc:sldMk cId="3425262916" sldId="339"/>
            <ac:spMk id="13" creationId="{952206A2-2FDF-4B95-B2FF-6E90D088992F}"/>
          </ac:spMkLst>
        </pc:spChg>
      </pc:sldChg>
      <pc:sldChg chg="modSp addAnim delAnim modAnim">
        <pc:chgData name="Wishvajith B.L.D.V. it18032666" userId="S::it18032666@my.sliit.lk::8bedbe07-e535-41e7-9f9d-682c98a65af4" providerId="AD" clId="Web-{D089B29F-107A-0000-8193-4A96FAA71511}" dt="2021-03-09T10:38:51.608" v="215"/>
        <pc:sldMkLst>
          <pc:docMk/>
          <pc:sldMk cId="1948783318" sldId="340"/>
        </pc:sldMkLst>
        <pc:spChg chg="mod">
          <ac:chgData name="Wishvajith B.L.D.V. it18032666" userId="S::it18032666@my.sliit.lk::8bedbe07-e535-41e7-9f9d-682c98a65af4" providerId="AD" clId="Web-{D089B29F-107A-0000-8193-4A96FAA71511}" dt="2021-03-09T10:29:52.287" v="179" actId="20577"/>
          <ac:spMkLst>
            <pc:docMk/>
            <pc:sldMk cId="1948783318" sldId="340"/>
            <ac:spMk id="9" creationId="{66133679-8653-4F62-B011-068C83AFA63B}"/>
          </ac:spMkLst>
        </pc:spChg>
        <pc:spChg chg="mod">
          <ac:chgData name="Wishvajith B.L.D.V. it18032666" userId="S::it18032666@my.sliit.lk::8bedbe07-e535-41e7-9f9d-682c98a65af4" providerId="AD" clId="Web-{D089B29F-107A-0000-8193-4A96FAA71511}" dt="2021-03-09T10:29:27.943" v="167" actId="14100"/>
          <ac:spMkLst>
            <pc:docMk/>
            <pc:sldMk cId="1948783318" sldId="340"/>
            <ac:spMk id="12" creationId="{CB5492FF-5FC5-4107-9FA6-62193D5069A7}"/>
          </ac:spMkLst>
        </pc:spChg>
      </pc:sldChg>
      <pc:sldChg chg="modSp">
        <pc:chgData name="Wishvajith B.L.D.V. it18032666" userId="S::it18032666@my.sliit.lk::8bedbe07-e535-41e7-9f9d-682c98a65af4" providerId="AD" clId="Web-{D089B29F-107A-0000-8193-4A96FAA71511}" dt="2021-03-09T10:39:10.202" v="217" actId="20577"/>
        <pc:sldMkLst>
          <pc:docMk/>
          <pc:sldMk cId="818749557" sldId="343"/>
        </pc:sldMkLst>
        <pc:spChg chg="mod">
          <ac:chgData name="Wishvajith B.L.D.V. it18032666" userId="S::it18032666@my.sliit.lk::8bedbe07-e535-41e7-9f9d-682c98a65af4" providerId="AD" clId="Web-{D089B29F-107A-0000-8193-4A96FAA71511}" dt="2021-03-09T10:39:10.202" v="217" actId="20577"/>
          <ac:spMkLst>
            <pc:docMk/>
            <pc:sldMk cId="818749557" sldId="343"/>
            <ac:spMk id="3" creationId="{7172E622-3CDE-44B4-87ED-20525C208AA5}"/>
          </ac:spMkLst>
        </pc:spChg>
      </pc:sldChg>
      <pc:sldChg chg="modSp">
        <pc:chgData name="Wishvajith B.L.D.V. it18032666" userId="S::it18032666@my.sliit.lk::8bedbe07-e535-41e7-9f9d-682c98a65af4" providerId="AD" clId="Web-{D089B29F-107A-0000-8193-4A96FAA71511}" dt="2021-03-09T10:39:56.547" v="226" actId="1076"/>
        <pc:sldMkLst>
          <pc:docMk/>
          <pc:sldMk cId="1862692817" sldId="344"/>
        </pc:sldMkLst>
        <pc:spChg chg="mod">
          <ac:chgData name="Wishvajith B.L.D.V. it18032666" userId="S::it18032666@my.sliit.lk::8bedbe07-e535-41e7-9f9d-682c98a65af4" providerId="AD" clId="Web-{D089B29F-107A-0000-8193-4A96FAA71511}" dt="2021-03-09T10:39:56.547" v="226" actId="1076"/>
          <ac:spMkLst>
            <pc:docMk/>
            <pc:sldMk cId="1862692817" sldId="344"/>
            <ac:spMk id="2" creationId="{40E6B476-40B7-CE44-81B3-9AA0D9E7CC05}"/>
          </ac:spMkLst>
        </pc:spChg>
        <pc:spChg chg="mod">
          <ac:chgData name="Wishvajith B.L.D.V. it18032666" userId="S::it18032666@my.sliit.lk::8bedbe07-e535-41e7-9f9d-682c98a65af4" providerId="AD" clId="Web-{D089B29F-107A-0000-8193-4A96FAA71511}" dt="2021-03-09T10:39:24.156" v="220" actId="14100"/>
          <ac:spMkLst>
            <pc:docMk/>
            <pc:sldMk cId="1862692817" sldId="344"/>
            <ac:spMk id="3" creationId="{606CBA54-ECB0-445C-95DB-EA32EE496C17}"/>
          </ac:spMkLst>
        </pc:spChg>
        <pc:spChg chg="mod">
          <ac:chgData name="Wishvajith B.L.D.V. it18032666" userId="S::it18032666@my.sliit.lk::8bedbe07-e535-41e7-9f9d-682c98a65af4" providerId="AD" clId="Web-{D089B29F-107A-0000-8193-4A96FAA71511}" dt="2021-03-09T10:08:04.609" v="7" actId="20577"/>
          <ac:spMkLst>
            <pc:docMk/>
            <pc:sldMk cId="1862692817" sldId="344"/>
            <ac:spMk id="4" creationId="{CD8A650D-B2FB-4057-B982-4574B7FF5F5E}"/>
          </ac:spMkLst>
        </pc:spChg>
      </pc:sldChg>
      <pc:sldChg chg="modSp">
        <pc:chgData name="Wishvajith B.L.D.V. it18032666" userId="S::it18032666@my.sliit.lk::8bedbe07-e535-41e7-9f9d-682c98a65af4" providerId="AD" clId="Web-{D089B29F-107A-0000-8193-4A96FAA71511}" dt="2021-03-09T10:14:29.256" v="76" actId="1076"/>
        <pc:sldMkLst>
          <pc:docMk/>
          <pc:sldMk cId="109118018" sldId="346"/>
        </pc:sldMkLst>
        <pc:spChg chg="mod">
          <ac:chgData name="Wishvajith B.L.D.V. it18032666" userId="S::it18032666@my.sliit.lk::8bedbe07-e535-41e7-9f9d-682c98a65af4" providerId="AD" clId="Web-{D089B29F-107A-0000-8193-4A96FAA71511}" dt="2021-03-09T10:14:29.256" v="76" actId="1076"/>
          <ac:spMkLst>
            <pc:docMk/>
            <pc:sldMk cId="109118018" sldId="346"/>
            <ac:spMk id="2" creationId="{40E6B476-40B7-CE44-81B3-9AA0D9E7CC05}"/>
          </ac:spMkLst>
        </pc:spChg>
      </pc:sldChg>
      <pc:sldChg chg="modSp">
        <pc:chgData name="Wishvajith B.L.D.V. it18032666" userId="S::it18032666@my.sliit.lk::8bedbe07-e535-41e7-9f9d-682c98a65af4" providerId="AD" clId="Web-{D089B29F-107A-0000-8193-4A96FAA71511}" dt="2021-03-09T10:25:38.548" v="148" actId="20577"/>
        <pc:sldMkLst>
          <pc:docMk/>
          <pc:sldMk cId="1283738048" sldId="352"/>
        </pc:sldMkLst>
        <pc:spChg chg="mod">
          <ac:chgData name="Wishvajith B.L.D.V. it18032666" userId="S::it18032666@my.sliit.lk::8bedbe07-e535-41e7-9f9d-682c98a65af4" providerId="AD" clId="Web-{D089B29F-107A-0000-8193-4A96FAA71511}" dt="2021-03-09T10:25:38.548" v="148" actId="20577"/>
          <ac:spMkLst>
            <pc:docMk/>
            <pc:sldMk cId="1283738048" sldId="352"/>
            <ac:spMk id="3" creationId="{9C1D22AB-56A3-4290-B49B-44D4A1039C0D}"/>
          </ac:spMkLst>
        </pc:spChg>
      </pc:sldChg>
      <pc:sldChg chg="modSp">
        <pc:chgData name="Wishvajith B.L.D.V. it18032666" userId="S::it18032666@my.sliit.lk::8bedbe07-e535-41e7-9f9d-682c98a65af4" providerId="AD" clId="Web-{D089B29F-107A-0000-8193-4A96FAA71511}" dt="2021-03-09T10:39:48.859" v="225" actId="1076"/>
        <pc:sldMkLst>
          <pc:docMk/>
          <pc:sldMk cId="1193006676" sldId="353"/>
        </pc:sldMkLst>
        <pc:spChg chg="mod">
          <ac:chgData name="Wishvajith B.L.D.V. it18032666" userId="S::it18032666@my.sliit.lk::8bedbe07-e535-41e7-9f9d-682c98a65af4" providerId="AD" clId="Web-{D089B29F-107A-0000-8193-4A96FAA71511}" dt="2021-03-09T10:39:48.859" v="225" actId="1076"/>
          <ac:spMkLst>
            <pc:docMk/>
            <pc:sldMk cId="1193006676" sldId="353"/>
            <ac:spMk id="2" creationId="{40E6B476-40B7-CE44-81B3-9AA0D9E7CC05}"/>
          </ac:spMkLst>
        </pc:spChg>
        <pc:spChg chg="mod">
          <ac:chgData name="Wishvajith B.L.D.V. it18032666" userId="S::it18032666@my.sliit.lk::8bedbe07-e535-41e7-9f9d-682c98a65af4" providerId="AD" clId="Web-{D089B29F-107A-0000-8193-4A96FAA71511}" dt="2021-03-09T10:39:41.750" v="224" actId="1076"/>
          <ac:spMkLst>
            <pc:docMk/>
            <pc:sldMk cId="1193006676" sldId="353"/>
            <ac:spMk id="3" creationId="{606CBA54-ECB0-445C-95DB-EA32EE496C17}"/>
          </ac:spMkLst>
        </pc:spChg>
      </pc:sldChg>
      <pc:sldChg chg="modSp">
        <pc:chgData name="Wishvajith B.L.D.V. it18032666" userId="S::it18032666@my.sliit.lk::8bedbe07-e535-41e7-9f9d-682c98a65af4" providerId="AD" clId="Web-{D089B29F-107A-0000-8193-4A96FAA71511}" dt="2021-03-09T10:13:22.630" v="69" actId="1076"/>
        <pc:sldMkLst>
          <pc:docMk/>
          <pc:sldMk cId="2973756457" sldId="354"/>
        </pc:sldMkLst>
        <pc:spChg chg="mod">
          <ac:chgData name="Wishvajith B.L.D.V. it18032666" userId="S::it18032666@my.sliit.lk::8bedbe07-e535-41e7-9f9d-682c98a65af4" providerId="AD" clId="Web-{D089B29F-107A-0000-8193-4A96FAA71511}" dt="2021-03-09T10:13:22.630" v="69" actId="1076"/>
          <ac:spMkLst>
            <pc:docMk/>
            <pc:sldMk cId="2973756457" sldId="354"/>
            <ac:spMk id="3" creationId="{606CBA54-ECB0-445C-95DB-EA32EE496C17}"/>
          </ac:spMkLst>
        </pc:spChg>
        <pc:spChg chg="mod">
          <ac:chgData name="Wishvajith B.L.D.V. it18032666" userId="S::it18032666@my.sliit.lk::8bedbe07-e535-41e7-9f9d-682c98a65af4" providerId="AD" clId="Web-{D089B29F-107A-0000-8193-4A96FAA71511}" dt="2021-03-09T10:12:58.067" v="66" actId="1076"/>
          <ac:spMkLst>
            <pc:docMk/>
            <pc:sldMk cId="2973756457" sldId="354"/>
            <ac:spMk id="4" creationId="{CD8A650D-B2FB-4057-B982-4574B7FF5F5E}"/>
          </ac:spMkLst>
        </pc:spChg>
      </pc:sldChg>
      <pc:sldChg chg="modSp">
        <pc:chgData name="Wishvajith B.L.D.V. it18032666" userId="S::it18032666@my.sliit.lk::8bedbe07-e535-41e7-9f9d-682c98a65af4" providerId="AD" clId="Web-{D089B29F-107A-0000-8193-4A96FAA71511}" dt="2021-03-09T10:40:16.204" v="230" actId="1076"/>
        <pc:sldMkLst>
          <pc:docMk/>
          <pc:sldMk cId="280530176" sldId="357"/>
        </pc:sldMkLst>
        <pc:spChg chg="mod">
          <ac:chgData name="Wishvajith B.L.D.V. it18032666" userId="S::it18032666@my.sliit.lk::8bedbe07-e535-41e7-9f9d-682c98a65af4" providerId="AD" clId="Web-{D089B29F-107A-0000-8193-4A96FAA71511}" dt="2021-03-09T10:40:10.125" v="229" actId="1076"/>
          <ac:spMkLst>
            <pc:docMk/>
            <pc:sldMk cId="280530176" sldId="357"/>
            <ac:spMk id="3" creationId="{606CBA54-ECB0-445C-95DB-EA32EE496C17}"/>
          </ac:spMkLst>
        </pc:spChg>
        <pc:spChg chg="mod">
          <ac:chgData name="Wishvajith B.L.D.V. it18032666" userId="S::it18032666@my.sliit.lk::8bedbe07-e535-41e7-9f9d-682c98a65af4" providerId="AD" clId="Web-{D089B29F-107A-0000-8193-4A96FAA71511}" dt="2021-03-09T10:40:16.204" v="230" actId="1076"/>
          <ac:spMkLst>
            <pc:docMk/>
            <pc:sldMk cId="280530176" sldId="357"/>
            <ac:spMk id="4" creationId="{CD8A650D-B2FB-4057-B982-4574B7FF5F5E}"/>
          </ac:spMkLst>
        </pc:spChg>
      </pc:sldChg>
      <pc:sldChg chg="modSp add replId">
        <pc:chgData name="Wishvajith B.L.D.V. it18032666" userId="S::it18032666@my.sliit.lk::8bedbe07-e535-41e7-9f9d-682c98a65af4" providerId="AD" clId="Web-{D089B29F-107A-0000-8193-4A96FAA71511}" dt="2021-03-09T10:10:41.143" v="43" actId="1076"/>
        <pc:sldMkLst>
          <pc:docMk/>
          <pc:sldMk cId="2124419282" sldId="358"/>
        </pc:sldMkLst>
        <pc:spChg chg="mod">
          <ac:chgData name="Wishvajith B.L.D.V. it18032666" userId="S::it18032666@my.sliit.lk::8bedbe07-e535-41e7-9f9d-682c98a65af4" providerId="AD" clId="Web-{D089B29F-107A-0000-8193-4A96FAA71511}" dt="2021-03-09T10:10:33.705" v="42" actId="1076"/>
          <ac:spMkLst>
            <pc:docMk/>
            <pc:sldMk cId="2124419282" sldId="358"/>
            <ac:spMk id="3" creationId="{606CBA54-ECB0-445C-95DB-EA32EE496C17}"/>
          </ac:spMkLst>
        </pc:spChg>
        <pc:spChg chg="mod">
          <ac:chgData name="Wishvajith B.L.D.V. it18032666" userId="S::it18032666@my.sliit.lk::8bedbe07-e535-41e7-9f9d-682c98a65af4" providerId="AD" clId="Web-{D089B29F-107A-0000-8193-4A96FAA71511}" dt="2021-03-09T10:10:41.143" v="43" actId="1076"/>
          <ac:spMkLst>
            <pc:docMk/>
            <pc:sldMk cId="2124419282" sldId="358"/>
            <ac:spMk id="4" creationId="{CD8A650D-B2FB-4057-B982-4574B7FF5F5E}"/>
          </ac:spMkLst>
        </pc:spChg>
      </pc:sldChg>
      <pc:sldChg chg="delSp modSp add replId">
        <pc:chgData name="Wishvajith B.L.D.V. it18032666" userId="S::it18032666@my.sliit.lk::8bedbe07-e535-41e7-9f9d-682c98a65af4" providerId="AD" clId="Web-{D089B29F-107A-0000-8193-4A96FAA71511}" dt="2021-03-09T10:11:45.800" v="53" actId="20577"/>
        <pc:sldMkLst>
          <pc:docMk/>
          <pc:sldMk cId="3755934048" sldId="359"/>
        </pc:sldMkLst>
        <pc:spChg chg="mod">
          <ac:chgData name="Wishvajith B.L.D.V. it18032666" userId="S::it18032666@my.sliit.lk::8bedbe07-e535-41e7-9f9d-682c98a65af4" providerId="AD" clId="Web-{D089B29F-107A-0000-8193-4A96FAA71511}" dt="2021-03-09T10:11:45.800" v="53" actId="20577"/>
          <ac:spMkLst>
            <pc:docMk/>
            <pc:sldMk cId="3755934048" sldId="359"/>
            <ac:spMk id="2" creationId="{40E6B476-40B7-CE44-81B3-9AA0D9E7CC05}"/>
          </ac:spMkLst>
        </pc:spChg>
        <pc:picChg chg="del">
          <ac:chgData name="Wishvajith B.L.D.V. it18032666" userId="S::it18032666@my.sliit.lk::8bedbe07-e535-41e7-9f9d-682c98a65af4" providerId="AD" clId="Web-{D089B29F-107A-0000-8193-4A96FAA71511}" dt="2021-03-09T10:11:30.644" v="48"/>
          <ac:picMkLst>
            <pc:docMk/>
            <pc:sldMk cId="3755934048" sldId="359"/>
            <ac:picMk id="3" creationId="{85867512-B160-4423-ABB3-69D118513EDE}"/>
          </ac:picMkLst>
        </pc:picChg>
        <pc:picChg chg="del">
          <ac:chgData name="Wishvajith B.L.D.V. it18032666" userId="S::it18032666@my.sliit.lk::8bedbe07-e535-41e7-9f9d-682c98a65af4" providerId="AD" clId="Web-{D089B29F-107A-0000-8193-4A96FAA71511}" dt="2021-03-09T10:11:26.925" v="46"/>
          <ac:picMkLst>
            <pc:docMk/>
            <pc:sldMk cId="3755934048" sldId="359"/>
            <ac:picMk id="4" creationId="{E25C7B5A-ED38-4E91-A03E-C2C7BEA9D1AE}"/>
          </ac:picMkLst>
        </pc:picChg>
        <pc:picChg chg="del">
          <ac:chgData name="Wishvajith B.L.D.V. it18032666" userId="S::it18032666@my.sliit.lk::8bedbe07-e535-41e7-9f9d-682c98a65af4" providerId="AD" clId="Web-{D089B29F-107A-0000-8193-4A96FAA71511}" dt="2021-03-09T10:11:28.534" v="47"/>
          <ac:picMkLst>
            <pc:docMk/>
            <pc:sldMk cId="3755934048" sldId="359"/>
            <ac:picMk id="11" creationId="{B6464875-8CFB-413D-A306-A0CFFD5FF742}"/>
          </ac:picMkLst>
        </pc:picChg>
        <pc:picChg chg="del">
          <ac:chgData name="Wishvajith B.L.D.V. it18032666" userId="S::it18032666@my.sliit.lk::8bedbe07-e535-41e7-9f9d-682c98a65af4" providerId="AD" clId="Web-{D089B29F-107A-0000-8193-4A96FAA71511}" dt="2021-03-09T10:11:24.878" v="45"/>
          <ac:picMkLst>
            <pc:docMk/>
            <pc:sldMk cId="3755934048" sldId="359"/>
            <ac:picMk id="13" creationId="{04690EB3-B418-43EF-9FAB-D97D48BC3BD6}"/>
          </ac:picMkLst>
        </pc:picChg>
      </pc:sldChg>
    </pc:docChg>
  </pc:docChgLst>
  <pc:docChgLst>
    <pc:chgData name="Wishvajith B.L.D.V. it18032666" userId="S::it18032666@my.sliit.lk::8bedbe07-e535-41e7-9f9d-682c98a65af4" providerId="AD" clId="Web-{AD4DD6CE-2E10-435B-5BE7-129268478F30}"/>
    <pc:docChg chg="addSld modSld sldOrd">
      <pc:chgData name="Wishvajith B.L.D.V. it18032666" userId="S::it18032666@my.sliit.lk::8bedbe07-e535-41e7-9f9d-682c98a65af4" providerId="AD" clId="Web-{AD4DD6CE-2E10-435B-5BE7-129268478F30}" dt="2021-03-09T07:15:24.487" v="247"/>
      <pc:docMkLst>
        <pc:docMk/>
      </pc:docMkLst>
      <pc:sldChg chg="addSp delSp modSp">
        <pc:chgData name="Wishvajith B.L.D.V. it18032666" userId="S::it18032666@my.sliit.lk::8bedbe07-e535-41e7-9f9d-682c98a65af4" providerId="AD" clId="Web-{AD4DD6CE-2E10-435B-5BE7-129268478F30}" dt="2021-03-09T06:53:56.344" v="24" actId="1076"/>
        <pc:sldMkLst>
          <pc:docMk/>
          <pc:sldMk cId="3425262916" sldId="339"/>
        </pc:sldMkLst>
        <pc:spChg chg="mod">
          <ac:chgData name="Wishvajith B.L.D.V. it18032666" userId="S::it18032666@my.sliit.lk::8bedbe07-e535-41e7-9f9d-682c98a65af4" providerId="AD" clId="Web-{AD4DD6CE-2E10-435B-5BE7-129268478F30}" dt="2021-03-09T06:51:32.531" v="3" actId="20577"/>
          <ac:spMkLst>
            <pc:docMk/>
            <pc:sldMk cId="3425262916" sldId="339"/>
            <ac:spMk id="3" creationId="{BBC57A2B-D77B-4D6E-A32C-0501A7A48A11}"/>
          </ac:spMkLst>
        </pc:spChg>
        <pc:spChg chg="del mod">
          <ac:chgData name="Wishvajith B.L.D.V. it18032666" userId="S::it18032666@my.sliit.lk::8bedbe07-e535-41e7-9f9d-682c98a65af4" providerId="AD" clId="Web-{AD4DD6CE-2E10-435B-5BE7-129268478F30}" dt="2021-03-09T06:50:31.765" v="1"/>
          <ac:spMkLst>
            <pc:docMk/>
            <pc:sldMk cId="3425262916" sldId="339"/>
            <ac:spMk id="4" creationId="{576B5EA1-9B7E-4F7C-9B15-D4D032BFA4D1}"/>
          </ac:spMkLst>
        </pc:spChg>
        <pc:spChg chg="add mod">
          <ac:chgData name="Wishvajith B.L.D.V. it18032666" userId="S::it18032666@my.sliit.lk::8bedbe07-e535-41e7-9f9d-682c98a65af4" providerId="AD" clId="Web-{AD4DD6CE-2E10-435B-5BE7-129268478F30}" dt="2021-03-09T06:53:56.344" v="24" actId="1076"/>
          <ac:spMkLst>
            <pc:docMk/>
            <pc:sldMk cId="3425262916" sldId="339"/>
            <ac:spMk id="4" creationId="{C74DD71D-A4D6-4A2D-ADDA-BE23A4A21DA7}"/>
          </ac:spMkLst>
        </pc:spChg>
      </pc:sldChg>
      <pc:sldChg chg="addSp delSp modSp add ord replId">
        <pc:chgData name="Wishvajith B.L.D.V. it18032666" userId="S::it18032666@my.sliit.lk::8bedbe07-e535-41e7-9f9d-682c98a65af4" providerId="AD" clId="Web-{AD4DD6CE-2E10-435B-5BE7-129268478F30}" dt="2021-03-09T07:07:42.564" v="156" actId="14100"/>
        <pc:sldMkLst>
          <pc:docMk/>
          <pc:sldMk cId="1948783318" sldId="340"/>
        </pc:sldMkLst>
        <pc:spChg chg="mod">
          <ac:chgData name="Wishvajith B.L.D.V. it18032666" userId="S::it18032666@my.sliit.lk::8bedbe07-e535-41e7-9f9d-682c98a65af4" providerId="AD" clId="Web-{AD4DD6CE-2E10-435B-5BE7-129268478F30}" dt="2021-03-09T06:58:50.204" v="49" actId="20577"/>
          <ac:spMkLst>
            <pc:docMk/>
            <pc:sldMk cId="1948783318" sldId="340"/>
            <ac:spMk id="2" creationId="{40E6B476-40B7-CE44-81B3-9AA0D9E7CC05}"/>
          </ac:spMkLst>
        </pc:spChg>
        <pc:spChg chg="mod">
          <ac:chgData name="Wishvajith B.L.D.V. it18032666" userId="S::it18032666@my.sliit.lk::8bedbe07-e535-41e7-9f9d-682c98a65af4" providerId="AD" clId="Web-{AD4DD6CE-2E10-435B-5BE7-129268478F30}" dt="2021-03-09T07:07:38.377" v="155" actId="1076"/>
          <ac:spMkLst>
            <pc:docMk/>
            <pc:sldMk cId="1948783318" sldId="340"/>
            <ac:spMk id="3" creationId="{E2BCB207-7712-0C45-83A2-1E88F41D2C07}"/>
          </ac:spMkLst>
        </pc:spChg>
        <pc:spChg chg="add mod">
          <ac:chgData name="Wishvajith B.L.D.V. it18032666" userId="S::it18032666@my.sliit.lk::8bedbe07-e535-41e7-9f9d-682c98a65af4" providerId="AD" clId="Web-{AD4DD6CE-2E10-435B-5BE7-129268478F30}" dt="2021-03-09T07:05:51.580" v="141" actId="14100"/>
          <ac:spMkLst>
            <pc:docMk/>
            <pc:sldMk cId="1948783318" sldId="340"/>
            <ac:spMk id="4" creationId="{31D08420-EA1F-4167-8E92-45403E080506}"/>
          </ac:spMkLst>
        </pc:spChg>
        <pc:spChg chg="del">
          <ac:chgData name="Wishvajith B.L.D.V. it18032666" userId="S::it18032666@my.sliit.lk::8bedbe07-e535-41e7-9f9d-682c98a65af4" providerId="AD" clId="Web-{AD4DD6CE-2E10-435B-5BE7-129268478F30}" dt="2021-03-09T06:51:45.219" v="6"/>
          <ac:spMkLst>
            <pc:docMk/>
            <pc:sldMk cId="1948783318" sldId="340"/>
            <ac:spMk id="4" creationId="{BB7DC9FC-0128-FF4A-A09A-5A99660B0BFF}"/>
          </ac:spMkLst>
        </pc:spChg>
        <pc:spChg chg="add mod ord">
          <ac:chgData name="Wishvajith B.L.D.V. it18032666" userId="S::it18032666@my.sliit.lk::8bedbe07-e535-41e7-9f9d-682c98a65af4" providerId="AD" clId="Web-{AD4DD6CE-2E10-435B-5BE7-129268478F30}" dt="2021-03-09T07:06:02.236" v="143" actId="14100"/>
          <ac:spMkLst>
            <pc:docMk/>
            <pc:sldMk cId="1948783318" sldId="340"/>
            <ac:spMk id="5" creationId="{8AD15D09-046C-4B60-9908-04B95FF65204}"/>
          </ac:spMkLst>
        </pc:spChg>
        <pc:spChg chg="add mod">
          <ac:chgData name="Wishvajith B.L.D.V. it18032666" userId="S::it18032666@my.sliit.lk::8bedbe07-e535-41e7-9f9d-682c98a65af4" providerId="AD" clId="Web-{AD4DD6CE-2E10-435B-5BE7-129268478F30}" dt="2021-03-09T07:07:09.799" v="151" actId="1076"/>
          <ac:spMkLst>
            <pc:docMk/>
            <pc:sldMk cId="1948783318" sldId="340"/>
            <ac:spMk id="9" creationId="{66133679-8653-4F62-B011-068C83AFA63B}"/>
          </ac:spMkLst>
        </pc:spChg>
        <pc:spChg chg="add del mod">
          <ac:chgData name="Wishvajith B.L.D.V. it18032666" userId="S::it18032666@my.sliit.lk::8bedbe07-e535-41e7-9f9d-682c98a65af4" providerId="AD" clId="Web-{AD4DD6CE-2E10-435B-5BE7-129268478F30}" dt="2021-03-09T07:03:51.892" v="117"/>
          <ac:spMkLst>
            <pc:docMk/>
            <pc:sldMk cId="1948783318" sldId="340"/>
            <ac:spMk id="10" creationId="{2E882870-220E-4924-B731-E472FC748EEA}"/>
          </ac:spMkLst>
        </pc:spChg>
        <pc:spChg chg="add mod ord">
          <ac:chgData name="Wishvajith B.L.D.V. it18032666" userId="S::it18032666@my.sliit.lk::8bedbe07-e535-41e7-9f9d-682c98a65af4" providerId="AD" clId="Web-{AD4DD6CE-2E10-435B-5BE7-129268478F30}" dt="2021-03-09T07:07:17.439" v="152" actId="1076"/>
          <ac:spMkLst>
            <pc:docMk/>
            <pc:sldMk cId="1948783318" sldId="340"/>
            <ac:spMk id="11" creationId="{9FA63BE6-1B56-4678-B53D-61C822896B9F}"/>
          </ac:spMkLst>
        </pc:spChg>
        <pc:spChg chg="add mod ord">
          <ac:chgData name="Wishvajith B.L.D.V. it18032666" userId="S::it18032666@my.sliit.lk::8bedbe07-e535-41e7-9f9d-682c98a65af4" providerId="AD" clId="Web-{AD4DD6CE-2E10-435B-5BE7-129268478F30}" dt="2021-03-09T07:07:42.564" v="156" actId="14100"/>
          <ac:spMkLst>
            <pc:docMk/>
            <pc:sldMk cId="1948783318" sldId="340"/>
            <ac:spMk id="12" creationId="{CB5492FF-5FC5-4107-9FA6-62193D5069A7}"/>
          </ac:spMkLst>
        </pc:spChg>
      </pc:sldChg>
      <pc:sldChg chg="modSp add ord replId">
        <pc:chgData name="Wishvajith B.L.D.V. it18032666" userId="S::it18032666@my.sliit.lk::8bedbe07-e535-41e7-9f9d-682c98a65af4" providerId="AD" clId="Web-{AD4DD6CE-2E10-435B-5BE7-129268478F30}" dt="2021-03-09T06:55:07.219" v="39" actId="1076"/>
        <pc:sldMkLst>
          <pc:docMk/>
          <pc:sldMk cId="3802870894" sldId="341"/>
        </pc:sldMkLst>
        <pc:spChg chg="mod">
          <ac:chgData name="Wishvajith B.L.D.V. it18032666" userId="S::it18032666@my.sliit.lk::8bedbe07-e535-41e7-9f9d-682c98a65af4" providerId="AD" clId="Web-{AD4DD6CE-2E10-435B-5BE7-129268478F30}" dt="2021-03-09T06:55:07.219" v="39" actId="1076"/>
          <ac:spMkLst>
            <pc:docMk/>
            <pc:sldMk cId="3802870894" sldId="341"/>
            <ac:spMk id="2" creationId="{43AD7E20-C728-6A45-9009-F1E3D361FD58}"/>
          </ac:spMkLst>
        </pc:spChg>
      </pc:sldChg>
      <pc:sldChg chg="modSp add ord replId">
        <pc:chgData name="Wishvajith B.L.D.V. it18032666" userId="S::it18032666@my.sliit.lk::8bedbe07-e535-41e7-9f9d-682c98a65af4" providerId="AD" clId="Web-{AD4DD6CE-2E10-435B-5BE7-129268478F30}" dt="2021-03-09T07:08:43.877" v="162"/>
        <pc:sldMkLst>
          <pc:docMk/>
          <pc:sldMk cId="1038648441" sldId="342"/>
        </pc:sldMkLst>
        <pc:spChg chg="mod">
          <ac:chgData name="Wishvajith B.L.D.V. it18032666" userId="S::it18032666@my.sliit.lk::8bedbe07-e535-41e7-9f9d-682c98a65af4" providerId="AD" clId="Web-{AD4DD6CE-2E10-435B-5BE7-129268478F30}" dt="2021-03-09T07:08:36.721" v="161" actId="20577"/>
          <ac:spMkLst>
            <pc:docMk/>
            <pc:sldMk cId="1038648441" sldId="342"/>
            <ac:spMk id="2" creationId="{40E6B476-40B7-CE44-81B3-9AA0D9E7CC05}"/>
          </ac:spMkLst>
        </pc:spChg>
      </pc:sldChg>
      <pc:sldChg chg="addSp modSp add replId">
        <pc:chgData name="Wishvajith B.L.D.V. it18032666" userId="S::it18032666@my.sliit.lk::8bedbe07-e535-41e7-9f9d-682c98a65af4" providerId="AD" clId="Web-{AD4DD6CE-2E10-435B-5BE7-129268478F30}" dt="2021-03-09T07:11:00.284" v="224" actId="20577"/>
        <pc:sldMkLst>
          <pc:docMk/>
          <pc:sldMk cId="818749557" sldId="343"/>
        </pc:sldMkLst>
        <pc:spChg chg="mod">
          <ac:chgData name="Wishvajith B.L.D.V. it18032666" userId="S::it18032666@my.sliit.lk::8bedbe07-e535-41e7-9f9d-682c98a65af4" providerId="AD" clId="Web-{AD4DD6CE-2E10-435B-5BE7-129268478F30}" dt="2021-03-09T07:09:14.580" v="177" actId="20577"/>
          <ac:spMkLst>
            <pc:docMk/>
            <pc:sldMk cId="818749557" sldId="343"/>
            <ac:spMk id="2" creationId="{40E6B476-40B7-CE44-81B3-9AA0D9E7CC05}"/>
          </ac:spMkLst>
        </pc:spChg>
        <pc:spChg chg="add mod">
          <ac:chgData name="Wishvajith B.L.D.V. it18032666" userId="S::it18032666@my.sliit.lk::8bedbe07-e535-41e7-9f9d-682c98a65af4" providerId="AD" clId="Web-{AD4DD6CE-2E10-435B-5BE7-129268478F30}" dt="2021-03-09T07:09:52.627" v="198" actId="1076"/>
          <ac:spMkLst>
            <pc:docMk/>
            <pc:sldMk cId="818749557" sldId="343"/>
            <ac:spMk id="3" creationId="{7172E622-3CDE-44B4-87ED-20525C208AA5}"/>
          </ac:spMkLst>
        </pc:spChg>
        <pc:spChg chg="add mod">
          <ac:chgData name="Wishvajith B.L.D.V. it18032666" userId="S::it18032666@my.sliit.lk::8bedbe07-e535-41e7-9f9d-682c98a65af4" providerId="AD" clId="Web-{AD4DD6CE-2E10-435B-5BE7-129268478F30}" dt="2021-03-09T07:11:00.284" v="224" actId="20577"/>
          <ac:spMkLst>
            <pc:docMk/>
            <pc:sldMk cId="818749557" sldId="343"/>
            <ac:spMk id="4" creationId="{1298CC23-1758-41CD-85BB-FFECC086ED45}"/>
          </ac:spMkLst>
        </pc:spChg>
      </pc:sldChg>
      <pc:sldChg chg="modSp add replId">
        <pc:chgData name="Wishvajith B.L.D.V. it18032666" userId="S::it18032666@my.sliit.lk::8bedbe07-e535-41e7-9f9d-682c98a65af4" providerId="AD" clId="Web-{AD4DD6CE-2E10-435B-5BE7-129268478F30}" dt="2021-03-09T07:09:07.252" v="171" actId="20577"/>
        <pc:sldMkLst>
          <pc:docMk/>
          <pc:sldMk cId="1862692817" sldId="344"/>
        </pc:sldMkLst>
        <pc:spChg chg="mod">
          <ac:chgData name="Wishvajith B.L.D.V. it18032666" userId="S::it18032666@my.sliit.lk::8bedbe07-e535-41e7-9f9d-682c98a65af4" providerId="AD" clId="Web-{AD4DD6CE-2E10-435B-5BE7-129268478F30}" dt="2021-03-09T07:09:07.252" v="171" actId="20577"/>
          <ac:spMkLst>
            <pc:docMk/>
            <pc:sldMk cId="1862692817" sldId="344"/>
            <ac:spMk id="2" creationId="{40E6B476-40B7-CE44-81B3-9AA0D9E7CC05}"/>
          </ac:spMkLst>
        </pc:spChg>
      </pc:sldChg>
      <pc:sldChg chg="addSp delSp modSp add ord replId">
        <pc:chgData name="Wishvajith B.L.D.V. it18032666" userId="S::it18032666@my.sliit.lk::8bedbe07-e535-41e7-9f9d-682c98a65af4" providerId="AD" clId="Web-{AD4DD6CE-2E10-435B-5BE7-129268478F30}" dt="2021-03-09T07:15:24.487" v="247"/>
        <pc:sldMkLst>
          <pc:docMk/>
          <pc:sldMk cId="935454851" sldId="345"/>
        </pc:sldMkLst>
        <pc:spChg chg="mod">
          <ac:chgData name="Wishvajith B.L.D.V. it18032666" userId="S::it18032666@my.sliit.lk::8bedbe07-e535-41e7-9f9d-682c98a65af4" providerId="AD" clId="Web-{AD4DD6CE-2E10-435B-5BE7-129268478F30}" dt="2021-03-09T07:12:55.924" v="240" actId="1076"/>
          <ac:spMkLst>
            <pc:docMk/>
            <pc:sldMk cId="935454851" sldId="345"/>
            <ac:spMk id="2" creationId="{40E6B476-40B7-CE44-81B3-9AA0D9E7CC05}"/>
          </ac:spMkLst>
        </pc:spChg>
        <pc:spChg chg="mod">
          <ac:chgData name="Wishvajith B.L.D.V. it18032666" userId="S::it18032666@my.sliit.lk::8bedbe07-e535-41e7-9f9d-682c98a65af4" providerId="AD" clId="Web-{AD4DD6CE-2E10-435B-5BE7-129268478F30}" dt="2021-03-09T07:15:23.081" v="245" actId="20577"/>
          <ac:spMkLst>
            <pc:docMk/>
            <pc:sldMk cId="935454851" sldId="345"/>
            <ac:spMk id="3" creationId="{E2BCB207-7712-0C45-83A2-1E88F41D2C07}"/>
          </ac:spMkLst>
        </pc:spChg>
        <pc:grpChg chg="add mod">
          <ac:chgData name="Wishvajith B.L.D.V. it18032666" userId="S::it18032666@my.sliit.lk::8bedbe07-e535-41e7-9f9d-682c98a65af4" providerId="AD" clId="Web-{AD4DD6CE-2E10-435B-5BE7-129268478F30}" dt="2021-03-09T07:15:13.565" v="242" actId="14100"/>
          <ac:grpSpMkLst>
            <pc:docMk/>
            <pc:sldMk cId="935454851" sldId="345"/>
            <ac:grpSpMk id="5" creationId="{F7860D01-AFBC-4DAE-8732-4DDDDF555796}"/>
          </ac:grpSpMkLst>
        </pc:grpChg>
        <pc:picChg chg="add del mod">
          <ac:chgData name="Wishvajith B.L.D.V. it18032666" userId="S::it18032666@my.sliit.lk::8bedbe07-e535-41e7-9f9d-682c98a65af4" providerId="AD" clId="Web-{AD4DD6CE-2E10-435B-5BE7-129268478F30}" dt="2021-03-09T07:15:24.487" v="247"/>
          <ac:picMkLst>
            <pc:docMk/>
            <pc:sldMk cId="935454851" sldId="345"/>
            <ac:picMk id="247" creationId="{5A2EA5FD-DD9E-4242-AF26-C06ABEA8DD79}"/>
          </ac:picMkLst>
        </pc:picChg>
      </pc:sldChg>
    </pc:docChg>
  </pc:docChgLst>
  <pc:docChgLst>
    <pc:chgData name="Renuharshatha A. it18034400" userId="S::it18034400@my.sliit.lk::b5224bbf-3f07-41e9-870f-8428b763ea44" providerId="AD" clId="Web-{78286FB8-D784-4631-810D-D2F8927243C5}"/>
    <pc:docChg chg="modSld">
      <pc:chgData name="Renuharshatha A. it18034400" userId="S::it18034400@my.sliit.lk::b5224bbf-3f07-41e9-870f-8428b763ea44" providerId="AD" clId="Web-{78286FB8-D784-4631-810D-D2F8927243C5}" dt="2021-03-08T14:41:17.893" v="3" actId="14100"/>
      <pc:docMkLst>
        <pc:docMk/>
      </pc:docMkLst>
      <pc:sldChg chg="addSp modSp">
        <pc:chgData name="Renuharshatha A. it18034400" userId="S::it18034400@my.sliit.lk::b5224bbf-3f07-41e9-870f-8428b763ea44" providerId="AD" clId="Web-{78286FB8-D784-4631-810D-D2F8927243C5}" dt="2021-03-08T14:41:17.893" v="3" actId="14100"/>
        <pc:sldMkLst>
          <pc:docMk/>
          <pc:sldMk cId="0" sldId="256"/>
        </pc:sldMkLst>
        <pc:picChg chg="add mod">
          <ac:chgData name="Renuharshatha A. it18034400" userId="S::it18034400@my.sliit.lk::b5224bbf-3f07-41e9-870f-8428b763ea44" providerId="AD" clId="Web-{78286FB8-D784-4631-810D-D2F8927243C5}" dt="2021-03-08T14:41:17.893" v="3" actId="14100"/>
          <ac:picMkLst>
            <pc:docMk/>
            <pc:sldMk cId="0" sldId="256"/>
            <ac:picMk id="2" creationId="{5E2D3035-0261-4CAC-8E2C-8F7FAD39B940}"/>
          </ac:picMkLst>
        </pc:picChg>
      </pc:sldChg>
    </pc:docChg>
  </pc:docChgLst>
  <pc:docChgLst>
    <pc:chgData name="Wishvajith B.L.D.V. it18032666" userId="S::it18032666@my.sliit.lk::8bedbe07-e535-41e7-9f9d-682c98a65af4" providerId="AD" clId="Web-{C4CEB29F-408A-0000-811F-74FE0C75FA10}"/>
    <pc:docChg chg="addSld delSld modSld sldOrd">
      <pc:chgData name="Wishvajith B.L.D.V. it18032666" userId="S::it18032666@my.sliit.lk::8bedbe07-e535-41e7-9f9d-682c98a65af4" providerId="AD" clId="Web-{C4CEB29F-408A-0000-811F-74FE0C75FA10}" dt="2021-03-10T07:02:00.541" v="40"/>
      <pc:docMkLst>
        <pc:docMk/>
      </pc:docMkLst>
      <pc:sldChg chg="del">
        <pc:chgData name="Wishvajith B.L.D.V. it18032666" userId="S::it18032666@my.sliit.lk::8bedbe07-e535-41e7-9f9d-682c98a65af4" providerId="AD" clId="Web-{C4CEB29F-408A-0000-811F-74FE0C75FA10}" dt="2021-03-10T07:02:00.541" v="40"/>
        <pc:sldMkLst>
          <pc:docMk/>
          <pc:sldMk cId="3746530309" sldId="360"/>
        </pc:sldMkLst>
      </pc:sldChg>
      <pc:sldChg chg="del">
        <pc:chgData name="Wishvajith B.L.D.V. it18032666" userId="S::it18032666@my.sliit.lk::8bedbe07-e535-41e7-9f9d-682c98a65af4" providerId="AD" clId="Web-{C4CEB29F-408A-0000-811F-74FE0C75FA10}" dt="2021-03-10T07:00:54.727" v="20"/>
        <pc:sldMkLst>
          <pc:docMk/>
          <pc:sldMk cId="1519223217" sldId="380"/>
        </pc:sldMkLst>
      </pc:sldChg>
      <pc:sldChg chg="modSp add ord replId">
        <pc:chgData name="Wishvajith B.L.D.V. it18032666" userId="S::it18032666@my.sliit.lk::8bedbe07-e535-41e7-9f9d-682c98a65af4" providerId="AD" clId="Web-{C4CEB29F-408A-0000-811F-74FE0C75FA10}" dt="2021-03-10T07:00:42.586" v="19" actId="20577"/>
        <pc:sldMkLst>
          <pc:docMk/>
          <pc:sldMk cId="2167463191" sldId="390"/>
        </pc:sldMkLst>
        <pc:spChg chg="mod">
          <ac:chgData name="Wishvajith B.L.D.V. it18032666" userId="S::it18032666@my.sliit.lk::8bedbe07-e535-41e7-9f9d-682c98a65af4" providerId="AD" clId="Web-{C4CEB29F-408A-0000-811F-74FE0C75FA10}" dt="2021-03-10T07:00:42.586" v="19" actId="20577"/>
          <ac:spMkLst>
            <pc:docMk/>
            <pc:sldMk cId="2167463191" sldId="390"/>
            <ac:spMk id="25" creationId="{CFC3C056-F4F9-4E7A-B953-81967136295F}"/>
          </ac:spMkLst>
        </pc:spChg>
      </pc:sldChg>
      <pc:sldChg chg="modSp add ord replId">
        <pc:chgData name="Wishvajith B.L.D.V. it18032666" userId="S::it18032666@my.sliit.lk::8bedbe07-e535-41e7-9f9d-682c98a65af4" providerId="AD" clId="Web-{C4CEB29F-408A-0000-811F-74FE0C75FA10}" dt="2021-03-10T07:01:50.963" v="39" actId="20577"/>
        <pc:sldMkLst>
          <pc:docMk/>
          <pc:sldMk cId="3972187079" sldId="391"/>
        </pc:sldMkLst>
        <pc:spChg chg="mod">
          <ac:chgData name="Wishvajith B.L.D.V. it18032666" userId="S::it18032666@my.sliit.lk::8bedbe07-e535-41e7-9f9d-682c98a65af4" providerId="AD" clId="Web-{C4CEB29F-408A-0000-811F-74FE0C75FA10}" dt="2021-03-10T07:01:50.963" v="39" actId="20577"/>
          <ac:spMkLst>
            <pc:docMk/>
            <pc:sldMk cId="3972187079" sldId="391"/>
            <ac:spMk id="25" creationId="{CFC3C056-F4F9-4E7A-B953-81967136295F}"/>
          </ac:spMkLst>
        </pc:spChg>
      </pc:sldChg>
    </pc:docChg>
  </pc:docChgLst>
  <pc:docChgLst>
    <pc:chgData name="Ramanayaka A.M. it18021912" userId="S::it18021912@my.sliit.lk::46e38890-6e55-41d9-bf83-330f4af0ddae" providerId="AD" clId="Web-{9E126179-08AE-EEF8-A4F1-0824F27F1FDD}"/>
    <pc:docChg chg="addSld delSld modSld">
      <pc:chgData name="Ramanayaka A.M. it18021912" userId="S::it18021912@my.sliit.lk::46e38890-6e55-41d9-bf83-330f4af0ddae" providerId="AD" clId="Web-{9E126179-08AE-EEF8-A4F1-0824F27F1FDD}" dt="2021-03-09T22:07:43.253" v="215" actId="20577"/>
      <pc:docMkLst>
        <pc:docMk/>
      </pc:docMkLst>
      <pc:sldChg chg="addSp delSp modSp">
        <pc:chgData name="Ramanayaka A.M. it18021912" userId="S::it18021912@my.sliit.lk::46e38890-6e55-41d9-bf83-330f4af0ddae" providerId="AD" clId="Web-{9E126179-08AE-EEF8-A4F1-0824F27F1FDD}" dt="2021-03-09T20:37:47.324" v="81" actId="1076"/>
        <pc:sldMkLst>
          <pc:docMk/>
          <pc:sldMk cId="1884750513" sldId="361"/>
        </pc:sldMkLst>
        <pc:spChg chg="mod">
          <ac:chgData name="Ramanayaka A.M. it18021912" userId="S::it18021912@my.sliit.lk::46e38890-6e55-41d9-bf83-330f4af0ddae" providerId="AD" clId="Web-{9E126179-08AE-EEF8-A4F1-0824F27F1FDD}" dt="2021-03-09T20:35:15.929" v="53" actId="1076"/>
          <ac:spMkLst>
            <pc:docMk/>
            <pc:sldMk cId="1884750513" sldId="361"/>
            <ac:spMk id="4" creationId="{8B3C2FE0-FEB4-4760-8682-61600CCF9E18}"/>
          </ac:spMkLst>
        </pc:spChg>
        <pc:spChg chg="add mod">
          <ac:chgData name="Ramanayaka A.M. it18021912" userId="S::it18021912@my.sliit.lk::46e38890-6e55-41d9-bf83-330f4af0ddae" providerId="AD" clId="Web-{9E126179-08AE-EEF8-A4F1-0824F27F1FDD}" dt="2021-03-09T20:36:04.540" v="70"/>
          <ac:spMkLst>
            <pc:docMk/>
            <pc:sldMk cId="1884750513" sldId="361"/>
            <ac:spMk id="7" creationId="{D1F7D546-4EFF-4A77-8AAC-3C6CB6166CB8}"/>
          </ac:spMkLst>
        </pc:spChg>
        <pc:graphicFrameChg chg="mod modGraphic">
          <ac:chgData name="Ramanayaka A.M. it18021912" userId="S::it18021912@my.sliit.lk::46e38890-6e55-41d9-bf83-330f4af0ddae" providerId="AD" clId="Web-{9E126179-08AE-EEF8-A4F1-0824F27F1FDD}" dt="2021-03-09T20:37:47.324" v="81" actId="1076"/>
          <ac:graphicFrameMkLst>
            <pc:docMk/>
            <pc:sldMk cId="1884750513" sldId="361"/>
            <ac:graphicFrameMk id="3" creationId="{33CAA9D7-3AE3-4B8A-9841-3C98627DB159}"/>
          </ac:graphicFrameMkLst>
        </pc:graphicFrameChg>
        <pc:graphicFrameChg chg="add del mod">
          <ac:chgData name="Ramanayaka A.M. it18021912" userId="S::it18021912@my.sliit.lk::46e38890-6e55-41d9-bf83-330f4af0ddae" providerId="AD" clId="Web-{9E126179-08AE-EEF8-A4F1-0824F27F1FDD}" dt="2021-03-09T20:36:46.229" v="74"/>
          <ac:graphicFrameMkLst>
            <pc:docMk/>
            <pc:sldMk cId="1884750513" sldId="361"/>
            <ac:graphicFrameMk id="5" creationId="{8CFDB9B1-339E-4AAE-9840-37B111ABB3AD}"/>
          </ac:graphicFrameMkLst>
        </pc:graphicFrameChg>
      </pc:sldChg>
      <pc:sldChg chg="modSp">
        <pc:chgData name="Ramanayaka A.M. it18021912" userId="S::it18021912@my.sliit.lk::46e38890-6e55-41d9-bf83-330f4af0ddae" providerId="AD" clId="Web-{9E126179-08AE-EEF8-A4F1-0824F27F1FDD}" dt="2021-03-09T21:48:43.367" v="195" actId="20577"/>
        <pc:sldMkLst>
          <pc:docMk/>
          <pc:sldMk cId="1275409530" sldId="363"/>
        </pc:sldMkLst>
        <pc:spChg chg="mod">
          <ac:chgData name="Ramanayaka A.M. it18021912" userId="S::it18021912@my.sliit.lk::46e38890-6e55-41d9-bf83-330f4af0ddae" providerId="AD" clId="Web-{9E126179-08AE-EEF8-A4F1-0824F27F1FDD}" dt="2021-03-09T21:48:43.367" v="195" actId="20577"/>
          <ac:spMkLst>
            <pc:docMk/>
            <pc:sldMk cId="1275409530" sldId="363"/>
            <ac:spMk id="3" creationId="{8F89B0B3-5B33-4AC8-9F7F-1EDAF39E9A6F}"/>
          </ac:spMkLst>
        </pc:spChg>
      </pc:sldChg>
      <pc:sldChg chg="del">
        <pc:chgData name="Ramanayaka A.M. it18021912" userId="S::it18021912@my.sliit.lk::46e38890-6e55-41d9-bf83-330f4af0ddae" providerId="AD" clId="Web-{9E126179-08AE-EEF8-A4F1-0824F27F1FDD}" dt="2021-03-09T20:51:44.159" v="179"/>
        <pc:sldMkLst>
          <pc:docMk/>
          <pc:sldMk cId="2671202384" sldId="367"/>
        </pc:sldMkLst>
      </pc:sldChg>
      <pc:sldChg chg="del">
        <pc:chgData name="Ramanayaka A.M. it18021912" userId="S::it18021912@my.sliit.lk::46e38890-6e55-41d9-bf83-330f4af0ddae" providerId="AD" clId="Web-{9E126179-08AE-EEF8-A4F1-0824F27F1FDD}" dt="2021-03-09T20:41:55.299" v="90"/>
        <pc:sldMkLst>
          <pc:docMk/>
          <pc:sldMk cId="2111102856" sldId="368"/>
        </pc:sldMkLst>
      </pc:sldChg>
      <pc:sldChg chg="del">
        <pc:chgData name="Ramanayaka A.M. it18021912" userId="S::it18021912@my.sliit.lk::46e38890-6e55-41d9-bf83-330f4af0ddae" providerId="AD" clId="Web-{9E126179-08AE-EEF8-A4F1-0824F27F1FDD}" dt="2021-03-09T20:51:54.909" v="180"/>
        <pc:sldMkLst>
          <pc:docMk/>
          <pc:sldMk cId="4015512514" sldId="369"/>
        </pc:sldMkLst>
      </pc:sldChg>
      <pc:sldChg chg="delSp modSp add replId">
        <pc:chgData name="Ramanayaka A.M. it18021912" userId="S::it18021912@my.sliit.lk::46e38890-6e55-41d9-bf83-330f4af0ddae" providerId="AD" clId="Web-{9E126179-08AE-EEF8-A4F1-0824F27F1FDD}" dt="2021-03-09T22:07:43.253" v="215" actId="20577"/>
        <pc:sldMkLst>
          <pc:docMk/>
          <pc:sldMk cId="4196723238" sldId="378"/>
        </pc:sldMkLst>
        <pc:spChg chg="mod">
          <ac:chgData name="Ramanayaka A.M. it18021912" userId="S::it18021912@my.sliit.lk::46e38890-6e55-41d9-bf83-330f4af0ddae" providerId="AD" clId="Web-{9E126179-08AE-EEF8-A4F1-0824F27F1FDD}" dt="2021-03-09T20:50:22.688" v="177" actId="1076"/>
          <ac:spMkLst>
            <pc:docMk/>
            <pc:sldMk cId="4196723238" sldId="378"/>
            <ac:spMk id="2" creationId="{C6779579-F02C-4C01-B112-5A204FE5B8FF}"/>
          </ac:spMkLst>
        </pc:spChg>
        <pc:spChg chg="mod">
          <ac:chgData name="Ramanayaka A.M. it18021912" userId="S::it18021912@my.sliit.lk::46e38890-6e55-41d9-bf83-330f4af0ddae" providerId="AD" clId="Web-{9E126179-08AE-EEF8-A4F1-0824F27F1FDD}" dt="2021-03-09T22:07:43.253" v="215" actId="20577"/>
          <ac:spMkLst>
            <pc:docMk/>
            <pc:sldMk cId="4196723238" sldId="378"/>
            <ac:spMk id="3" creationId="{AA4C81DB-1BE0-4589-AAB3-35FD8B4F1EA2}"/>
          </ac:spMkLst>
        </pc:spChg>
        <pc:picChg chg="del">
          <ac:chgData name="Ramanayaka A.M. it18021912" userId="S::it18021912@my.sliit.lk::46e38890-6e55-41d9-bf83-330f4af0ddae" providerId="AD" clId="Web-{9E126179-08AE-EEF8-A4F1-0824F27F1FDD}" dt="2021-03-09T20:49:17.639" v="164"/>
          <ac:picMkLst>
            <pc:docMk/>
            <pc:sldMk cId="4196723238" sldId="378"/>
            <ac:picMk id="4" creationId="{22F1C6B4-6A1E-4E38-BAC9-B51ED3A184F0}"/>
          </ac:picMkLst>
        </pc:picChg>
      </pc:sldChg>
    </pc:docChg>
  </pc:docChgLst>
  <pc:docChgLst>
    <pc:chgData name="Renuharshatha A. it18034400" userId="S::it18034400@my.sliit.lk::b5224bbf-3f07-41e9-870f-8428b763ea44" providerId="AD" clId="Web-{D213C74D-E66B-61EB-61EB-9FC0897C55A4}"/>
    <pc:docChg chg="modSld">
      <pc:chgData name="Renuharshatha A. it18034400" userId="S::it18034400@my.sliit.lk::b5224bbf-3f07-41e9-870f-8428b763ea44" providerId="AD" clId="Web-{D213C74D-E66B-61EB-61EB-9FC0897C55A4}" dt="2021-03-10T04:12:18.252" v="42"/>
      <pc:docMkLst>
        <pc:docMk/>
      </pc:docMkLst>
      <pc:sldChg chg="addSp delSp modSp">
        <pc:chgData name="Renuharshatha A. it18034400" userId="S::it18034400@my.sliit.lk::b5224bbf-3f07-41e9-870f-8428b763ea44" providerId="AD" clId="Web-{D213C74D-E66B-61EB-61EB-9FC0897C55A4}" dt="2021-03-10T04:12:18.252" v="42"/>
        <pc:sldMkLst>
          <pc:docMk/>
          <pc:sldMk cId="0" sldId="257"/>
        </pc:sldMkLst>
        <pc:spChg chg="add del mod">
          <ac:chgData name="Renuharshatha A. it18034400" userId="S::it18034400@my.sliit.lk::b5224bbf-3f07-41e9-870f-8428b763ea44" providerId="AD" clId="Web-{D213C74D-E66B-61EB-61EB-9FC0897C55A4}" dt="2021-03-10T04:07:39.777" v="10"/>
          <ac:spMkLst>
            <pc:docMk/>
            <pc:sldMk cId="0" sldId="257"/>
            <ac:spMk id="2" creationId="{9CB15A42-290B-4435-88DE-2EEA85E9FB4B}"/>
          </ac:spMkLst>
        </pc:spChg>
        <pc:spChg chg="add mod">
          <ac:chgData name="Renuharshatha A. it18034400" userId="S::it18034400@my.sliit.lk::b5224bbf-3f07-41e9-870f-8428b763ea44" providerId="AD" clId="Web-{D213C74D-E66B-61EB-61EB-9FC0897C55A4}" dt="2021-03-10T04:12:18.080" v="40" actId="20577"/>
          <ac:spMkLst>
            <pc:docMk/>
            <pc:sldMk cId="0" sldId="257"/>
            <ac:spMk id="20" creationId="{3543A766-C2B1-4020-81E0-F717F20416EB}"/>
          </ac:spMkLst>
        </pc:spChg>
        <pc:spChg chg="add mod">
          <ac:chgData name="Renuharshatha A. it18034400" userId="S::it18034400@my.sliit.lk::b5224bbf-3f07-41e9-870f-8428b763ea44" providerId="AD" clId="Web-{D213C74D-E66B-61EB-61EB-9FC0897C55A4}" dt="2021-03-10T04:12:18.252" v="42"/>
          <ac:spMkLst>
            <pc:docMk/>
            <pc:sldMk cId="0" sldId="257"/>
            <ac:spMk id="24" creationId="{BE4F93EC-FF8A-47F2-A559-B2B043980B5A}"/>
          </ac:spMkLst>
        </pc:spChg>
        <pc:spChg chg="add">
          <ac:chgData name="Renuharshatha A. it18034400" userId="S::it18034400@my.sliit.lk::b5224bbf-3f07-41e9-870f-8428b763ea44" providerId="AD" clId="Web-{D213C74D-E66B-61EB-61EB-9FC0897C55A4}" dt="2021-03-10T04:12:13.439" v="37"/>
          <ac:spMkLst>
            <pc:docMk/>
            <pc:sldMk cId="0" sldId="257"/>
            <ac:spMk id="26" creationId="{F691797F-FA71-432D-939E-586472ADBAD5}"/>
          </ac:spMkLst>
        </pc:spChg>
        <pc:spChg chg="add">
          <ac:chgData name="Renuharshatha A. it18034400" userId="S::it18034400@my.sliit.lk::b5224bbf-3f07-41e9-870f-8428b763ea44" providerId="AD" clId="Web-{D213C74D-E66B-61EB-61EB-9FC0897C55A4}" dt="2021-03-10T04:12:13.533" v="38"/>
          <ac:spMkLst>
            <pc:docMk/>
            <pc:sldMk cId="0" sldId="257"/>
            <ac:spMk id="27" creationId="{BEFAEA4E-DE05-4419-A429-EC37A8A34F49}"/>
          </ac:spMkLst>
        </pc:spChg>
        <pc:spChg chg="add">
          <ac:chgData name="Renuharshatha A. it18034400" userId="S::it18034400@my.sliit.lk::b5224bbf-3f07-41e9-870f-8428b763ea44" providerId="AD" clId="Web-{D213C74D-E66B-61EB-61EB-9FC0897C55A4}" dt="2021-03-10T04:12:15.986" v="39"/>
          <ac:spMkLst>
            <pc:docMk/>
            <pc:sldMk cId="0" sldId="257"/>
            <ac:spMk id="28" creationId="{B65338EE-4109-410B-81AC-F017CDE060D4}"/>
          </ac:spMkLst>
        </pc:spChg>
        <pc:spChg chg="del mod">
          <ac:chgData name="Renuharshatha A. it18034400" userId="S::it18034400@my.sliit.lk::b5224bbf-3f07-41e9-870f-8428b763ea44" providerId="AD" clId="Web-{D213C74D-E66B-61EB-61EB-9FC0897C55A4}" dt="2021-03-10T04:07:02.761" v="3"/>
          <ac:spMkLst>
            <pc:docMk/>
            <pc:sldMk cId="0" sldId="257"/>
            <ac:spMk id="1891" creationId="{00000000-0000-0000-0000-000000000000}"/>
          </ac:spMkLst>
        </pc:spChg>
        <pc:grpChg chg="add mod">
          <ac:chgData name="Renuharshatha A. it18034400" userId="S::it18034400@my.sliit.lk::b5224bbf-3f07-41e9-870f-8428b763ea44" providerId="AD" clId="Web-{D213C74D-E66B-61EB-61EB-9FC0897C55A4}" dt="2021-03-10T04:10:07.030" v="21" actId="1076"/>
          <ac:grpSpMkLst>
            <pc:docMk/>
            <pc:sldMk cId="0" sldId="257"/>
            <ac:grpSpMk id="3" creationId="{89B33839-4F47-49A4-BAB8-EAB8B5FC5B43}"/>
          </ac:grpSpMkLst>
        </pc:grpChg>
        <pc:grpChg chg="add mod">
          <ac:chgData name="Renuharshatha A. it18034400" userId="S::it18034400@my.sliit.lk::b5224bbf-3f07-41e9-870f-8428b763ea44" providerId="AD" clId="Web-{D213C74D-E66B-61EB-61EB-9FC0897C55A4}" dt="2021-03-10T04:10:12.468" v="22" actId="1076"/>
          <ac:grpSpMkLst>
            <pc:docMk/>
            <pc:sldMk cId="0" sldId="257"/>
            <ac:grpSpMk id="4" creationId="{A2E22335-3B5C-4672-B17F-B0BCF4634F82}"/>
          </ac:grpSpMkLst>
        </pc:grpChg>
        <pc:grpChg chg="add mod">
          <ac:chgData name="Renuharshatha A. it18034400" userId="S::it18034400@my.sliit.lk::b5224bbf-3f07-41e9-870f-8428b763ea44" providerId="AD" clId="Web-{D213C74D-E66B-61EB-61EB-9FC0897C55A4}" dt="2021-03-10T04:10:18.781" v="23" actId="1076"/>
          <ac:grpSpMkLst>
            <pc:docMk/>
            <pc:sldMk cId="0" sldId="257"/>
            <ac:grpSpMk id="12" creationId="{399D92D5-8EC0-400D-88F9-5A96EE3A8456}"/>
          </ac:grpSpMkLst>
        </pc:grpChg>
        <pc:grpChg chg="add mod">
          <ac:chgData name="Renuharshatha A. it18034400" userId="S::it18034400@my.sliit.lk::b5224bbf-3f07-41e9-870f-8428b763ea44" providerId="AD" clId="Web-{D213C74D-E66B-61EB-61EB-9FC0897C55A4}" dt="2021-03-10T04:10:53.063" v="24" actId="1076"/>
          <ac:grpSpMkLst>
            <pc:docMk/>
            <pc:sldMk cId="0" sldId="257"/>
            <ac:grpSpMk id="16" creationId="{2AC8D32A-BD41-4764-A305-7A460D63A9EA}"/>
          </ac:grpSpMkLst>
        </pc:grpChg>
      </pc:sldChg>
      <pc:sldChg chg="addSp delSp modSp">
        <pc:chgData name="Renuharshatha A. it18034400" userId="S::it18034400@my.sliit.lk::b5224bbf-3f07-41e9-870f-8428b763ea44" providerId="AD" clId="Web-{D213C74D-E66B-61EB-61EB-9FC0897C55A4}" dt="2021-03-10T04:08:33.809" v="12"/>
        <pc:sldMkLst>
          <pc:docMk/>
          <pc:sldMk cId="0" sldId="274"/>
        </pc:sldMkLst>
        <pc:picChg chg="mod">
          <ac:chgData name="Renuharshatha A. it18034400" userId="S::it18034400@my.sliit.lk::b5224bbf-3f07-41e9-870f-8428b763ea44" providerId="AD" clId="Web-{D213C74D-E66B-61EB-61EB-9FC0897C55A4}" dt="2021-03-10T04:08:29.263" v="11" actId="1076"/>
          <ac:picMkLst>
            <pc:docMk/>
            <pc:sldMk cId="0" sldId="274"/>
            <ac:picMk id="4" creationId="{8483DB1B-602A-4795-9336-BE4802AAC0BC}"/>
          </ac:picMkLst>
        </pc:picChg>
        <pc:picChg chg="add del mod">
          <ac:chgData name="Renuharshatha A. it18034400" userId="S::it18034400@my.sliit.lk::b5224bbf-3f07-41e9-870f-8428b763ea44" providerId="AD" clId="Web-{D213C74D-E66B-61EB-61EB-9FC0897C55A4}" dt="2021-03-10T04:08:33.809" v="12"/>
          <ac:picMkLst>
            <pc:docMk/>
            <pc:sldMk cId="0" sldId="274"/>
            <ac:picMk id="9" creationId="{816E35A8-F26F-46AE-B15D-D87A437B8306}"/>
          </ac:picMkLst>
        </pc:picChg>
      </pc:sldChg>
    </pc:docChg>
  </pc:docChgLst>
  <pc:docChgLst>
    <pc:chgData name="Wishvajith B.L.D.V. it18032666" userId="S::it18032666@my.sliit.lk::8bedbe07-e535-41e7-9f9d-682c98a65af4" providerId="AD" clId="Web-{AA1AB69F-A0B6-0000-8A51-4648C53156EC}"/>
    <pc:docChg chg="modSld">
      <pc:chgData name="Wishvajith B.L.D.V. it18032666" userId="S::it18032666@my.sliit.lk::8bedbe07-e535-41e7-9f9d-682c98a65af4" providerId="AD" clId="Web-{AA1AB69F-A0B6-0000-8A51-4648C53156EC}" dt="2021-03-20T12:19:09.256" v="29" actId="1076"/>
      <pc:docMkLst>
        <pc:docMk/>
      </pc:docMkLst>
      <pc:sldChg chg="addSp delSp modSp">
        <pc:chgData name="Wishvajith B.L.D.V. it18032666" userId="S::it18032666@my.sliit.lk::8bedbe07-e535-41e7-9f9d-682c98a65af4" providerId="AD" clId="Web-{AA1AB69F-A0B6-0000-8A51-4648C53156EC}" dt="2021-03-20T12:19:09.256" v="29" actId="1076"/>
        <pc:sldMkLst>
          <pc:docMk/>
          <pc:sldMk cId="1038648441" sldId="342"/>
        </pc:sldMkLst>
        <pc:spChg chg="mod">
          <ac:chgData name="Wishvajith B.L.D.V. it18032666" userId="S::it18032666@my.sliit.lk::8bedbe07-e535-41e7-9f9d-682c98a65af4" providerId="AD" clId="Web-{AA1AB69F-A0B6-0000-8A51-4648C53156EC}" dt="2021-03-20T12:19:09.256" v="29" actId="1076"/>
          <ac:spMkLst>
            <pc:docMk/>
            <pc:sldMk cId="1038648441" sldId="342"/>
            <ac:spMk id="2" creationId="{40E6B476-40B7-CE44-81B3-9AA0D9E7CC05}"/>
          </ac:spMkLst>
        </pc:spChg>
        <pc:picChg chg="del">
          <ac:chgData name="Wishvajith B.L.D.V. it18032666" userId="S::it18032666@my.sliit.lk::8bedbe07-e535-41e7-9f9d-682c98a65af4" providerId="AD" clId="Web-{AA1AB69F-A0B6-0000-8A51-4648C53156EC}" dt="2021-03-20T12:15:03.002" v="0"/>
          <ac:picMkLst>
            <pc:docMk/>
            <pc:sldMk cId="1038648441" sldId="342"/>
            <ac:picMk id="3" creationId="{142CDC34-AEBD-4630-9ACC-6DBFE5705D12}"/>
          </ac:picMkLst>
        </pc:picChg>
        <pc:picChg chg="add del mod">
          <ac:chgData name="Wishvajith B.L.D.V. it18032666" userId="S::it18032666@my.sliit.lk::8bedbe07-e535-41e7-9f9d-682c98a65af4" providerId="AD" clId="Web-{AA1AB69F-A0B6-0000-8A51-4648C53156EC}" dt="2021-03-20T12:17:23.020" v="11"/>
          <ac:picMkLst>
            <pc:docMk/>
            <pc:sldMk cId="1038648441" sldId="342"/>
            <ac:picMk id="4" creationId="{6B45ACEE-9DDE-412B-9B95-7D4C96369B41}"/>
          </ac:picMkLst>
        </pc:picChg>
        <pc:picChg chg="add mod">
          <ac:chgData name="Wishvajith B.L.D.V. it18032666" userId="S::it18032666@my.sliit.lk::8bedbe07-e535-41e7-9f9d-682c98a65af4" providerId="AD" clId="Web-{AA1AB69F-A0B6-0000-8A51-4648C53156EC}" dt="2021-03-20T12:19:00.271" v="28" actId="1076"/>
          <ac:picMkLst>
            <pc:docMk/>
            <pc:sldMk cId="1038648441" sldId="342"/>
            <ac:picMk id="5" creationId="{36F23989-830A-4FAD-A723-EB096CEF165F}"/>
          </ac:picMkLst>
        </pc:picChg>
      </pc:sldChg>
    </pc:docChg>
  </pc:docChgLst>
  <pc:docChgLst>
    <pc:chgData name="Ramanayaka A.M. it18021912" userId="S::it18021912@my.sliit.lk::46e38890-6e55-41d9-bf83-330f4af0ddae" providerId="AD" clId="Web-{9482B29F-80AC-0000-811F-7B7D4663EDE0}"/>
    <pc:docChg chg="addSld modSld">
      <pc:chgData name="Ramanayaka A.M. it18021912" userId="S::it18021912@my.sliit.lk::46e38890-6e55-41d9-bf83-330f4af0ddae" providerId="AD" clId="Web-{9482B29F-80AC-0000-811F-7B7D4663EDE0}" dt="2021-03-09T08:34:44.356" v="101" actId="20577"/>
      <pc:docMkLst>
        <pc:docMk/>
      </pc:docMkLst>
      <pc:sldChg chg="modSp">
        <pc:chgData name="Ramanayaka A.M. it18021912" userId="S::it18021912@my.sliit.lk::46e38890-6e55-41d9-bf83-330f4af0ddae" providerId="AD" clId="Web-{9482B29F-80AC-0000-811F-7B7D4663EDE0}" dt="2021-03-09T07:59:45.613" v="15" actId="1076"/>
        <pc:sldMkLst>
          <pc:docMk/>
          <pc:sldMk cId="3639662553" sldId="351"/>
        </pc:sldMkLst>
        <pc:spChg chg="mod">
          <ac:chgData name="Ramanayaka A.M. it18021912" userId="S::it18021912@my.sliit.lk::46e38890-6e55-41d9-bf83-330f4af0ddae" providerId="AD" clId="Web-{9482B29F-80AC-0000-811F-7B7D4663EDE0}" dt="2021-03-09T07:59:45.613" v="15" actId="1076"/>
          <ac:spMkLst>
            <pc:docMk/>
            <pc:sldMk cId="3639662553" sldId="351"/>
            <ac:spMk id="2" creationId="{F76593A6-E72B-474B-BAF6-CFAB257291FF}"/>
          </ac:spMkLst>
        </pc:spChg>
      </pc:sldChg>
      <pc:sldChg chg="modSp new">
        <pc:chgData name="Ramanayaka A.M. it18021912" userId="S::it18021912@my.sliit.lk::46e38890-6e55-41d9-bf83-330f4af0ddae" providerId="AD" clId="Web-{9482B29F-80AC-0000-811F-7B7D4663EDE0}" dt="2021-03-09T08:34:44.356" v="101" actId="20577"/>
        <pc:sldMkLst>
          <pc:docMk/>
          <pc:sldMk cId="1283738048" sldId="352"/>
        </pc:sldMkLst>
        <pc:spChg chg="mod">
          <ac:chgData name="Ramanayaka A.M. it18021912" userId="S::it18021912@my.sliit.lk::46e38890-6e55-41d9-bf83-330f4af0ddae" providerId="AD" clId="Web-{9482B29F-80AC-0000-811F-7B7D4663EDE0}" dt="2021-03-09T08:01:25.100" v="27" actId="1076"/>
          <ac:spMkLst>
            <pc:docMk/>
            <pc:sldMk cId="1283738048" sldId="352"/>
            <ac:spMk id="2" creationId="{C317AE79-0808-4CF6-BC2C-01BE75F962E2}"/>
          </ac:spMkLst>
        </pc:spChg>
        <pc:spChg chg="mod">
          <ac:chgData name="Ramanayaka A.M. it18021912" userId="S::it18021912@my.sliit.lk::46e38890-6e55-41d9-bf83-330f4af0ddae" providerId="AD" clId="Web-{9482B29F-80AC-0000-811F-7B7D4663EDE0}" dt="2021-03-09T08:34:44.356" v="101" actId="20577"/>
          <ac:spMkLst>
            <pc:docMk/>
            <pc:sldMk cId="1283738048" sldId="352"/>
            <ac:spMk id="3" creationId="{9C1D22AB-56A3-4290-B49B-44D4A1039C0D}"/>
          </ac:spMkLst>
        </pc:spChg>
      </pc:sldChg>
    </pc:docChg>
  </pc:docChgLst>
  <pc:docChgLst>
    <pc:chgData name="it18034400@my.sliit.lk" userId="b5224bbf-3f07-41e9-870f-8428b763ea44" providerId="ADAL" clId="{CEFA3FBA-F3A0-441F-A69F-0C00065DDABF}"/>
    <pc:docChg chg="undo redo custSel addSld delSld modSld sldOrd delMainMaster">
      <pc:chgData name="it18034400@my.sliit.lk" userId="b5224bbf-3f07-41e9-870f-8428b763ea44" providerId="ADAL" clId="{CEFA3FBA-F3A0-441F-A69F-0C00065DDABF}" dt="2021-03-10T08:13:44.273" v="9721"/>
      <pc:docMkLst>
        <pc:docMk/>
      </pc:docMkLst>
      <pc:sldChg chg="addSp modSp mod">
        <pc:chgData name="it18034400@my.sliit.lk" userId="b5224bbf-3f07-41e9-870f-8428b763ea44" providerId="ADAL" clId="{CEFA3FBA-F3A0-441F-A69F-0C00065DDABF}" dt="2021-03-10T02:13:45.380" v="8267" actId="1076"/>
        <pc:sldMkLst>
          <pc:docMk/>
          <pc:sldMk cId="0" sldId="256"/>
        </pc:sldMkLst>
        <pc:spChg chg="add mod">
          <ac:chgData name="it18034400@my.sliit.lk" userId="b5224bbf-3f07-41e9-870f-8428b763ea44" providerId="ADAL" clId="{CEFA3FBA-F3A0-441F-A69F-0C00065DDABF}" dt="2021-03-09T00:53:11.723" v="1801" actId="20577"/>
          <ac:spMkLst>
            <pc:docMk/>
            <pc:sldMk cId="0" sldId="256"/>
            <ac:spMk id="3" creationId="{A111451A-F118-4FAF-95BA-1F21D3B177B4}"/>
          </ac:spMkLst>
        </pc:spChg>
        <pc:spChg chg="mod">
          <ac:chgData name="it18034400@my.sliit.lk" userId="b5224bbf-3f07-41e9-870f-8428b763ea44" providerId="ADAL" clId="{CEFA3FBA-F3A0-441F-A69F-0C00065DDABF}" dt="2021-03-08T14:51:43.267" v="43" actId="20577"/>
          <ac:spMkLst>
            <pc:docMk/>
            <pc:sldMk cId="0" sldId="256"/>
            <ac:spMk id="1884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08T14:51:52.393" v="51" actId="20577"/>
          <ac:spMkLst>
            <pc:docMk/>
            <pc:sldMk cId="0" sldId="256"/>
            <ac:spMk id="1885" creationId="{00000000-0000-0000-0000-000000000000}"/>
          </ac:spMkLst>
        </pc:spChg>
        <pc:grpChg chg="add mod">
          <ac:chgData name="it18034400@my.sliit.lk" userId="b5224bbf-3f07-41e9-870f-8428b763ea44" providerId="ADAL" clId="{CEFA3FBA-F3A0-441F-A69F-0C00065DDABF}" dt="2021-03-09T00:53:01.003" v="1786" actId="1076"/>
          <ac:grpSpMkLst>
            <pc:docMk/>
            <pc:sldMk cId="0" sldId="256"/>
            <ac:grpSpMk id="4" creationId="{165B5921-C97B-4425-BC2F-C6B12D5B60AD}"/>
          </ac:grpSpMkLst>
        </pc:grpChg>
        <pc:grpChg chg="mod">
          <ac:chgData name="it18034400@my.sliit.lk" userId="b5224bbf-3f07-41e9-870f-8428b763ea44" providerId="ADAL" clId="{CEFA3FBA-F3A0-441F-A69F-0C00065DDABF}" dt="2021-03-10T02:13:45.380" v="8267" actId="1076"/>
          <ac:grpSpMkLst>
            <pc:docMk/>
            <pc:sldMk cId="0" sldId="256"/>
            <ac:grpSpMk id="1690" creationId="{00000000-0000-0000-0000-000000000000}"/>
          </ac:grpSpMkLst>
        </pc:grpChg>
        <pc:picChg chg="mod">
          <ac:chgData name="it18034400@my.sliit.lk" userId="b5224bbf-3f07-41e9-870f-8428b763ea44" providerId="ADAL" clId="{CEFA3FBA-F3A0-441F-A69F-0C00065DDABF}" dt="2021-03-08T17:06:22.253" v="455" actId="2085"/>
          <ac:picMkLst>
            <pc:docMk/>
            <pc:sldMk cId="0" sldId="256"/>
            <ac:picMk id="2" creationId="{5E2D3035-0261-4CAC-8E2C-8F7FAD39B940}"/>
          </ac:picMkLst>
        </pc:picChg>
      </pc:sldChg>
      <pc:sldChg chg="addSp delSp modSp mod">
        <pc:chgData name="it18034400@my.sliit.lk" userId="b5224bbf-3f07-41e9-870f-8428b763ea44" providerId="ADAL" clId="{CEFA3FBA-F3A0-441F-A69F-0C00065DDABF}" dt="2021-03-10T07:00:20.791" v="9470" actId="14100"/>
        <pc:sldMkLst>
          <pc:docMk/>
          <pc:sldMk cId="0" sldId="257"/>
        </pc:sldMkLst>
        <pc:spChg chg="add del mod">
          <ac:chgData name="it18034400@my.sliit.lk" userId="b5224bbf-3f07-41e9-870f-8428b763ea44" providerId="ADAL" clId="{CEFA3FBA-F3A0-441F-A69F-0C00065DDABF}" dt="2021-03-10T04:15:30.301" v="8490" actId="478"/>
          <ac:spMkLst>
            <pc:docMk/>
            <pc:sldMk cId="0" sldId="257"/>
            <ac:spMk id="2" creationId="{0F50747E-F589-4363-85CF-FFD3061A651E}"/>
          </ac:spMkLst>
        </pc:spChg>
        <pc:spChg chg="mod">
          <ac:chgData name="it18034400@my.sliit.lk" userId="b5224bbf-3f07-41e9-870f-8428b763ea44" providerId="ADAL" clId="{CEFA3FBA-F3A0-441F-A69F-0C00065DDABF}" dt="2021-03-09T00:52:49.506" v="1785" actId="20577"/>
          <ac:spMkLst>
            <pc:docMk/>
            <pc:sldMk cId="0" sldId="257"/>
            <ac:spMk id="7" creationId="{980E7E17-6113-4B47-9E09-95AD7691CF44}"/>
          </ac:spMkLst>
        </pc:spChg>
        <pc:spChg chg="add del mod">
          <ac:chgData name="it18034400@my.sliit.lk" userId="b5224bbf-3f07-41e9-870f-8428b763ea44" providerId="ADAL" clId="{CEFA3FBA-F3A0-441F-A69F-0C00065DDABF}" dt="2021-03-10T04:16:18.426" v="8530" actId="478"/>
          <ac:spMkLst>
            <pc:docMk/>
            <pc:sldMk cId="0" sldId="257"/>
            <ac:spMk id="8" creationId="{015E8386-29E4-42A9-952A-8DCA52C7A2BF}"/>
          </ac:spMkLst>
        </pc:spChg>
        <pc:spChg chg="add del mod">
          <ac:chgData name="it18034400@my.sliit.lk" userId="b5224bbf-3f07-41e9-870f-8428b763ea44" providerId="ADAL" clId="{CEFA3FBA-F3A0-441F-A69F-0C00065DDABF}" dt="2021-03-10T04:17:32.006" v="8588" actId="11529"/>
          <ac:spMkLst>
            <pc:docMk/>
            <pc:sldMk cId="0" sldId="257"/>
            <ac:spMk id="13" creationId="{36955211-0DB6-4838-87D7-1FCA28DB77A9}"/>
          </ac:spMkLst>
        </pc:spChg>
        <pc:spChg chg="mod">
          <ac:chgData name="it18034400@my.sliit.lk" userId="b5224bbf-3f07-41e9-870f-8428b763ea44" providerId="ADAL" clId="{CEFA3FBA-F3A0-441F-A69F-0C00065DDABF}" dt="2021-03-10T06:59:30.913" v="9460" actId="18245"/>
          <ac:spMkLst>
            <pc:docMk/>
            <pc:sldMk cId="0" sldId="257"/>
            <ac:spMk id="13" creationId="{761AE3CB-D543-4034-A0F4-9A60272FAE63}"/>
          </ac:spMkLst>
        </pc:spChg>
        <pc:spChg chg="mod">
          <ac:chgData name="it18034400@my.sliit.lk" userId="b5224bbf-3f07-41e9-870f-8428b763ea44" providerId="ADAL" clId="{CEFA3FBA-F3A0-441F-A69F-0C00065DDABF}" dt="2021-03-10T06:59:30.913" v="9460" actId="18245"/>
          <ac:spMkLst>
            <pc:docMk/>
            <pc:sldMk cId="0" sldId="257"/>
            <ac:spMk id="17" creationId="{6B7B428C-3F8F-40F9-A1A5-42B642F4782A}"/>
          </ac:spMkLst>
        </pc:spChg>
        <pc:spChg chg="mod">
          <ac:chgData name="it18034400@my.sliit.lk" userId="b5224bbf-3f07-41e9-870f-8428b763ea44" providerId="ADAL" clId="{CEFA3FBA-F3A0-441F-A69F-0C00065DDABF}" dt="2021-03-10T04:17:37.378" v="8589" actId="18245"/>
          <ac:spMkLst>
            <pc:docMk/>
            <pc:sldMk cId="0" sldId="257"/>
            <ac:spMk id="21" creationId="{0D243B8D-0300-4732-BA59-3E6BA22CCDF9}"/>
          </ac:spMkLst>
        </pc:spChg>
        <pc:spChg chg="del">
          <ac:chgData name="it18034400@my.sliit.lk" userId="b5224bbf-3f07-41e9-870f-8428b763ea44" providerId="ADAL" clId="{CEFA3FBA-F3A0-441F-A69F-0C00065DDABF}" dt="2021-03-10T04:13:48.088" v="8419" actId="478"/>
          <ac:spMkLst>
            <pc:docMk/>
            <pc:sldMk cId="0" sldId="257"/>
            <ac:spMk id="24" creationId="{BE4F93EC-FF8A-47F2-A559-B2B043980B5A}"/>
          </ac:spMkLst>
        </pc:spChg>
        <pc:spChg chg="add mod">
          <ac:chgData name="it18034400@my.sliit.lk" userId="b5224bbf-3f07-41e9-870f-8428b763ea44" providerId="ADAL" clId="{CEFA3FBA-F3A0-441F-A69F-0C00065DDABF}" dt="2021-03-10T04:15:25.067" v="8489" actId="20577"/>
          <ac:spMkLst>
            <pc:docMk/>
            <pc:sldMk cId="0" sldId="257"/>
            <ac:spMk id="25" creationId="{F69BEEC3-C228-494F-85F6-E227EDBC603D}"/>
          </ac:spMkLst>
        </pc:spChg>
        <pc:spChg chg="mod">
          <ac:chgData name="it18034400@my.sliit.lk" userId="b5224bbf-3f07-41e9-870f-8428b763ea44" providerId="ADAL" clId="{CEFA3FBA-F3A0-441F-A69F-0C00065DDABF}" dt="2021-03-10T04:16:14.755" v="8529" actId="20577"/>
          <ac:spMkLst>
            <pc:docMk/>
            <pc:sldMk cId="0" sldId="257"/>
            <ac:spMk id="26" creationId="{F691797F-FA71-432D-939E-586472ADBAD5}"/>
          </ac:spMkLst>
        </pc:spChg>
        <pc:spChg chg="mod">
          <ac:chgData name="it18034400@my.sliit.lk" userId="b5224bbf-3f07-41e9-870f-8428b763ea44" providerId="ADAL" clId="{CEFA3FBA-F3A0-441F-A69F-0C00065DDABF}" dt="2021-03-10T04:16:38.412" v="8579" actId="20577"/>
          <ac:spMkLst>
            <pc:docMk/>
            <pc:sldMk cId="0" sldId="257"/>
            <ac:spMk id="27" creationId="{BEFAEA4E-DE05-4419-A429-EC37A8A34F49}"/>
          </ac:spMkLst>
        </pc:spChg>
        <pc:spChg chg="del">
          <ac:chgData name="it18034400@my.sliit.lk" userId="b5224bbf-3f07-41e9-870f-8428b763ea44" providerId="ADAL" clId="{CEFA3FBA-F3A0-441F-A69F-0C00065DDABF}" dt="2021-03-10T04:13:51.229" v="8420" actId="478"/>
          <ac:spMkLst>
            <pc:docMk/>
            <pc:sldMk cId="0" sldId="257"/>
            <ac:spMk id="28" creationId="{B65338EE-4109-410B-81AC-F017CDE060D4}"/>
          </ac:spMkLst>
        </pc:spChg>
        <pc:spChg chg="mod">
          <ac:chgData name="it18034400@my.sliit.lk" userId="b5224bbf-3f07-41e9-870f-8428b763ea44" providerId="ADAL" clId="{CEFA3FBA-F3A0-441F-A69F-0C00065DDABF}" dt="2021-03-10T04:17:37.378" v="8589" actId="18245"/>
          <ac:spMkLst>
            <pc:docMk/>
            <pc:sldMk cId="0" sldId="257"/>
            <ac:spMk id="30" creationId="{01EE0466-5F79-44E9-9EE6-BEE3F49A4585}"/>
          </ac:spMkLst>
        </pc:spChg>
        <pc:spChg chg="mod">
          <ac:chgData name="it18034400@my.sliit.lk" userId="b5224bbf-3f07-41e9-870f-8428b763ea44" providerId="ADAL" clId="{CEFA3FBA-F3A0-441F-A69F-0C00065DDABF}" dt="2021-03-10T06:59:15.475" v="9457"/>
          <ac:spMkLst>
            <pc:docMk/>
            <pc:sldMk cId="0" sldId="257"/>
            <ac:spMk id="30" creationId="{FF6FA425-BF7E-49C8-8D87-EA54178F5CA6}"/>
          </ac:spMkLst>
        </pc:spChg>
        <pc:spChg chg="mod">
          <ac:chgData name="it18034400@my.sliit.lk" userId="b5224bbf-3f07-41e9-870f-8428b763ea44" providerId="ADAL" clId="{CEFA3FBA-F3A0-441F-A69F-0C00065DDABF}" dt="2021-03-10T06:59:15.475" v="9457"/>
          <ac:spMkLst>
            <pc:docMk/>
            <pc:sldMk cId="0" sldId="257"/>
            <ac:spMk id="31" creationId="{6787718F-C50E-49B7-890E-5DC02C6A6B16}"/>
          </ac:spMkLst>
        </pc:spChg>
        <pc:spChg chg="mod">
          <ac:chgData name="it18034400@my.sliit.lk" userId="b5224bbf-3f07-41e9-870f-8428b763ea44" providerId="ADAL" clId="{CEFA3FBA-F3A0-441F-A69F-0C00065DDABF}" dt="2021-03-10T04:18:48.254" v="8602"/>
          <ac:spMkLst>
            <pc:docMk/>
            <pc:sldMk cId="0" sldId="257"/>
            <ac:spMk id="34" creationId="{C120E92B-B5B2-4EE0-A139-96CE919E9607}"/>
          </ac:spMkLst>
        </pc:spChg>
        <pc:spChg chg="mod">
          <ac:chgData name="it18034400@my.sliit.lk" userId="b5224bbf-3f07-41e9-870f-8428b763ea44" providerId="ADAL" clId="{CEFA3FBA-F3A0-441F-A69F-0C00065DDABF}" dt="2021-03-10T04:18:48.254" v="8602"/>
          <ac:spMkLst>
            <pc:docMk/>
            <pc:sldMk cId="0" sldId="257"/>
            <ac:spMk id="35" creationId="{AF71D2E3-6915-42F8-9B38-0C8A0B2379DB}"/>
          </ac:spMkLst>
        </pc:spChg>
        <pc:spChg chg="mod">
          <ac:chgData name="it18034400@my.sliit.lk" userId="b5224bbf-3f07-41e9-870f-8428b763ea44" providerId="ADAL" clId="{CEFA3FBA-F3A0-441F-A69F-0C00065DDABF}" dt="2021-03-10T04:24:29.529" v="8976" actId="1076"/>
          <ac:spMkLst>
            <pc:docMk/>
            <pc:sldMk cId="0" sldId="257"/>
            <ac:spMk id="37" creationId="{6AB36CCC-AD18-4405-AA0D-6D3F3D0F09FA}"/>
          </ac:spMkLst>
        </pc:spChg>
        <pc:spChg chg="mod">
          <ac:chgData name="it18034400@my.sliit.lk" userId="b5224bbf-3f07-41e9-870f-8428b763ea44" providerId="ADAL" clId="{CEFA3FBA-F3A0-441F-A69F-0C00065DDABF}" dt="2021-03-10T04:19:40.809" v="8608"/>
          <ac:spMkLst>
            <pc:docMk/>
            <pc:sldMk cId="0" sldId="257"/>
            <ac:spMk id="38" creationId="{4E021626-BC5E-4D81-A113-B87EE6565E98}"/>
          </ac:spMkLst>
        </pc:spChg>
        <pc:spChg chg="mod">
          <ac:chgData name="it18034400@my.sliit.lk" userId="b5224bbf-3f07-41e9-870f-8428b763ea44" providerId="ADAL" clId="{CEFA3FBA-F3A0-441F-A69F-0C00065DDABF}" dt="2021-03-10T04:24:49.001" v="8982" actId="20577"/>
          <ac:spMkLst>
            <pc:docMk/>
            <pc:sldMk cId="0" sldId="257"/>
            <ac:spMk id="40" creationId="{74568B65-21E1-48C0-9E4F-2C1DD87E77C0}"/>
          </ac:spMkLst>
        </pc:spChg>
        <pc:spChg chg="mod">
          <ac:chgData name="it18034400@my.sliit.lk" userId="b5224bbf-3f07-41e9-870f-8428b763ea44" providerId="ADAL" clId="{CEFA3FBA-F3A0-441F-A69F-0C00065DDABF}" dt="2021-03-10T04:24:42.424" v="8979"/>
          <ac:spMkLst>
            <pc:docMk/>
            <pc:sldMk cId="0" sldId="257"/>
            <ac:spMk id="41" creationId="{4AD55EBB-4F2E-4526-95FB-8836AEBBFD75}"/>
          </ac:spMkLst>
        </pc:spChg>
        <pc:spChg chg="mod">
          <ac:chgData name="it18034400@my.sliit.lk" userId="b5224bbf-3f07-41e9-870f-8428b763ea44" providerId="ADAL" clId="{CEFA3FBA-F3A0-441F-A69F-0C00065DDABF}" dt="2021-03-10T04:28:17.788" v="9001"/>
          <ac:spMkLst>
            <pc:docMk/>
            <pc:sldMk cId="0" sldId="257"/>
            <ac:spMk id="43" creationId="{F697A224-2557-4E39-866E-A64710080DD4}"/>
          </ac:spMkLst>
        </pc:spChg>
        <pc:spChg chg="mod">
          <ac:chgData name="it18034400@my.sliit.lk" userId="b5224bbf-3f07-41e9-870f-8428b763ea44" providerId="ADAL" clId="{CEFA3FBA-F3A0-441F-A69F-0C00065DDABF}" dt="2021-03-10T04:28:17.788" v="9001"/>
          <ac:spMkLst>
            <pc:docMk/>
            <pc:sldMk cId="0" sldId="257"/>
            <ac:spMk id="44" creationId="{C77160FB-697A-4E28-A34D-9F2C3035389A}"/>
          </ac:spMkLst>
        </pc:spChg>
        <pc:spChg chg="mod">
          <ac:chgData name="it18034400@my.sliit.lk" userId="b5224bbf-3f07-41e9-870f-8428b763ea44" providerId="ADAL" clId="{CEFA3FBA-F3A0-441F-A69F-0C00065DDABF}" dt="2021-03-08T15:16:03.553" v="129" actId="20577"/>
          <ac:spMkLst>
            <pc:docMk/>
            <pc:sldMk cId="0" sldId="257"/>
            <ac:spMk id="1890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08T15:16:09.978" v="146" actId="20577"/>
          <ac:spMkLst>
            <pc:docMk/>
            <pc:sldMk cId="0" sldId="257"/>
            <ac:spMk id="1891" creationId="{00000000-0000-0000-0000-000000000000}"/>
          </ac:spMkLst>
        </pc:spChg>
        <pc:grpChg chg="add mod">
          <ac:chgData name="it18034400@my.sliit.lk" userId="b5224bbf-3f07-41e9-870f-8428b763ea44" providerId="ADAL" clId="{CEFA3FBA-F3A0-441F-A69F-0C00065DDABF}" dt="2021-03-08T17:08:24.800" v="511" actId="1076"/>
          <ac:grpSpMkLst>
            <pc:docMk/>
            <pc:sldMk cId="0" sldId="257"/>
            <ac:grpSpMk id="5" creationId="{300B936E-198E-433D-8C6D-E24181AC1B93}"/>
          </ac:grpSpMkLst>
        </pc:grpChg>
        <pc:grpChg chg="mod">
          <ac:chgData name="it18034400@my.sliit.lk" userId="b5224bbf-3f07-41e9-870f-8428b763ea44" providerId="ADAL" clId="{CEFA3FBA-F3A0-441F-A69F-0C00065DDABF}" dt="2021-03-10T06:59:46.300" v="9466" actId="1076"/>
          <ac:grpSpMkLst>
            <pc:docMk/>
            <pc:sldMk cId="0" sldId="257"/>
            <ac:grpSpMk id="9" creationId="{75F30118-4A01-4A30-8C25-60E5B4643B72}"/>
          </ac:grpSpMkLst>
        </pc:grpChg>
        <pc:grpChg chg="del mod">
          <ac:chgData name="it18034400@my.sliit.lk" userId="b5224bbf-3f07-41e9-870f-8428b763ea44" providerId="ADAL" clId="{CEFA3FBA-F3A0-441F-A69F-0C00065DDABF}" dt="2021-03-10T04:18:47.564" v="8601" actId="478"/>
          <ac:grpSpMkLst>
            <pc:docMk/>
            <pc:sldMk cId="0" sldId="257"/>
            <ac:grpSpMk id="17" creationId="{5B520D86-2422-405D-95AB-E594F526188E}"/>
          </ac:grpSpMkLst>
        </pc:grpChg>
        <pc:grpChg chg="add mod">
          <ac:chgData name="it18034400@my.sliit.lk" userId="b5224bbf-3f07-41e9-870f-8428b763ea44" providerId="ADAL" clId="{CEFA3FBA-F3A0-441F-A69F-0C00065DDABF}" dt="2021-03-10T07:00:11.505" v="9469" actId="1076"/>
          <ac:grpSpMkLst>
            <pc:docMk/>
            <pc:sldMk cId="0" sldId="257"/>
            <ac:grpSpMk id="29" creationId="{3D23C7AE-B141-47CD-90A9-63538AD75B3D}"/>
          </ac:grpSpMkLst>
        </pc:grpChg>
        <pc:grpChg chg="add mod">
          <ac:chgData name="it18034400@my.sliit.lk" userId="b5224bbf-3f07-41e9-870f-8428b763ea44" providerId="ADAL" clId="{CEFA3FBA-F3A0-441F-A69F-0C00065DDABF}" dt="2021-03-10T07:00:20.791" v="9470" actId="14100"/>
          <ac:grpSpMkLst>
            <pc:docMk/>
            <pc:sldMk cId="0" sldId="257"/>
            <ac:grpSpMk id="33" creationId="{FA6F7A4A-5B19-4EAE-ABBC-2A6F08AD148F}"/>
          </ac:grpSpMkLst>
        </pc:grpChg>
        <pc:grpChg chg="add del mod">
          <ac:chgData name="it18034400@my.sliit.lk" userId="b5224bbf-3f07-41e9-870f-8428b763ea44" providerId="ADAL" clId="{CEFA3FBA-F3A0-441F-A69F-0C00065DDABF}" dt="2021-03-10T04:24:40.555" v="8978" actId="478"/>
          <ac:grpSpMkLst>
            <pc:docMk/>
            <pc:sldMk cId="0" sldId="257"/>
            <ac:grpSpMk id="36" creationId="{004DA7C0-130D-4656-B7F0-C40CCB491801}"/>
          </ac:grpSpMkLst>
        </pc:grpChg>
        <pc:grpChg chg="add del mod">
          <ac:chgData name="it18034400@my.sliit.lk" userId="b5224bbf-3f07-41e9-870f-8428b763ea44" providerId="ADAL" clId="{CEFA3FBA-F3A0-441F-A69F-0C00065DDABF}" dt="2021-03-10T04:28:17.028" v="9000" actId="478"/>
          <ac:grpSpMkLst>
            <pc:docMk/>
            <pc:sldMk cId="0" sldId="257"/>
            <ac:grpSpMk id="39" creationId="{025E8710-4982-4B4D-9203-769E4B0C9151}"/>
          </ac:grpSpMkLst>
        </pc:grpChg>
        <pc:grpChg chg="add mod">
          <ac:chgData name="it18034400@my.sliit.lk" userId="b5224bbf-3f07-41e9-870f-8428b763ea44" providerId="ADAL" clId="{CEFA3FBA-F3A0-441F-A69F-0C00065DDABF}" dt="2021-03-10T04:28:27.995" v="9003" actId="14100"/>
          <ac:grpSpMkLst>
            <pc:docMk/>
            <pc:sldMk cId="0" sldId="257"/>
            <ac:grpSpMk id="42" creationId="{40D8310B-3A7F-4176-8085-868A482CA8AC}"/>
          </ac:grpSpMkLst>
        </pc:grpChg>
        <pc:graphicFrameChg chg="add del mod">
          <ac:chgData name="it18034400@my.sliit.lk" userId="b5224bbf-3f07-41e9-870f-8428b763ea44" providerId="ADAL" clId="{CEFA3FBA-F3A0-441F-A69F-0C00065DDABF}" dt="2021-03-10T06:59:30.913" v="9460" actId="18245"/>
          <ac:graphicFrameMkLst>
            <pc:docMk/>
            <pc:sldMk cId="0" sldId="257"/>
            <ac:graphicFrameMk id="8" creationId="{8C6586E5-BD2F-4797-9342-28B6435D41F6}"/>
          </ac:graphicFrameMkLst>
        </pc:graphicFrameChg>
        <pc:graphicFrameChg chg="add del mod">
          <ac:chgData name="it18034400@my.sliit.lk" userId="b5224bbf-3f07-41e9-870f-8428b763ea44" providerId="ADAL" clId="{CEFA3FBA-F3A0-441F-A69F-0C00065DDABF}" dt="2021-03-10T04:17:37.378" v="8589" actId="18245"/>
          <ac:graphicFrameMkLst>
            <pc:docMk/>
            <pc:sldMk cId="0" sldId="257"/>
            <ac:graphicFrameMk id="9" creationId="{DE104613-42FC-48B5-B0A5-0B458EA76040}"/>
          </ac:graphicFrameMkLst>
        </pc:graphicFrameChg>
        <pc:picChg chg="del">
          <ac:chgData name="it18034400@my.sliit.lk" userId="b5224bbf-3f07-41e9-870f-8428b763ea44" providerId="ADAL" clId="{CEFA3FBA-F3A0-441F-A69F-0C00065DDABF}" dt="2021-03-10T06:59:27.730" v="9459" actId="12084"/>
          <ac:picMkLst>
            <pc:docMk/>
            <pc:sldMk cId="0" sldId="257"/>
            <ac:picMk id="2" creationId="{761AE3CB-D543-4034-A0F4-9A60272FAE63}"/>
          </ac:picMkLst>
        </pc:picChg>
        <pc:picChg chg="add del mod">
          <ac:chgData name="it18034400@my.sliit.lk" userId="b5224bbf-3f07-41e9-870f-8428b763ea44" providerId="ADAL" clId="{CEFA3FBA-F3A0-441F-A69F-0C00065DDABF}" dt="2021-03-08T17:07:37.709" v="502" actId="478"/>
          <ac:picMkLst>
            <pc:docMk/>
            <pc:sldMk cId="0" sldId="257"/>
            <ac:picMk id="4" creationId="{45004A13-F714-4354-BF43-A8CC2DF5DF75}"/>
          </ac:picMkLst>
        </pc:picChg>
        <pc:picChg chg="mod">
          <ac:chgData name="it18034400@my.sliit.lk" userId="b5224bbf-3f07-41e9-870f-8428b763ea44" providerId="ADAL" clId="{CEFA3FBA-F3A0-441F-A69F-0C00065DDABF}" dt="2021-03-08T17:07:46.750" v="503"/>
          <ac:picMkLst>
            <pc:docMk/>
            <pc:sldMk cId="0" sldId="257"/>
            <ac:picMk id="6" creationId="{748585D8-8D56-4277-AE01-1577FE5D6F5C}"/>
          </ac:picMkLst>
        </pc:picChg>
        <pc:picChg chg="add del mod">
          <ac:chgData name="it18034400@my.sliit.lk" userId="b5224bbf-3f07-41e9-870f-8428b763ea44" providerId="ADAL" clId="{CEFA3FBA-F3A0-441F-A69F-0C00065DDABF}" dt="2021-03-10T04:17:20.773" v="8584" actId="12084"/>
          <ac:picMkLst>
            <pc:docMk/>
            <pc:sldMk cId="0" sldId="257"/>
            <ac:picMk id="29" creationId="{0D243B8D-0300-4732-BA59-3E6BA22CCDF9}"/>
          </ac:picMkLst>
        </pc:picChg>
      </pc:sldChg>
      <pc:sldChg chg="addSp delSp modSp mod">
        <pc:chgData name="it18034400@my.sliit.lk" userId="b5224bbf-3f07-41e9-870f-8428b763ea44" providerId="ADAL" clId="{CEFA3FBA-F3A0-441F-A69F-0C00065DDABF}" dt="2021-03-10T04:23:50.146" v="8973" actId="20577"/>
        <pc:sldMkLst>
          <pc:docMk/>
          <pc:sldMk cId="0" sldId="258"/>
        </pc:sldMkLst>
        <pc:spChg chg="add del mod">
          <ac:chgData name="it18034400@my.sliit.lk" userId="b5224bbf-3f07-41e9-870f-8428b763ea44" providerId="ADAL" clId="{CEFA3FBA-F3A0-441F-A69F-0C00065DDABF}" dt="2021-03-10T04:20:59.419" v="8677" actId="20577"/>
          <ac:spMkLst>
            <pc:docMk/>
            <pc:sldMk cId="0" sldId="258"/>
            <ac:spMk id="3" creationId="{34661D50-42A0-4E94-91F9-C90151956FD4}"/>
          </ac:spMkLst>
        </pc:spChg>
        <pc:spChg chg="mod">
          <ac:chgData name="it18034400@my.sliit.lk" userId="b5224bbf-3f07-41e9-870f-8428b763ea44" providerId="ADAL" clId="{CEFA3FBA-F3A0-441F-A69F-0C00065DDABF}" dt="2021-03-09T00:52:41.984" v="1772" actId="20577"/>
          <ac:spMkLst>
            <pc:docMk/>
            <pc:sldMk cId="0" sldId="258"/>
            <ac:spMk id="259" creationId="{A90029EE-FB5A-4D60-BFFD-91B12DD4703A}"/>
          </ac:spMkLst>
        </pc:spChg>
        <pc:spChg chg="del">
          <ac:chgData name="it18034400@my.sliit.lk" userId="b5224bbf-3f07-41e9-870f-8428b763ea44" providerId="ADAL" clId="{CEFA3FBA-F3A0-441F-A69F-0C00065DDABF}" dt="2021-03-10T04:20:37.030" v="8623" actId="478"/>
          <ac:spMkLst>
            <pc:docMk/>
            <pc:sldMk cId="0" sldId="258"/>
            <ac:spMk id="2139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10T04:20:33.460" v="8622" actId="20577"/>
          <ac:spMkLst>
            <pc:docMk/>
            <pc:sldMk cId="0" sldId="258"/>
            <ac:spMk id="2140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10T04:21:49.803" v="8733" actId="20577"/>
          <ac:spMkLst>
            <pc:docMk/>
            <pc:sldMk cId="0" sldId="258"/>
            <ac:spMk id="2141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10T04:22:15.620" v="8817" actId="20577"/>
          <ac:spMkLst>
            <pc:docMk/>
            <pc:sldMk cId="0" sldId="258"/>
            <ac:spMk id="2142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10T04:22:57.043" v="8836" actId="20577"/>
          <ac:spMkLst>
            <pc:docMk/>
            <pc:sldMk cId="0" sldId="258"/>
            <ac:spMk id="2143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10T04:23:31.487" v="8925" actId="20577"/>
          <ac:spMkLst>
            <pc:docMk/>
            <pc:sldMk cId="0" sldId="258"/>
            <ac:spMk id="2144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10T04:23:02.919" v="8853" actId="20577"/>
          <ac:spMkLst>
            <pc:docMk/>
            <pc:sldMk cId="0" sldId="258"/>
            <ac:spMk id="2145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10T04:23:50.146" v="8973" actId="20577"/>
          <ac:spMkLst>
            <pc:docMk/>
            <pc:sldMk cId="0" sldId="258"/>
            <ac:spMk id="2146" creationId="{00000000-0000-0000-0000-000000000000}"/>
          </ac:spMkLst>
        </pc:spChg>
        <pc:grpChg chg="add mod">
          <ac:chgData name="it18034400@my.sliit.lk" userId="b5224bbf-3f07-41e9-870f-8428b763ea44" providerId="ADAL" clId="{CEFA3FBA-F3A0-441F-A69F-0C00065DDABF}" dt="2021-03-08T17:08:38.764" v="513" actId="1076"/>
          <ac:grpSpMkLst>
            <pc:docMk/>
            <pc:sldMk cId="0" sldId="258"/>
            <ac:grpSpMk id="257" creationId="{F10D98CE-DB3F-419A-8E8D-E71381B665E8}"/>
          </ac:grpSpMkLst>
        </pc:grpChg>
        <pc:picChg chg="mod">
          <ac:chgData name="it18034400@my.sliit.lk" userId="b5224bbf-3f07-41e9-870f-8428b763ea44" providerId="ADAL" clId="{CEFA3FBA-F3A0-441F-A69F-0C00065DDABF}" dt="2021-03-08T17:08:30.603" v="512"/>
          <ac:picMkLst>
            <pc:docMk/>
            <pc:sldMk cId="0" sldId="258"/>
            <ac:picMk id="258" creationId="{5393A0C2-6DBD-4101-BD4E-E0028E1B1CE8}"/>
          </ac:picMkLst>
        </pc:picChg>
      </pc:sldChg>
      <pc:sldChg chg="addSp delSp modSp mod">
        <pc:chgData name="it18034400@my.sliit.lk" userId="b5224bbf-3f07-41e9-870f-8428b763ea44" providerId="ADAL" clId="{CEFA3FBA-F3A0-441F-A69F-0C00065DDABF}" dt="2021-03-09T00:52:34.062" v="1757" actId="20577"/>
        <pc:sldMkLst>
          <pc:docMk/>
          <pc:sldMk cId="0" sldId="259"/>
        </pc:sldMkLst>
        <pc:spChg chg="add del mod">
          <ac:chgData name="it18034400@my.sliit.lk" userId="b5224bbf-3f07-41e9-870f-8428b763ea44" providerId="ADAL" clId="{CEFA3FBA-F3A0-441F-A69F-0C00065DDABF}" dt="2021-03-08T15:30:27.796" v="180" actId="478"/>
          <ac:spMkLst>
            <pc:docMk/>
            <pc:sldMk cId="0" sldId="259"/>
            <ac:spMk id="3" creationId="{B9A6DA5C-0C7B-4952-BF7D-571E4E3E14A7}"/>
          </ac:spMkLst>
        </pc:spChg>
        <pc:spChg chg="mod">
          <ac:chgData name="it18034400@my.sliit.lk" userId="b5224bbf-3f07-41e9-870f-8428b763ea44" providerId="ADAL" clId="{CEFA3FBA-F3A0-441F-A69F-0C00065DDABF}" dt="2021-03-09T00:52:34.062" v="1757" actId="20577"/>
          <ac:spMkLst>
            <pc:docMk/>
            <pc:sldMk cId="0" sldId="259"/>
            <ac:spMk id="9" creationId="{6E4778BB-5A01-4CC0-919B-F1827BC2C40B}"/>
          </ac:spMkLst>
        </pc:spChg>
        <pc:spChg chg="mod">
          <ac:chgData name="it18034400@my.sliit.lk" userId="b5224bbf-3f07-41e9-870f-8428b763ea44" providerId="ADAL" clId="{CEFA3FBA-F3A0-441F-A69F-0C00065DDABF}" dt="2021-03-08T15:30:34.468" v="181" actId="1076"/>
          <ac:spMkLst>
            <pc:docMk/>
            <pc:sldMk cId="0" sldId="259"/>
            <ac:spMk id="2155" creationId="{00000000-0000-0000-0000-000000000000}"/>
          </ac:spMkLst>
        </pc:spChg>
        <pc:spChg chg="del mod">
          <ac:chgData name="it18034400@my.sliit.lk" userId="b5224bbf-3f07-41e9-870f-8428b763ea44" providerId="ADAL" clId="{CEFA3FBA-F3A0-441F-A69F-0C00065DDABF}" dt="2021-03-08T15:24:32.178" v="161" actId="478"/>
          <ac:spMkLst>
            <pc:docMk/>
            <pc:sldMk cId="0" sldId="259"/>
            <ac:spMk id="2156" creationId="{00000000-0000-0000-0000-000000000000}"/>
          </ac:spMkLst>
        </pc:spChg>
        <pc:spChg chg="del mod">
          <ac:chgData name="it18034400@my.sliit.lk" userId="b5224bbf-3f07-41e9-870f-8428b763ea44" providerId="ADAL" clId="{CEFA3FBA-F3A0-441F-A69F-0C00065DDABF}" dt="2021-03-08T15:30:25.547" v="179" actId="478"/>
          <ac:spMkLst>
            <pc:docMk/>
            <pc:sldMk cId="0" sldId="259"/>
            <ac:spMk id="2157" creationId="{00000000-0000-0000-0000-000000000000}"/>
          </ac:spMkLst>
        </pc:spChg>
        <pc:grpChg chg="add mod">
          <ac:chgData name="it18034400@my.sliit.lk" userId="b5224bbf-3f07-41e9-870f-8428b763ea44" providerId="ADAL" clId="{CEFA3FBA-F3A0-441F-A69F-0C00065DDABF}" dt="2021-03-08T17:08:47.530" v="515" actId="1076"/>
          <ac:grpSpMkLst>
            <pc:docMk/>
            <pc:sldMk cId="0" sldId="259"/>
            <ac:grpSpMk id="7" creationId="{9873BCC0-1D05-4A75-B402-E2A1ADB35C61}"/>
          </ac:grpSpMkLst>
        </pc:grpChg>
        <pc:picChg chg="mod">
          <ac:chgData name="it18034400@my.sliit.lk" userId="b5224bbf-3f07-41e9-870f-8428b763ea44" providerId="ADAL" clId="{CEFA3FBA-F3A0-441F-A69F-0C00065DDABF}" dt="2021-03-08T17:08:42.228" v="514"/>
          <ac:picMkLst>
            <pc:docMk/>
            <pc:sldMk cId="0" sldId="259"/>
            <ac:picMk id="8" creationId="{3DE6D32F-75A2-4147-8DB7-9FEAFEBCC65B}"/>
          </ac:picMkLst>
        </pc:picChg>
      </pc:sldChg>
      <pc:sldChg chg="addSp delSp modSp mod">
        <pc:chgData name="it18034400@my.sliit.lk" userId="b5224bbf-3f07-41e9-870f-8428b763ea44" providerId="ADAL" clId="{CEFA3FBA-F3A0-441F-A69F-0C00065DDABF}" dt="2021-03-09T00:51:02.035" v="1569" actId="20577"/>
        <pc:sldMkLst>
          <pc:docMk/>
          <pc:sldMk cId="0" sldId="260"/>
        </pc:sldMkLst>
        <pc:spChg chg="mod">
          <ac:chgData name="it18034400@my.sliit.lk" userId="b5224bbf-3f07-41e9-870f-8428b763ea44" providerId="ADAL" clId="{CEFA3FBA-F3A0-441F-A69F-0C00065DDABF}" dt="2021-03-09T00:51:02.035" v="1569" actId="20577"/>
          <ac:spMkLst>
            <pc:docMk/>
            <pc:sldMk cId="0" sldId="260"/>
            <ac:spMk id="21" creationId="{812A39D6-3C17-4EDD-88FF-A8B9ECD093B7}"/>
          </ac:spMkLst>
        </pc:spChg>
        <pc:spChg chg="del">
          <ac:chgData name="it18034400@my.sliit.lk" userId="b5224bbf-3f07-41e9-870f-8428b763ea44" providerId="ADAL" clId="{CEFA3FBA-F3A0-441F-A69F-0C00065DDABF}" dt="2021-03-08T15:40:02.019" v="255" actId="478"/>
          <ac:spMkLst>
            <pc:docMk/>
            <pc:sldMk cId="0" sldId="260"/>
            <ac:spMk id="2165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08T15:40:12.382" v="256" actId="1076"/>
          <ac:spMkLst>
            <pc:docMk/>
            <pc:sldMk cId="0" sldId="260"/>
            <ac:spMk id="2177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08T15:42:04.954" v="308" actId="20577"/>
          <ac:spMkLst>
            <pc:docMk/>
            <pc:sldMk cId="0" sldId="260"/>
            <ac:spMk id="2178" creationId="{00000000-0000-0000-0000-000000000000}"/>
          </ac:spMkLst>
        </pc:spChg>
        <pc:grpChg chg="add mod">
          <ac:chgData name="it18034400@my.sliit.lk" userId="b5224bbf-3f07-41e9-870f-8428b763ea44" providerId="ADAL" clId="{CEFA3FBA-F3A0-441F-A69F-0C00065DDABF}" dt="2021-03-08T17:09:16.253" v="520" actId="1076"/>
          <ac:grpSpMkLst>
            <pc:docMk/>
            <pc:sldMk cId="0" sldId="260"/>
            <ac:grpSpMk id="19" creationId="{D25AA18A-05F0-4932-B029-251809C8101C}"/>
          </ac:grpSpMkLst>
        </pc:grpChg>
        <pc:grpChg chg="mod">
          <ac:chgData name="it18034400@my.sliit.lk" userId="b5224bbf-3f07-41e9-870f-8428b763ea44" providerId="ADAL" clId="{CEFA3FBA-F3A0-441F-A69F-0C00065DDABF}" dt="2021-03-08T15:42:57.442" v="312" actId="1076"/>
          <ac:grpSpMkLst>
            <pc:docMk/>
            <pc:sldMk cId="0" sldId="260"/>
            <ac:grpSpMk id="2162" creationId="{00000000-0000-0000-0000-000000000000}"/>
          </ac:grpSpMkLst>
        </pc:grpChg>
        <pc:grpChg chg="mod">
          <ac:chgData name="it18034400@my.sliit.lk" userId="b5224bbf-3f07-41e9-870f-8428b763ea44" providerId="ADAL" clId="{CEFA3FBA-F3A0-441F-A69F-0C00065DDABF}" dt="2021-03-08T15:42:52.408" v="311" actId="1076"/>
          <ac:grpSpMkLst>
            <pc:docMk/>
            <pc:sldMk cId="0" sldId="260"/>
            <ac:grpSpMk id="2166" creationId="{00000000-0000-0000-0000-000000000000}"/>
          </ac:grpSpMkLst>
        </pc:grpChg>
        <pc:picChg chg="mod">
          <ac:chgData name="it18034400@my.sliit.lk" userId="b5224bbf-3f07-41e9-870f-8428b763ea44" providerId="ADAL" clId="{CEFA3FBA-F3A0-441F-A69F-0C00065DDABF}" dt="2021-03-08T17:09:11.232" v="519"/>
          <ac:picMkLst>
            <pc:docMk/>
            <pc:sldMk cId="0" sldId="260"/>
            <ac:picMk id="20" creationId="{3DE1E434-704E-40D8-8832-709F7FFE3B7F}"/>
          </ac:picMkLst>
        </pc:picChg>
      </pc:sldChg>
      <pc:sldChg chg="addSp modSp mod ord">
        <pc:chgData name="it18034400@my.sliit.lk" userId="b5224bbf-3f07-41e9-870f-8428b763ea44" providerId="ADAL" clId="{CEFA3FBA-F3A0-441F-A69F-0C00065DDABF}" dt="2021-03-09T00:51:16.033" v="1597" actId="20577"/>
        <pc:sldMkLst>
          <pc:docMk/>
          <pc:sldMk cId="0" sldId="261"/>
        </pc:sldMkLst>
        <pc:spChg chg="mod">
          <ac:chgData name="it18034400@my.sliit.lk" userId="b5224bbf-3f07-41e9-870f-8428b763ea44" providerId="ADAL" clId="{CEFA3FBA-F3A0-441F-A69F-0C00065DDABF}" dt="2021-03-09T00:51:16.033" v="1597" actId="20577"/>
          <ac:spMkLst>
            <pc:docMk/>
            <pc:sldMk cId="0" sldId="261"/>
            <ac:spMk id="41" creationId="{52D9009C-48E9-4D97-88A8-AFE5B1EE7819}"/>
          </ac:spMkLst>
        </pc:spChg>
        <pc:grpChg chg="add mod">
          <ac:chgData name="it18034400@my.sliit.lk" userId="b5224bbf-3f07-41e9-870f-8428b763ea44" providerId="ADAL" clId="{CEFA3FBA-F3A0-441F-A69F-0C00065DDABF}" dt="2021-03-08T17:09:07.838" v="518" actId="1076"/>
          <ac:grpSpMkLst>
            <pc:docMk/>
            <pc:sldMk cId="0" sldId="261"/>
            <ac:grpSpMk id="39" creationId="{77A1225D-862A-429E-9C1F-2A2673514C9C}"/>
          </ac:grpSpMkLst>
        </pc:grpChg>
        <pc:picChg chg="mod">
          <ac:chgData name="it18034400@my.sliit.lk" userId="b5224bbf-3f07-41e9-870f-8428b763ea44" providerId="ADAL" clId="{CEFA3FBA-F3A0-441F-A69F-0C00065DDABF}" dt="2021-03-08T17:08:57.576" v="517"/>
          <ac:picMkLst>
            <pc:docMk/>
            <pc:sldMk cId="0" sldId="261"/>
            <ac:picMk id="40" creationId="{87CD6091-D2F9-4571-948B-08B79A49E749}"/>
          </ac:picMkLst>
        </pc:picChg>
      </pc:sldChg>
      <pc:sldChg chg="addSp delSp modSp mod">
        <pc:chgData name="it18034400@my.sliit.lk" userId="b5224bbf-3f07-41e9-870f-8428b763ea44" providerId="ADAL" clId="{CEFA3FBA-F3A0-441F-A69F-0C00065DDABF}" dt="2021-03-09T00:50:48.221" v="1555" actId="20577"/>
        <pc:sldMkLst>
          <pc:docMk/>
          <pc:sldMk cId="0" sldId="262"/>
        </pc:sldMkLst>
        <pc:spChg chg="add del mod">
          <ac:chgData name="it18034400@my.sliit.lk" userId="b5224bbf-3f07-41e9-870f-8428b763ea44" providerId="ADAL" clId="{CEFA3FBA-F3A0-441F-A69F-0C00065DDABF}" dt="2021-03-09T00:36:56.658" v="882"/>
          <ac:spMkLst>
            <pc:docMk/>
            <pc:sldMk cId="0" sldId="262"/>
            <ac:spMk id="2" creationId="{2E03DE2D-9449-494C-ACAA-5D94E4A68E5B}"/>
          </ac:spMkLst>
        </pc:spChg>
        <pc:spChg chg="mod">
          <ac:chgData name="it18034400@my.sliit.lk" userId="b5224bbf-3f07-41e9-870f-8428b763ea44" providerId="ADAL" clId="{CEFA3FBA-F3A0-441F-A69F-0C00065DDABF}" dt="2021-03-09T00:50:48.221" v="1555" actId="20577"/>
          <ac:spMkLst>
            <pc:docMk/>
            <pc:sldMk cId="0" sldId="262"/>
            <ac:spMk id="18" creationId="{6B808BCD-C447-4D5A-BA57-0F34DCD9981E}"/>
          </ac:spMkLst>
        </pc:spChg>
        <pc:spChg chg="mod">
          <ac:chgData name="it18034400@my.sliit.lk" userId="b5224bbf-3f07-41e9-870f-8428b763ea44" providerId="ADAL" clId="{CEFA3FBA-F3A0-441F-A69F-0C00065DDABF}" dt="2021-03-09T00:38:13.801" v="963" actId="20577"/>
          <ac:spMkLst>
            <pc:docMk/>
            <pc:sldMk cId="0" sldId="262"/>
            <ac:spMk id="2232" creationId="{00000000-0000-0000-0000-000000000000}"/>
          </ac:spMkLst>
        </pc:spChg>
        <pc:grpChg chg="add mod">
          <ac:chgData name="it18034400@my.sliit.lk" userId="b5224bbf-3f07-41e9-870f-8428b763ea44" providerId="ADAL" clId="{CEFA3FBA-F3A0-441F-A69F-0C00065DDABF}" dt="2021-03-09T00:37:09.035" v="883"/>
          <ac:grpSpMkLst>
            <pc:docMk/>
            <pc:sldMk cId="0" sldId="262"/>
            <ac:grpSpMk id="16" creationId="{F8CA01A9-7F6A-49E1-88FC-4AC8F74F593D}"/>
          </ac:grpSpMkLst>
        </pc:grpChg>
        <pc:picChg chg="mod">
          <ac:chgData name="it18034400@my.sliit.lk" userId="b5224bbf-3f07-41e9-870f-8428b763ea44" providerId="ADAL" clId="{CEFA3FBA-F3A0-441F-A69F-0C00065DDABF}" dt="2021-03-09T00:37:09.035" v="883"/>
          <ac:picMkLst>
            <pc:docMk/>
            <pc:sldMk cId="0" sldId="262"/>
            <ac:picMk id="17" creationId="{A73FAA90-0D62-489E-95E0-1F8D775E2F6C}"/>
          </ac:picMkLst>
        </pc:picChg>
      </pc:sldChg>
      <pc:sldChg chg="modSp mod">
        <pc:chgData name="it18034400@my.sliit.lk" userId="b5224bbf-3f07-41e9-870f-8428b763ea44" providerId="ADAL" clId="{CEFA3FBA-F3A0-441F-A69F-0C00065DDABF}" dt="2021-03-08T16:00:04.063" v="335" actId="20577"/>
        <pc:sldMkLst>
          <pc:docMk/>
          <pc:sldMk cId="0" sldId="263"/>
        </pc:sldMkLst>
        <pc:spChg chg="mod">
          <ac:chgData name="it18034400@my.sliit.lk" userId="b5224bbf-3f07-41e9-870f-8428b763ea44" providerId="ADAL" clId="{CEFA3FBA-F3A0-441F-A69F-0C00065DDABF}" dt="2021-03-08T16:00:04.063" v="335" actId="20577"/>
          <ac:spMkLst>
            <pc:docMk/>
            <pc:sldMk cId="0" sldId="263"/>
            <ac:spMk id="2241" creationId="{00000000-0000-0000-0000-000000000000}"/>
          </ac:spMkLst>
        </pc:spChg>
      </pc:sldChg>
      <pc:sldChg chg="addSp delSp modSp mod">
        <pc:chgData name="it18034400@my.sliit.lk" userId="b5224bbf-3f07-41e9-870f-8428b763ea44" providerId="ADAL" clId="{CEFA3FBA-F3A0-441F-A69F-0C00065DDABF}" dt="2021-03-08T17:09:29.602" v="523" actId="1076"/>
        <pc:sldMkLst>
          <pc:docMk/>
          <pc:sldMk cId="0" sldId="265"/>
        </pc:sldMkLst>
        <pc:spChg chg="add del mod">
          <ac:chgData name="it18034400@my.sliit.lk" userId="b5224bbf-3f07-41e9-870f-8428b763ea44" providerId="ADAL" clId="{CEFA3FBA-F3A0-441F-A69F-0C00065DDABF}" dt="2021-03-08T16:00:42.879" v="342" actId="478"/>
          <ac:spMkLst>
            <pc:docMk/>
            <pc:sldMk cId="0" sldId="265"/>
            <ac:spMk id="3" creationId="{E3AB049B-181C-4C2C-A71D-3EECE600372A}"/>
          </ac:spMkLst>
        </pc:spChg>
        <pc:spChg chg="mod">
          <ac:chgData name="it18034400@my.sliit.lk" userId="b5224bbf-3f07-41e9-870f-8428b763ea44" providerId="ADAL" clId="{CEFA3FBA-F3A0-441F-A69F-0C00065DDABF}" dt="2021-03-08T17:09:21.809" v="521"/>
          <ac:spMkLst>
            <pc:docMk/>
            <pc:sldMk cId="0" sldId="265"/>
            <ac:spMk id="12" creationId="{3247255C-EDB7-4398-8D01-A673C4712814}"/>
          </ac:spMkLst>
        </pc:spChg>
        <pc:spChg chg="del">
          <ac:chgData name="it18034400@my.sliit.lk" userId="b5224bbf-3f07-41e9-870f-8428b763ea44" providerId="ADAL" clId="{CEFA3FBA-F3A0-441F-A69F-0C00065DDABF}" dt="2021-03-08T16:00:41.328" v="341" actId="478"/>
          <ac:spMkLst>
            <pc:docMk/>
            <pc:sldMk cId="0" sldId="265"/>
            <ac:spMk id="2329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08T16:40:52.750" v="407" actId="1076"/>
          <ac:spMkLst>
            <pc:docMk/>
            <pc:sldMk cId="0" sldId="265"/>
            <ac:spMk id="2330" creationId="{00000000-0000-0000-0000-000000000000}"/>
          </ac:spMkLst>
        </pc:spChg>
        <pc:grpChg chg="add mod">
          <ac:chgData name="it18034400@my.sliit.lk" userId="b5224bbf-3f07-41e9-870f-8428b763ea44" providerId="ADAL" clId="{CEFA3FBA-F3A0-441F-A69F-0C00065DDABF}" dt="2021-03-08T17:09:29.602" v="523" actId="1076"/>
          <ac:grpSpMkLst>
            <pc:docMk/>
            <pc:sldMk cId="0" sldId="265"/>
            <ac:grpSpMk id="10" creationId="{8C62272C-2662-445E-8A46-94AC56C9A43C}"/>
          </ac:grpSpMkLst>
        </pc:grpChg>
        <pc:grpChg chg="mod">
          <ac:chgData name="it18034400@my.sliit.lk" userId="b5224bbf-3f07-41e9-870f-8428b763ea44" providerId="ADAL" clId="{CEFA3FBA-F3A0-441F-A69F-0C00065DDABF}" dt="2021-03-08T16:00:50.911" v="343" actId="1076"/>
          <ac:grpSpMkLst>
            <pc:docMk/>
            <pc:sldMk cId="0" sldId="265"/>
            <ac:grpSpMk id="2326" creationId="{00000000-0000-0000-0000-000000000000}"/>
          </ac:grpSpMkLst>
        </pc:grpChg>
        <pc:picChg chg="mod">
          <ac:chgData name="it18034400@my.sliit.lk" userId="b5224bbf-3f07-41e9-870f-8428b763ea44" providerId="ADAL" clId="{CEFA3FBA-F3A0-441F-A69F-0C00065DDABF}" dt="2021-03-08T17:09:21.809" v="521"/>
          <ac:picMkLst>
            <pc:docMk/>
            <pc:sldMk cId="0" sldId="265"/>
            <ac:picMk id="11" creationId="{766A1E8E-E42F-421F-8860-EDCDCEF07F98}"/>
          </ac:picMkLst>
        </pc:picChg>
        <pc:picChg chg="del">
          <ac:chgData name="it18034400@my.sliit.lk" userId="b5224bbf-3f07-41e9-870f-8428b763ea44" providerId="ADAL" clId="{CEFA3FBA-F3A0-441F-A69F-0C00065DDABF}" dt="2021-03-08T16:00:23.372" v="336" actId="478"/>
          <ac:picMkLst>
            <pc:docMk/>
            <pc:sldMk cId="0" sldId="265"/>
            <ac:picMk id="2331" creationId="{00000000-0000-0000-0000-000000000000}"/>
          </ac:picMkLst>
        </pc:picChg>
      </pc:sldChg>
      <pc:sldChg chg="addSp modSp mod">
        <pc:chgData name="it18034400@my.sliit.lk" userId="b5224bbf-3f07-41e9-870f-8428b763ea44" providerId="ADAL" clId="{CEFA3FBA-F3A0-441F-A69F-0C00065DDABF}" dt="2021-03-09T00:50:22.421" v="1523" actId="20577"/>
        <pc:sldMkLst>
          <pc:docMk/>
          <pc:sldMk cId="0" sldId="266"/>
        </pc:sldMkLst>
        <pc:spChg chg="mod">
          <ac:chgData name="it18034400@my.sliit.lk" userId="b5224bbf-3f07-41e9-870f-8428b763ea44" providerId="ADAL" clId="{CEFA3FBA-F3A0-441F-A69F-0C00065DDABF}" dt="2021-03-09T00:50:22.421" v="1523" actId="20577"/>
          <ac:spMkLst>
            <pc:docMk/>
            <pc:sldMk cId="0" sldId="266"/>
            <ac:spMk id="5" creationId="{83306103-44A8-417F-8214-7233A8FF27BE}"/>
          </ac:spMkLst>
        </pc:spChg>
        <pc:spChg chg="mod">
          <ac:chgData name="it18034400@my.sliit.lk" userId="b5224bbf-3f07-41e9-870f-8428b763ea44" providerId="ADAL" clId="{CEFA3FBA-F3A0-441F-A69F-0C00065DDABF}" dt="2021-03-08T16:21:24.961" v="395" actId="1076"/>
          <ac:spMkLst>
            <pc:docMk/>
            <pc:sldMk cId="0" sldId="266"/>
            <ac:spMk id="2336" creationId="{00000000-0000-0000-0000-000000000000}"/>
          </ac:spMkLst>
        </pc:spChg>
        <pc:grpChg chg="add mod">
          <ac:chgData name="it18034400@my.sliit.lk" userId="b5224bbf-3f07-41e9-870f-8428b763ea44" providerId="ADAL" clId="{CEFA3FBA-F3A0-441F-A69F-0C00065DDABF}" dt="2021-03-08T17:09:35.688" v="525" actId="1076"/>
          <ac:grpSpMkLst>
            <pc:docMk/>
            <pc:sldMk cId="0" sldId="266"/>
            <ac:grpSpMk id="3" creationId="{CC2E7B49-EDF9-4D36-986E-32DABA4C3C79}"/>
          </ac:grpSpMkLst>
        </pc:grpChg>
        <pc:picChg chg="mod">
          <ac:chgData name="it18034400@my.sliit.lk" userId="b5224bbf-3f07-41e9-870f-8428b763ea44" providerId="ADAL" clId="{CEFA3FBA-F3A0-441F-A69F-0C00065DDABF}" dt="2021-03-08T17:09:32.992" v="524"/>
          <ac:picMkLst>
            <pc:docMk/>
            <pc:sldMk cId="0" sldId="266"/>
            <ac:picMk id="4" creationId="{7FEA61F2-C566-40E8-8CAC-879EE39EE70C}"/>
          </ac:picMkLst>
        </pc:picChg>
      </pc:sldChg>
      <pc:sldChg chg="del">
        <pc:chgData name="it18034400@my.sliit.lk" userId="b5224bbf-3f07-41e9-870f-8428b763ea44" providerId="ADAL" clId="{CEFA3FBA-F3A0-441F-A69F-0C00065DDABF}" dt="2021-03-10T06:55:19.326" v="9392" actId="47"/>
        <pc:sldMkLst>
          <pc:docMk/>
          <pc:sldMk cId="0" sldId="267"/>
        </pc:sldMkLst>
      </pc:sldChg>
      <pc:sldChg chg="del">
        <pc:chgData name="it18034400@my.sliit.lk" userId="b5224bbf-3f07-41e9-870f-8428b763ea44" providerId="ADAL" clId="{CEFA3FBA-F3A0-441F-A69F-0C00065DDABF}" dt="2021-03-10T06:55:20.682" v="9393" actId="47"/>
        <pc:sldMkLst>
          <pc:docMk/>
          <pc:sldMk cId="0" sldId="268"/>
        </pc:sldMkLst>
      </pc:sldChg>
      <pc:sldChg chg="del">
        <pc:chgData name="it18034400@my.sliit.lk" userId="b5224bbf-3f07-41e9-870f-8428b763ea44" providerId="ADAL" clId="{CEFA3FBA-F3A0-441F-A69F-0C00065DDABF}" dt="2021-03-10T06:55:23.981" v="9394" actId="47"/>
        <pc:sldMkLst>
          <pc:docMk/>
          <pc:sldMk cId="0" sldId="269"/>
        </pc:sldMkLst>
      </pc:sldChg>
      <pc:sldChg chg="del">
        <pc:chgData name="it18034400@my.sliit.lk" userId="b5224bbf-3f07-41e9-870f-8428b763ea44" providerId="ADAL" clId="{CEFA3FBA-F3A0-441F-A69F-0C00065DDABF}" dt="2021-03-10T06:55:24.840" v="9395" actId="47"/>
        <pc:sldMkLst>
          <pc:docMk/>
          <pc:sldMk cId="0" sldId="270"/>
        </pc:sldMkLst>
      </pc:sldChg>
      <pc:sldChg chg="del">
        <pc:chgData name="it18034400@my.sliit.lk" userId="b5224bbf-3f07-41e9-870f-8428b763ea44" providerId="ADAL" clId="{CEFA3FBA-F3A0-441F-A69F-0C00065DDABF}" dt="2021-03-10T06:55:27.750" v="9396" actId="47"/>
        <pc:sldMkLst>
          <pc:docMk/>
          <pc:sldMk cId="0" sldId="271"/>
        </pc:sldMkLst>
      </pc:sldChg>
      <pc:sldChg chg="del">
        <pc:chgData name="it18034400@my.sliit.lk" userId="b5224bbf-3f07-41e9-870f-8428b763ea44" providerId="ADAL" clId="{CEFA3FBA-F3A0-441F-A69F-0C00065DDABF}" dt="2021-03-10T06:55:29.651" v="9397" actId="47"/>
        <pc:sldMkLst>
          <pc:docMk/>
          <pc:sldMk cId="0" sldId="272"/>
        </pc:sldMkLst>
      </pc:sldChg>
      <pc:sldChg chg="del">
        <pc:chgData name="it18034400@my.sliit.lk" userId="b5224bbf-3f07-41e9-870f-8428b763ea44" providerId="ADAL" clId="{CEFA3FBA-F3A0-441F-A69F-0C00065DDABF}" dt="2021-03-10T06:55:30.957" v="9398" actId="47"/>
        <pc:sldMkLst>
          <pc:docMk/>
          <pc:sldMk cId="0" sldId="273"/>
        </pc:sldMkLst>
      </pc:sldChg>
      <pc:sldChg chg="addSp delSp modSp mod ord">
        <pc:chgData name="it18034400@my.sliit.lk" userId="b5224bbf-3f07-41e9-870f-8428b763ea44" providerId="ADAL" clId="{CEFA3FBA-F3A0-441F-A69F-0C00065DDABF}" dt="2021-03-10T08:13:44.273" v="9721"/>
        <pc:sldMkLst>
          <pc:docMk/>
          <pc:sldMk cId="0" sldId="274"/>
        </pc:sldMkLst>
        <pc:spChg chg="add del mod">
          <ac:chgData name="it18034400@my.sliit.lk" userId="b5224bbf-3f07-41e9-870f-8428b763ea44" providerId="ADAL" clId="{CEFA3FBA-F3A0-441F-A69F-0C00065DDABF}" dt="2021-03-08T16:48:12.417" v="411" actId="478"/>
          <ac:spMkLst>
            <pc:docMk/>
            <pc:sldMk cId="0" sldId="274"/>
            <ac:spMk id="3" creationId="{DF06BE1A-FBCE-4326-81EA-0003C52A8B23}"/>
          </ac:spMkLst>
        </pc:spChg>
        <pc:spChg chg="mod">
          <ac:chgData name="it18034400@my.sliit.lk" userId="b5224bbf-3f07-41e9-870f-8428b763ea44" providerId="ADAL" clId="{CEFA3FBA-F3A0-441F-A69F-0C00065DDABF}" dt="2021-03-10T04:18:25.356" v="8595" actId="18245"/>
          <ac:spMkLst>
            <pc:docMk/>
            <pc:sldMk cId="0" sldId="274"/>
            <ac:spMk id="5" creationId="{8483DB1B-602A-4795-9336-BE4802AAC0BC}"/>
          </ac:spMkLst>
        </pc:spChg>
        <pc:spChg chg="add del mod">
          <ac:chgData name="it18034400@my.sliit.lk" userId="b5224bbf-3f07-41e9-870f-8428b763ea44" providerId="ADAL" clId="{CEFA3FBA-F3A0-441F-A69F-0C00065DDABF}" dt="2021-03-08T16:48:17.734" v="413" actId="478"/>
          <ac:spMkLst>
            <pc:docMk/>
            <pc:sldMk cId="0" sldId="274"/>
            <ac:spMk id="5" creationId="{D7210AC8-CE73-429E-AD05-03C96C5EE5D5}"/>
          </ac:spMkLst>
        </pc:spChg>
        <pc:spChg chg="mod">
          <ac:chgData name="it18034400@my.sliit.lk" userId="b5224bbf-3f07-41e9-870f-8428b763ea44" providerId="ADAL" clId="{CEFA3FBA-F3A0-441F-A69F-0C00065DDABF}" dt="2021-03-10T04:18:25.356" v="8595" actId="18245"/>
          <ac:spMkLst>
            <pc:docMk/>
            <pc:sldMk cId="0" sldId="274"/>
            <ac:spMk id="6" creationId="{1272F8BA-E632-4953-A5A7-A8C470B438F9}"/>
          </ac:spMkLst>
        </pc:spChg>
        <pc:spChg chg="add del mod">
          <ac:chgData name="it18034400@my.sliit.lk" userId="b5224bbf-3f07-41e9-870f-8428b763ea44" providerId="ADAL" clId="{CEFA3FBA-F3A0-441F-A69F-0C00065DDABF}" dt="2021-03-08T16:48:23.380" v="415" actId="478"/>
          <ac:spMkLst>
            <pc:docMk/>
            <pc:sldMk cId="0" sldId="274"/>
            <ac:spMk id="7" creationId="{0C32EA4D-DDFC-4A94-A7BA-7171F2F544F9}"/>
          </ac:spMkLst>
        </pc:spChg>
        <pc:spChg chg="add del mod">
          <ac:chgData name="it18034400@my.sliit.lk" userId="b5224bbf-3f07-41e9-870f-8428b763ea44" providerId="ADAL" clId="{CEFA3FBA-F3A0-441F-A69F-0C00065DDABF}" dt="2021-03-08T16:48:51.250" v="418" actId="478"/>
          <ac:spMkLst>
            <pc:docMk/>
            <pc:sldMk cId="0" sldId="274"/>
            <ac:spMk id="9" creationId="{7FDFD960-4E0B-45E3-A3AB-64C54EACF29E}"/>
          </ac:spMkLst>
        </pc:spChg>
        <pc:spChg chg="add del mod">
          <ac:chgData name="it18034400@my.sliit.lk" userId="b5224bbf-3f07-41e9-870f-8428b763ea44" providerId="ADAL" clId="{CEFA3FBA-F3A0-441F-A69F-0C00065DDABF}" dt="2021-03-08T16:48:56.893" v="421" actId="478"/>
          <ac:spMkLst>
            <pc:docMk/>
            <pc:sldMk cId="0" sldId="274"/>
            <ac:spMk id="11" creationId="{4217F76E-BC2E-422D-86C8-279D5E45C91A}"/>
          </ac:spMkLst>
        </pc:spChg>
        <pc:spChg chg="add del mod">
          <ac:chgData name="it18034400@my.sliit.lk" userId="b5224bbf-3f07-41e9-870f-8428b763ea44" providerId="ADAL" clId="{CEFA3FBA-F3A0-441F-A69F-0C00065DDABF}" dt="2021-03-08T16:49:01.776" v="423" actId="478"/>
          <ac:spMkLst>
            <pc:docMk/>
            <pc:sldMk cId="0" sldId="274"/>
            <ac:spMk id="13" creationId="{96540470-45D6-45BD-8C3D-2F4142535CFB}"/>
          </ac:spMkLst>
        </pc:spChg>
        <pc:spChg chg="mod">
          <ac:chgData name="it18034400@my.sliit.lk" userId="b5224bbf-3f07-41e9-870f-8428b763ea44" providerId="ADAL" clId="{CEFA3FBA-F3A0-441F-A69F-0C00065DDABF}" dt="2021-03-08T17:09:40.061" v="526"/>
          <ac:spMkLst>
            <pc:docMk/>
            <pc:sldMk cId="0" sldId="274"/>
            <ac:spMk id="163" creationId="{3072498B-0B84-4E5B-B71E-9B2C41DD17EC}"/>
          </ac:spMkLst>
        </pc:spChg>
        <pc:spChg chg="mod">
          <ac:chgData name="it18034400@my.sliit.lk" userId="b5224bbf-3f07-41e9-870f-8428b763ea44" providerId="ADAL" clId="{CEFA3FBA-F3A0-441F-A69F-0C00065DDABF}" dt="2021-03-08T17:13:22.131" v="553"/>
          <ac:spMkLst>
            <pc:docMk/>
            <pc:sldMk cId="0" sldId="274"/>
            <ac:spMk id="165" creationId="{809174B5-E195-49F9-89ED-FA97BC919E01}"/>
          </ac:spMkLst>
        </pc:spChg>
        <pc:spChg chg="mod">
          <ac:chgData name="it18034400@my.sliit.lk" userId="b5224bbf-3f07-41e9-870f-8428b763ea44" providerId="ADAL" clId="{CEFA3FBA-F3A0-441F-A69F-0C00065DDABF}" dt="2021-03-08T17:13:22.131" v="553"/>
          <ac:spMkLst>
            <pc:docMk/>
            <pc:sldMk cId="0" sldId="274"/>
            <ac:spMk id="166" creationId="{BE0BF52A-F036-4C8D-9AF0-D0F07A6A62D6}"/>
          </ac:spMkLst>
        </pc:spChg>
        <pc:spChg chg="del">
          <ac:chgData name="it18034400@my.sliit.lk" userId="b5224bbf-3f07-41e9-870f-8428b763ea44" providerId="ADAL" clId="{CEFA3FBA-F3A0-441F-A69F-0C00065DDABF}" dt="2021-03-08T16:48:46.395" v="416" actId="478"/>
          <ac:spMkLst>
            <pc:docMk/>
            <pc:sldMk cId="0" sldId="274"/>
            <ac:spMk id="3009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6:48:53.259" v="419" actId="478"/>
          <ac:spMkLst>
            <pc:docMk/>
            <pc:sldMk cId="0" sldId="274"/>
            <ac:spMk id="3010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6:49:02.764" v="424" actId="478"/>
          <ac:spMkLst>
            <pc:docMk/>
            <pc:sldMk cId="0" sldId="274"/>
            <ac:spMk id="3011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10T08:13:44.273" v="9721"/>
          <ac:spMkLst>
            <pc:docMk/>
            <pc:sldMk cId="0" sldId="274"/>
            <ac:spMk id="3012" creationId="{00000000-0000-0000-0000-000000000000}"/>
          </ac:spMkLst>
        </pc:spChg>
        <pc:spChg chg="add del">
          <ac:chgData name="it18034400@my.sliit.lk" userId="b5224bbf-3f07-41e9-870f-8428b763ea44" providerId="ADAL" clId="{CEFA3FBA-F3A0-441F-A69F-0C00065DDABF}" dt="2021-03-08T17:11:41.503" v="532" actId="478"/>
          <ac:spMkLst>
            <pc:docMk/>
            <pc:sldMk cId="0" sldId="274"/>
            <ac:spMk id="3018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7:12:47.978" v="548" actId="478"/>
          <ac:spMkLst>
            <pc:docMk/>
            <pc:sldMk cId="0" sldId="274"/>
            <ac:spMk id="3032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7:12:54.717" v="549" actId="478"/>
          <ac:spMkLst>
            <pc:docMk/>
            <pc:sldMk cId="0" sldId="274"/>
            <ac:spMk id="3048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7:12:58.570" v="550" actId="478"/>
          <ac:spMkLst>
            <pc:docMk/>
            <pc:sldMk cId="0" sldId="274"/>
            <ac:spMk id="3054" creationId="{00000000-0000-0000-0000-000000000000}"/>
          </ac:spMkLst>
        </pc:spChg>
        <pc:spChg chg="del mod">
          <ac:chgData name="it18034400@my.sliit.lk" userId="b5224bbf-3f07-41e9-870f-8428b763ea44" providerId="ADAL" clId="{CEFA3FBA-F3A0-441F-A69F-0C00065DDABF}" dt="2021-03-08T17:12:40.854" v="547" actId="478"/>
          <ac:spMkLst>
            <pc:docMk/>
            <pc:sldMk cId="0" sldId="274"/>
            <ac:spMk id="3056" creationId="{00000000-0000-0000-0000-000000000000}"/>
          </ac:spMkLst>
        </pc:spChg>
        <pc:spChg chg="del mod">
          <ac:chgData name="it18034400@my.sliit.lk" userId="b5224bbf-3f07-41e9-870f-8428b763ea44" providerId="ADAL" clId="{CEFA3FBA-F3A0-441F-A69F-0C00065DDABF}" dt="2021-03-08T17:12:36.767" v="545" actId="478"/>
          <ac:spMkLst>
            <pc:docMk/>
            <pc:sldMk cId="0" sldId="274"/>
            <ac:spMk id="3057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7:12:05.706" v="537" actId="478"/>
          <ac:spMkLst>
            <pc:docMk/>
            <pc:sldMk cId="0" sldId="274"/>
            <ac:spMk id="3080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7:12:09.627" v="538" actId="478"/>
          <ac:spMkLst>
            <pc:docMk/>
            <pc:sldMk cId="0" sldId="274"/>
            <ac:spMk id="3084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7:12:18.564" v="540" actId="478"/>
          <ac:spMkLst>
            <pc:docMk/>
            <pc:sldMk cId="0" sldId="274"/>
            <ac:spMk id="3089" creationId="{00000000-0000-0000-0000-000000000000}"/>
          </ac:spMkLst>
        </pc:spChg>
        <pc:spChg chg="del mod">
          <ac:chgData name="it18034400@my.sliit.lk" userId="b5224bbf-3f07-41e9-870f-8428b763ea44" providerId="ADAL" clId="{CEFA3FBA-F3A0-441F-A69F-0C00065DDABF}" dt="2021-03-08T17:12:01.338" v="536" actId="478"/>
          <ac:spMkLst>
            <pc:docMk/>
            <pc:sldMk cId="0" sldId="274"/>
            <ac:spMk id="3090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7:12:22.606" v="541" actId="478"/>
          <ac:spMkLst>
            <pc:docMk/>
            <pc:sldMk cId="0" sldId="274"/>
            <ac:spMk id="3091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7:12:14.784" v="539" actId="478"/>
          <ac:spMkLst>
            <pc:docMk/>
            <pc:sldMk cId="0" sldId="274"/>
            <ac:spMk id="3095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7:12:28.526" v="542" actId="478"/>
          <ac:spMkLst>
            <pc:docMk/>
            <pc:sldMk cId="0" sldId="274"/>
            <ac:spMk id="3111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7:11:48.430" v="533" actId="478"/>
          <ac:spMkLst>
            <pc:docMk/>
            <pc:sldMk cId="0" sldId="274"/>
            <ac:spMk id="3117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7:11:54.807" v="534" actId="478"/>
          <ac:spMkLst>
            <pc:docMk/>
            <pc:sldMk cId="0" sldId="274"/>
            <ac:spMk id="3147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6:48:48.945" v="417" actId="478"/>
          <ac:spMkLst>
            <pc:docMk/>
            <pc:sldMk cId="0" sldId="274"/>
            <ac:spMk id="3150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6:48:11.006" v="410" actId="478"/>
          <ac:spMkLst>
            <pc:docMk/>
            <pc:sldMk cId="0" sldId="274"/>
            <ac:spMk id="3151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6:48:55.819" v="420" actId="478"/>
          <ac:spMkLst>
            <pc:docMk/>
            <pc:sldMk cId="0" sldId="274"/>
            <ac:spMk id="3152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6:48:16.237" v="412" actId="478"/>
          <ac:spMkLst>
            <pc:docMk/>
            <pc:sldMk cId="0" sldId="274"/>
            <ac:spMk id="3153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6:48:58.594" v="422" actId="478"/>
          <ac:spMkLst>
            <pc:docMk/>
            <pc:sldMk cId="0" sldId="274"/>
            <ac:spMk id="3154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8T16:48:21.777" v="414" actId="478"/>
          <ac:spMkLst>
            <pc:docMk/>
            <pc:sldMk cId="0" sldId="274"/>
            <ac:spMk id="3155" creationId="{00000000-0000-0000-0000-000000000000}"/>
          </ac:spMkLst>
        </pc:spChg>
        <pc:grpChg chg="mod">
          <ac:chgData name="it18034400@my.sliit.lk" userId="b5224bbf-3f07-41e9-870f-8428b763ea44" providerId="ADAL" clId="{CEFA3FBA-F3A0-441F-A69F-0C00065DDABF}" dt="2021-03-10T04:18:39.694" v="8600" actId="1076"/>
          <ac:grpSpMkLst>
            <pc:docMk/>
            <pc:sldMk cId="0" sldId="274"/>
            <ac:grpSpMk id="3" creationId="{9668BBEB-E4F9-4D74-A6D6-E52178B693D6}"/>
          </ac:grpSpMkLst>
        </pc:grpChg>
        <pc:grpChg chg="add mod">
          <ac:chgData name="it18034400@my.sliit.lk" userId="b5224bbf-3f07-41e9-870f-8428b763ea44" providerId="ADAL" clId="{CEFA3FBA-F3A0-441F-A69F-0C00065DDABF}" dt="2021-03-08T17:09:43.434" v="527" actId="1076"/>
          <ac:grpSpMkLst>
            <pc:docMk/>
            <pc:sldMk cId="0" sldId="274"/>
            <ac:grpSpMk id="161" creationId="{24BDD63F-0B6C-4111-B19F-766365FB2DC8}"/>
          </ac:grpSpMkLst>
        </pc:grpChg>
        <pc:grpChg chg="add mod">
          <ac:chgData name="it18034400@my.sliit.lk" userId="b5224bbf-3f07-41e9-870f-8428b763ea44" providerId="ADAL" clId="{CEFA3FBA-F3A0-441F-A69F-0C00065DDABF}" dt="2021-03-08T17:14:18.807" v="558" actId="1076"/>
          <ac:grpSpMkLst>
            <pc:docMk/>
            <pc:sldMk cId="0" sldId="274"/>
            <ac:grpSpMk id="164" creationId="{304760EB-3AF4-42CF-8089-FFEEB60BFBDB}"/>
          </ac:grpSpMkLst>
        </pc:grpChg>
        <pc:grpChg chg="add del mod">
          <ac:chgData name="it18034400@my.sliit.lk" userId="b5224bbf-3f07-41e9-870f-8428b763ea44" providerId="ADAL" clId="{CEFA3FBA-F3A0-441F-A69F-0C00065DDABF}" dt="2021-03-08T17:13:02.116" v="552" actId="478"/>
          <ac:grpSpMkLst>
            <pc:docMk/>
            <pc:sldMk cId="0" sldId="274"/>
            <ac:grpSpMk id="3013" creationId="{00000000-0000-0000-0000-000000000000}"/>
          </ac:grpSpMkLst>
        </pc:grpChg>
        <pc:graphicFrameChg chg="add del mod">
          <ac:chgData name="it18034400@my.sliit.lk" userId="b5224bbf-3f07-41e9-870f-8428b763ea44" providerId="ADAL" clId="{CEFA3FBA-F3A0-441F-A69F-0C00065DDABF}" dt="2021-03-10T04:18:25.356" v="8595" actId="18245"/>
          <ac:graphicFrameMkLst>
            <pc:docMk/>
            <pc:sldMk cId="0" sldId="274"/>
            <ac:graphicFrameMk id="2" creationId="{D05D2CF5-D939-4E7E-97CB-BF950072CB8B}"/>
          </ac:graphicFrameMkLst>
        </pc:graphicFrameChg>
        <pc:picChg chg="del mod">
          <ac:chgData name="it18034400@my.sliit.lk" userId="b5224bbf-3f07-41e9-870f-8428b763ea44" providerId="ADAL" clId="{CEFA3FBA-F3A0-441F-A69F-0C00065DDABF}" dt="2021-03-10T04:18:22.623" v="8594" actId="12084"/>
          <ac:picMkLst>
            <pc:docMk/>
            <pc:sldMk cId="0" sldId="274"/>
            <ac:picMk id="4" creationId="{8483DB1B-602A-4795-9336-BE4802AAC0BC}"/>
          </ac:picMkLst>
        </pc:picChg>
        <pc:picChg chg="mod">
          <ac:chgData name="it18034400@my.sliit.lk" userId="b5224bbf-3f07-41e9-870f-8428b763ea44" providerId="ADAL" clId="{CEFA3FBA-F3A0-441F-A69F-0C00065DDABF}" dt="2021-03-08T17:09:40.061" v="526"/>
          <ac:picMkLst>
            <pc:docMk/>
            <pc:sldMk cId="0" sldId="274"/>
            <ac:picMk id="162" creationId="{35FDA799-41C0-4903-9C9B-EA2C276712E0}"/>
          </ac:picMkLst>
        </pc:picChg>
      </pc:sldChg>
      <pc:sldChg chg="del">
        <pc:chgData name="it18034400@my.sliit.lk" userId="b5224bbf-3f07-41e9-870f-8428b763ea44" providerId="ADAL" clId="{CEFA3FBA-F3A0-441F-A69F-0C00065DDABF}" dt="2021-03-10T06:55:34.443" v="9399" actId="47"/>
        <pc:sldMkLst>
          <pc:docMk/>
          <pc:sldMk cId="0" sldId="275"/>
        </pc:sldMkLst>
      </pc:sldChg>
      <pc:sldChg chg="del">
        <pc:chgData name="it18034400@my.sliit.lk" userId="b5224bbf-3f07-41e9-870f-8428b763ea44" providerId="ADAL" clId="{CEFA3FBA-F3A0-441F-A69F-0C00065DDABF}" dt="2021-03-10T06:55:41.644" v="9400" actId="47"/>
        <pc:sldMkLst>
          <pc:docMk/>
          <pc:sldMk cId="0" sldId="276"/>
        </pc:sldMkLst>
      </pc:sldChg>
      <pc:sldChg chg="del">
        <pc:chgData name="it18034400@my.sliit.lk" userId="b5224bbf-3f07-41e9-870f-8428b763ea44" providerId="ADAL" clId="{CEFA3FBA-F3A0-441F-A69F-0C00065DDABF}" dt="2021-03-10T06:55:42.910" v="9401" actId="47"/>
        <pc:sldMkLst>
          <pc:docMk/>
          <pc:sldMk cId="0" sldId="277"/>
        </pc:sldMkLst>
      </pc:sldChg>
      <pc:sldChg chg="del">
        <pc:chgData name="it18034400@my.sliit.lk" userId="b5224bbf-3f07-41e9-870f-8428b763ea44" providerId="ADAL" clId="{CEFA3FBA-F3A0-441F-A69F-0C00065DDABF}" dt="2021-03-10T06:55:44.184" v="9402" actId="47"/>
        <pc:sldMkLst>
          <pc:docMk/>
          <pc:sldMk cId="0" sldId="278"/>
        </pc:sldMkLst>
      </pc:sldChg>
      <pc:sldChg chg="del">
        <pc:chgData name="it18034400@my.sliit.lk" userId="b5224bbf-3f07-41e9-870f-8428b763ea44" providerId="ADAL" clId="{CEFA3FBA-F3A0-441F-A69F-0C00065DDABF}" dt="2021-03-10T06:55:45.367" v="9403" actId="47"/>
        <pc:sldMkLst>
          <pc:docMk/>
          <pc:sldMk cId="0" sldId="279"/>
        </pc:sldMkLst>
      </pc:sldChg>
      <pc:sldChg chg="del">
        <pc:chgData name="it18034400@my.sliit.lk" userId="b5224bbf-3f07-41e9-870f-8428b763ea44" providerId="ADAL" clId="{CEFA3FBA-F3A0-441F-A69F-0C00065DDABF}" dt="2021-03-10T06:55:48.140" v="9404" actId="47"/>
        <pc:sldMkLst>
          <pc:docMk/>
          <pc:sldMk cId="0" sldId="280"/>
        </pc:sldMkLst>
      </pc:sldChg>
      <pc:sldChg chg="del">
        <pc:chgData name="it18034400@my.sliit.lk" userId="b5224bbf-3f07-41e9-870f-8428b763ea44" providerId="ADAL" clId="{CEFA3FBA-F3A0-441F-A69F-0C00065DDABF}" dt="2021-03-10T06:55:50.584" v="9405" actId="47"/>
        <pc:sldMkLst>
          <pc:docMk/>
          <pc:sldMk cId="0" sldId="281"/>
        </pc:sldMkLst>
      </pc:sldChg>
      <pc:sldChg chg="addSp delSp modSp mod ord">
        <pc:chgData name="it18034400@my.sliit.lk" userId="b5224bbf-3f07-41e9-870f-8428b763ea44" providerId="ADAL" clId="{CEFA3FBA-F3A0-441F-A69F-0C00065DDABF}" dt="2021-03-10T05:45:35.378" v="9040" actId="20577"/>
        <pc:sldMkLst>
          <pc:docMk/>
          <pc:sldMk cId="0" sldId="282"/>
        </pc:sldMkLst>
        <pc:spChg chg="add mod">
          <ac:chgData name="it18034400@my.sliit.lk" userId="b5224bbf-3f07-41e9-870f-8428b763ea44" providerId="ADAL" clId="{CEFA3FBA-F3A0-441F-A69F-0C00065DDABF}" dt="2021-03-09T14:52:46.965" v="5573" actId="478"/>
          <ac:spMkLst>
            <pc:docMk/>
            <pc:sldMk cId="0" sldId="282"/>
            <ac:spMk id="3" creationId="{2F03CAD3-DB8E-4241-B248-A378AA92B4BC}"/>
          </ac:spMkLst>
        </pc:spChg>
        <pc:spChg chg="add del mod">
          <ac:chgData name="it18034400@my.sliit.lk" userId="b5224bbf-3f07-41e9-870f-8428b763ea44" providerId="ADAL" clId="{CEFA3FBA-F3A0-441F-A69F-0C00065DDABF}" dt="2021-03-09T14:52:53.948" v="5575" actId="478"/>
          <ac:spMkLst>
            <pc:docMk/>
            <pc:sldMk cId="0" sldId="282"/>
            <ac:spMk id="5" creationId="{BD4685D0-2362-4677-8676-419AF614EDF1}"/>
          </ac:spMkLst>
        </pc:spChg>
        <pc:spChg chg="add mod">
          <ac:chgData name="it18034400@my.sliit.lk" userId="b5224bbf-3f07-41e9-870f-8428b763ea44" providerId="ADAL" clId="{CEFA3FBA-F3A0-441F-A69F-0C00065DDABF}" dt="2021-03-09T14:52:57.865" v="5576" actId="478"/>
          <ac:spMkLst>
            <pc:docMk/>
            <pc:sldMk cId="0" sldId="282"/>
            <ac:spMk id="7" creationId="{D79EBDBC-316A-4EAC-A953-4BC76296CCC5}"/>
          </ac:spMkLst>
        </pc:spChg>
        <pc:spChg chg="add del mod">
          <ac:chgData name="it18034400@my.sliit.lk" userId="b5224bbf-3f07-41e9-870f-8428b763ea44" providerId="ADAL" clId="{CEFA3FBA-F3A0-441F-A69F-0C00065DDABF}" dt="2021-03-09T14:59:03.170" v="5580" actId="478"/>
          <ac:spMkLst>
            <pc:docMk/>
            <pc:sldMk cId="0" sldId="282"/>
            <ac:spMk id="9" creationId="{D74961C3-A1B1-4AE6-B049-E34788618B69}"/>
          </ac:spMkLst>
        </pc:spChg>
        <pc:spChg chg="add del mod">
          <ac:chgData name="it18034400@my.sliit.lk" userId="b5224bbf-3f07-41e9-870f-8428b763ea44" providerId="ADAL" clId="{CEFA3FBA-F3A0-441F-A69F-0C00065DDABF}" dt="2021-03-09T14:59:16.215" v="5583" actId="478"/>
          <ac:spMkLst>
            <pc:docMk/>
            <pc:sldMk cId="0" sldId="282"/>
            <ac:spMk id="11" creationId="{FF0ECC9C-0134-45E8-817A-148EDD879871}"/>
          </ac:spMkLst>
        </pc:spChg>
        <pc:spChg chg="mod">
          <ac:chgData name="it18034400@my.sliit.lk" userId="b5224bbf-3f07-41e9-870f-8428b763ea44" providerId="ADAL" clId="{CEFA3FBA-F3A0-441F-A69F-0C00065DDABF}" dt="2021-03-09T13:51:45.510" v="5543" actId="1076"/>
          <ac:spMkLst>
            <pc:docMk/>
            <pc:sldMk cId="0" sldId="282"/>
            <ac:spMk id="3498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9T14:52:41.497" v="5571" actId="478"/>
          <ac:spMkLst>
            <pc:docMk/>
            <pc:sldMk cId="0" sldId="282"/>
            <ac:spMk id="3499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9T14:52:42.788" v="5572" actId="478"/>
          <ac:spMkLst>
            <pc:docMk/>
            <pc:sldMk cId="0" sldId="282"/>
            <ac:spMk id="3500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09T14:58:47.449" v="5577" actId="14100"/>
          <ac:spMkLst>
            <pc:docMk/>
            <pc:sldMk cId="0" sldId="282"/>
            <ac:spMk id="3501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09T14:59:21.795" v="5584" actId="1076"/>
          <ac:spMkLst>
            <pc:docMk/>
            <pc:sldMk cId="0" sldId="282"/>
            <ac:spMk id="3502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9T14:52:46.965" v="5573" actId="478"/>
          <ac:spMkLst>
            <pc:docMk/>
            <pc:sldMk cId="0" sldId="282"/>
            <ac:spMk id="3503" creationId="{00000000-0000-0000-0000-000000000000}"/>
          </ac:spMkLst>
        </pc:spChg>
        <pc:spChg chg="mod">
          <ac:chgData name="it18034400@my.sliit.lk" userId="b5224bbf-3f07-41e9-870f-8428b763ea44" providerId="ADAL" clId="{CEFA3FBA-F3A0-441F-A69F-0C00065DDABF}" dt="2021-03-10T05:45:35.378" v="9040" actId="20577"/>
          <ac:spMkLst>
            <pc:docMk/>
            <pc:sldMk cId="0" sldId="282"/>
            <ac:spMk id="3504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9T14:52:57.865" v="5576" actId="478"/>
          <ac:spMkLst>
            <pc:docMk/>
            <pc:sldMk cId="0" sldId="282"/>
            <ac:spMk id="3505" creationId="{00000000-0000-0000-0000-000000000000}"/>
          </ac:spMkLst>
        </pc:spChg>
        <pc:spChg chg="del mod">
          <ac:chgData name="it18034400@my.sliit.lk" userId="b5224bbf-3f07-41e9-870f-8428b763ea44" providerId="ADAL" clId="{CEFA3FBA-F3A0-441F-A69F-0C00065DDABF}" dt="2021-03-09T14:59:12.612" v="5582" actId="478"/>
          <ac:spMkLst>
            <pc:docMk/>
            <pc:sldMk cId="0" sldId="282"/>
            <ac:spMk id="3506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9T14:59:00.304" v="5579" actId="478"/>
          <ac:spMkLst>
            <pc:docMk/>
            <pc:sldMk cId="0" sldId="282"/>
            <ac:spMk id="3507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09T14:52:50.719" v="5574" actId="478"/>
          <ac:spMkLst>
            <pc:docMk/>
            <pc:sldMk cId="0" sldId="282"/>
            <ac:spMk id="3508" creationId="{00000000-0000-0000-0000-000000000000}"/>
          </ac:spMkLst>
        </pc:spChg>
      </pc:sldChg>
      <pc:sldChg chg="addSp delSp modSp mod">
        <pc:chgData name="it18034400@my.sliit.lk" userId="b5224bbf-3f07-41e9-870f-8428b763ea44" providerId="ADAL" clId="{CEFA3FBA-F3A0-441F-A69F-0C00065DDABF}" dt="2021-03-10T06:57:24.700" v="9444"/>
        <pc:sldMkLst>
          <pc:docMk/>
          <pc:sldMk cId="0" sldId="283"/>
        </pc:sldMkLst>
        <pc:spChg chg="add mod">
          <ac:chgData name="it18034400@my.sliit.lk" userId="b5224bbf-3f07-41e9-870f-8428b763ea44" providerId="ADAL" clId="{CEFA3FBA-F3A0-441F-A69F-0C00065DDABF}" dt="2021-03-10T02:39:53.126" v="8418" actId="478"/>
          <ac:spMkLst>
            <pc:docMk/>
            <pc:sldMk cId="0" sldId="283"/>
            <ac:spMk id="3" creationId="{8AC8F966-4DD3-4B0D-94F4-8AADD9FFAA8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91" creationId="{1D3AEAC5-7257-42F2-A0C8-F2ED192B3A2F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92" creationId="{1C7F2F71-FCFA-4C42-95FE-50B84A585BB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93" creationId="{AE7B7FB9-BC38-4C8D-8382-ED0F9A1A0B8A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94" creationId="{0795AC0C-271C-47EA-94F8-B8AD382F5D0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95" creationId="{05DD7BB2-3AD1-4102-8546-2875F323604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96" creationId="{5082D71D-606E-4F4B-8D0F-502EA4DB362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97" creationId="{EBE2E468-7FA4-4B37-A4B6-5775C53245EF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98" creationId="{C6C50C30-5F76-4D6C-AAA0-3E3CBAFBB31F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99" creationId="{5C7AE7A3-B920-4A9D-B0BA-4D821930B09A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00" creationId="{92104930-7104-4238-BD3B-7D92E18EC39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01" creationId="{1718DE3E-7DDD-4257-B3D9-5C52FD22C184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02" creationId="{08E60C46-6DC4-4757-B1C3-7960951E6EF4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03" creationId="{8AE690D8-D846-4BF9-9689-14FEEC943E9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04" creationId="{9C13D04C-7B52-4337-AB43-1192F238000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05" creationId="{0661797E-F378-4AD8-ADA2-4064EC09AD63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06" creationId="{3900DAAF-0279-4B18-9C49-79BE30B5DF1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07" creationId="{9F39CD7D-2E0A-42FC-946F-BCA798464828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08" creationId="{61208D8F-2116-437F-BF23-68842887F0CF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09" creationId="{0F919FCD-F53D-4C4C-AC19-715B0B7ECB3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10" creationId="{EDB3D7F7-33BA-41F4-A098-F9F73A80259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11" creationId="{5066D3F3-90C4-4600-AE17-0332DF6695A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12" creationId="{9A48103A-F56E-4FD7-9767-D84BD472DBE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13" creationId="{309E6540-F315-4A13-8AFB-269FD64DD48C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14" creationId="{6A4919CF-D8CE-44F0-B0F0-902461427564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15" creationId="{AE6E40B5-E4E2-4FF6-9340-BE11E6623B5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16" creationId="{6BD61F23-DF20-4C06-AFEB-70FFAC6D423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17" creationId="{BE9B3A9E-2684-4C40-8685-2E1B6C462735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18" creationId="{D10E5B32-0052-4CF1-A712-93377CB989EC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19" creationId="{C3229E01-95FF-466F-9EC4-68AD32335F6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20" creationId="{27B3E5F5-364B-4A66-AEF9-557207FC057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21" creationId="{7DA47611-DA56-4D75-82D6-2CA7F76B9624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22" creationId="{6C1413AD-2386-4371-A5EA-193E922B4283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23" creationId="{68DE0940-2C10-4CE0-95CE-984005AC70D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24" creationId="{027BE251-F0E1-46DB-8A22-CD4916DFC197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25" creationId="{FF2541A4-915B-48EC-AF32-36327D13818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26" creationId="{4C5EF59E-4AD6-4DE4-BF40-41718B22FD77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27" creationId="{958D7ACD-59E9-4D3C-9191-F996F007B76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28" creationId="{F38B82CC-DCD4-4092-A694-EE9E3AFF5495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29" creationId="{9447E2B1-C519-419D-AB36-6091071CF0D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30" creationId="{17D0EDD2-A6C8-4656-AEA9-791269D6ACD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31" creationId="{73671A53-1004-485D-97C1-D1370401F0BC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32" creationId="{C4F73CFE-CEA8-4F74-819A-DF551A28602A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33" creationId="{E9BDC4E1-DA9D-4723-A293-049E8417E977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34" creationId="{BE68DC26-218C-433A-BE69-FED5E3BCEF0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35" creationId="{EA4924E0-521B-4C15-A18D-EAB507AB9729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36" creationId="{268D0AEA-F27F-47A3-800A-AA743691E756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37" creationId="{50861896-09CF-40C4-81B0-561DFE870121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38" creationId="{7A0AC87F-C147-4344-A85E-D4307986F98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39" creationId="{B7EDBD6F-9504-4C0D-9501-1FB5F24A630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40" creationId="{C1C4FF13-46D2-4FEB-972C-0410188DAECC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41" creationId="{033BCED5-3B9E-4302-8D5C-D8DD6F19362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42" creationId="{6B90D577-0DBA-4449-8BAF-63C1C8104EC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43" creationId="{2EA94EAF-59B1-48CE-9D54-929EFA0F5AB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44" creationId="{D8A03DD9-2387-4435-BB0B-A60EE65DF947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45" creationId="{538E9240-A10C-4D3E-B27E-7AFA607D4BE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46" creationId="{BB383F86-1490-4559-899D-7A6BCB27AEE1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47" creationId="{8E696F48-0B6D-4E19-842A-DF068CF6B6B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48" creationId="{B22CF40A-963B-4450-8967-F4A6373B1D8A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49" creationId="{30487ED1-CA0F-4A14-B99E-531DADBA5D3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50" creationId="{AD6FB59D-33C2-4326-891C-018310ABB3C1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51" creationId="{9CED97ED-4523-461A-A001-8ACBB7B6580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52" creationId="{76561F26-B251-4AF3-A41B-DFBFC84453C3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53" creationId="{69D4430F-A554-4AB8-899A-C6032BF4DFC5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54" creationId="{855A60AB-382F-4302-BAAE-67AB32FC50C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55" creationId="{E521DD2B-50FA-453F-B66C-358895AC818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56" creationId="{046550C2-F3CD-4B34-955C-2EB666983CD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57" creationId="{E0A00ADF-7D31-4CD8-83BD-0FEADBA9F487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58" creationId="{C6B42D61-DBF9-4F72-8422-2C85A1BDC73C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59" creationId="{6DE19CA9-4D4E-4DA9-B729-80E88828DA7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60" creationId="{06B48665-6819-44C7-A3B7-129079E464F6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61" creationId="{5963DB72-BF6C-4966-9AA1-27555C762BF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62" creationId="{B6F5700A-4E29-4428-BA95-641456F1D28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63" creationId="{C9E29B4A-96C4-4D9F-A309-45D735FD16D5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64" creationId="{6522CC88-7B9D-4BF8-9962-9B46A396C4F4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65" creationId="{3761B99E-0186-498F-8936-5A9B3D6AE7CC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66" creationId="{567C8FE7-4BC3-4529-8DBE-450923DAAAA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67" creationId="{69EADB5E-AC5F-405B-AD2C-0C0E3A524C7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68" creationId="{E78A3DB1-070A-4E07-A6B5-7AF4D131586C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69" creationId="{97537C0E-3E49-4C7F-A227-39468692FCA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70" creationId="{5E2B55E2-D75B-43DB-A273-D53BA30DCA93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71" creationId="{3383923F-3A73-4B7D-8ABB-7488F3E88B5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72" creationId="{74CDF29C-2877-45E0-A671-B5C0CA27FE7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73" creationId="{9C477815-FFBA-40D8-AD3B-5BD1D912F684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74" creationId="{C9A483AF-BF67-4367-8EFA-602536A5130F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75" creationId="{56A03F06-0C6A-42AC-8F69-4D9B97965C1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76" creationId="{FFA92E1F-053B-4711-A1DF-332C8C55EDA8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77" creationId="{C9F0BCC2-977F-4244-B10C-E613B834E525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78" creationId="{ABCD02BD-6FE7-4DB3-AFE5-2FEE2D242357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79" creationId="{4A814F64-237B-44B4-886B-55DB2AB25106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80" creationId="{A27F8852-AF79-4917-B22F-26FF1FE81AFA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81" creationId="{75EAFE84-6068-4013-8E02-AA9F434DABF3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82" creationId="{571E54A1-F7E4-4A15-BF5A-2D97749E341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83" creationId="{3AAB6AEA-FF3B-4A51-908D-41C6011EFCD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84" creationId="{AC029555-D23D-488F-AD0E-FC0C029F46B3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85" creationId="{ED401377-4EC5-44D9-AA47-01B7683829F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86" creationId="{CC9BA719-EB0E-4A0C-BB7B-03BDAA32A851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87" creationId="{CC16488C-AF0F-4CD4-91D9-13A33D51716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88" creationId="{5C0C9EAA-7746-4E0E-A964-2DC0844DF5D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89" creationId="{60794B59-A5F6-475E-9D50-C4722912D413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90" creationId="{523C52FC-AE72-4354-A536-C058873B794F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91" creationId="{6FF147E5-5EBD-41BE-86F2-08FF0673EB7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92" creationId="{46883127-FA84-452A-AA4C-16EBE8C7F3A8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93" creationId="{783FD70C-81A6-4C55-A346-A1DE7E5BD23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94" creationId="{B214175E-702A-446C-987C-EFA422D2636A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95" creationId="{88B78545-3401-4C69-B0EA-122D61E6FAA7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96" creationId="{75A62B52-63BE-46D8-9D1D-DEA7BB5E6B0C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97" creationId="{7E21D454-64F7-44BE-86D2-1BF3F3F7F64F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98" creationId="{4F7F7655-06AF-4665-A7D1-B21B0C39E2B1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199" creationId="{9AB38CAF-ADC3-4BC5-A52B-875607FDF508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00" creationId="{5A42968C-B894-4DDF-9CF6-22A580E7E3A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01" creationId="{A95D1349-C6B2-4F78-838E-E3F33C4EA3F8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02" creationId="{BEF393E6-7859-4966-ADC2-A108D2D16904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03" creationId="{A46EE7D1-5C05-4EFB-84EF-A41AA5FCACD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04" creationId="{388EAED1-49BB-4F47-AEF9-08068DF1AA3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05" creationId="{C27FB8AF-7889-4D6E-A46E-340B867CF67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06" creationId="{79A220B8-F7D9-4924-BE10-A765B3661B6C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07" creationId="{A4079CED-7ACB-43B8-B9F7-FA6952F9C446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08" creationId="{AD9219AB-B133-4B4D-ABCD-861A671B9FF1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09" creationId="{E126CC7C-302C-42C4-AA4A-7B40BADC818C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10" creationId="{ADEA53C7-55B3-4B22-B5CD-C9D901F3B241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11" creationId="{8403CE39-97F1-48B4-9F2D-4712AA72C0CA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12" creationId="{B614AFC8-D0FD-4042-B6CF-CE1DFB383305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13" creationId="{0CF91836-4F32-48D9-A227-A4B0C505AE85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14" creationId="{351C76CD-707A-4FAE-982F-0B862EC4ACD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15" creationId="{53E9D375-0271-408D-AB49-FC0BC246A336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16" creationId="{8FC93E55-E0FF-491B-B65A-878CA206D47A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17" creationId="{46391938-5FD1-4BCB-89FF-771923B5FE05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18" creationId="{7525F125-8747-4185-BD3C-700ED5E939AC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19" creationId="{C3C38BEF-0D57-45CD-B60D-C506C991AD09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20" creationId="{5476AF1A-85CB-4A49-8960-D2BC3D052F9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21" creationId="{5FF35941-B727-461F-9CF8-CB82D4531503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22" creationId="{28072685-B030-49AB-9F6B-85C850E98CE3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23" creationId="{B5053A61-2115-4210-A2DE-FB89DD88A6B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24" creationId="{0CA55ED8-3F65-4786-B58C-1F080762DF4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25" creationId="{A5335F5E-F78A-4985-9DE1-5560B5D3DD49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26" creationId="{34C132EC-FEFE-4F31-B2E2-C34D3A9C4BD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27" creationId="{2624E534-2CF8-483C-B933-57E36A3D7A0C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28" creationId="{E7B8120D-CAE6-49CF-98CB-36D536A964B6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29" creationId="{B3EE6617-223B-4BD7-B561-5705F1FB3196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30" creationId="{2F6FFDCE-B851-4C69-8BF7-06A5B0E703E4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31" creationId="{5A704B71-62D8-41D9-B5C2-55ABD2853A75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32" creationId="{C940564B-B457-4D98-8F2D-D03D8481453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33" creationId="{193D3CFE-DEE8-4341-B109-1EEBFFB2771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34" creationId="{87DAAFC1-7468-4039-8BC1-F082A65C092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35" creationId="{65B9AB80-2B24-4CE6-9125-A9C6403F20B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36" creationId="{C66D000D-002B-44C9-9B0E-55104DC98D2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37" creationId="{6E2B6BA8-B73A-47AC-8044-4EFBF8625B19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38" creationId="{3DAA8E1C-375D-4741-BA11-6EA1CC079DB8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39" creationId="{CCD2E080-3B23-4679-A21D-10ACBED8033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40" creationId="{A1C0B127-68BF-42A0-8DC3-1583AD3D4FF9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41" creationId="{8E7A7F9C-7A93-4A7F-905B-BB3B3660F1AA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42" creationId="{AAF0B7C8-7BE5-4E78-9601-89F8B77A196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43" creationId="{39506746-1C24-4717-93B0-364E8FA1127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44" creationId="{03967F7C-27D2-4178-A940-1EBE0D71DEF5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45" creationId="{E4C83A1D-2C92-4E3C-9C64-407233C63EE6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46" creationId="{F2AFA712-2F12-435C-8B7B-465D5CC3151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47" creationId="{9F171758-2CEF-4A6E-97DB-2CBC56B578B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48" creationId="{CC08BD6D-9974-4A14-8D30-C3A5F84C79B7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49" creationId="{98588AA1-5BBF-453C-98A7-ED7B4BE96AFF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50" creationId="{E36C46CC-F4C0-429A-BFB2-837687551B53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51" creationId="{C4189C11-102A-4291-BE7A-3C2EEF04D997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52" creationId="{F31957A1-2714-499C-B2BD-38D4408D10B5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53" creationId="{7DACCA56-6927-47F4-8900-9D7528794A37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54" creationId="{AA5D4713-58B7-4370-AFA1-22934393269C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55" creationId="{995C2EB5-226B-495E-AB06-EEC87B40BBC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56" creationId="{5BA0B20C-2ECB-4EA6-821A-6ECA71DC650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57" creationId="{1C33401D-21D5-48C0-8426-4339E7B5BBDB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58" creationId="{89A6A409-9525-4683-BBEE-80BAA89AF3F8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59" creationId="{D5170142-9EA5-47C3-BB98-488AB7986169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60" creationId="{B50EC360-0475-42E6-8316-90B964ECCE7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61" creationId="{D916C556-8AB0-41E1-BF88-19EA9C817F86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62" creationId="{104401BD-F316-4345-81F8-2B186C3F3C53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63" creationId="{BFE9416A-94B3-44BE-90F8-3EA89B7433D1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64" creationId="{776EA9CF-AFC0-4FAD-BA37-A4FAA8EA68F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65" creationId="{811C21CC-6EB3-46F9-8739-CAC949A90104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66" creationId="{9B55FFAF-8A4A-487A-9EF2-5B258C8D986A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67" creationId="{CE289DF9-BE6F-474C-A1CA-EE2952DB17F9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68" creationId="{911929F0-5849-40B8-B5AF-E922A5BE5740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69" creationId="{1BCBE2A6-5CB8-4C02-A9F8-D5C2D307D8E7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70" creationId="{C28D1057-D556-4B47-9B19-F40FAF56633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71" creationId="{3AFDA750-A522-473D-BB57-41130822BD98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72" creationId="{02C544EB-8E97-4CAB-B029-4C016DAF346E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73" creationId="{8FE540D5-1FAD-4DDD-A775-F9DA51A9699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74" creationId="{DB4FFABC-98CA-4839-9416-D118F900B0B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75" creationId="{20E3F10E-FBCA-4213-8863-BC259892000A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76" creationId="{4046087C-E575-41A8-A34D-7F285FE6F6C9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77" creationId="{D08E125D-6DCE-4E93-8E59-3800264B10E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78" creationId="{8D188B53-5040-4804-B469-54799B46DCD1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79" creationId="{5CCAE01A-6561-4B90-8F55-D8F949D80E12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80" creationId="{82D52B38-545A-4CDC-B001-19622A44E52F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81" creationId="{B3A106F0-7C5F-4057-B3C8-B2CDBAF70E5D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82" creationId="{E87F4B17-9189-4219-B9A6-6FC6F9AFB43A}"/>
          </ac:spMkLst>
        </pc:spChg>
        <pc:spChg chg="mod">
          <ac:chgData name="it18034400@my.sliit.lk" userId="b5224bbf-3f07-41e9-870f-8428b763ea44" providerId="ADAL" clId="{CEFA3FBA-F3A0-441F-A69F-0C00065DDABF}" dt="2021-03-10T02:18:27.225" v="8268"/>
          <ac:spMkLst>
            <pc:docMk/>
            <pc:sldMk cId="0" sldId="283"/>
            <ac:spMk id="283" creationId="{C2EA2163-D421-4341-8284-7676BCB75565}"/>
          </ac:spMkLst>
        </pc:spChg>
        <pc:spChg chg="mod">
          <ac:chgData name="it18034400@my.sliit.lk" userId="b5224bbf-3f07-41e9-870f-8428b763ea44" providerId="ADAL" clId="{CEFA3FBA-F3A0-441F-A69F-0C00065DDABF}" dt="2021-03-10T06:57:24.700" v="9444"/>
          <ac:spMkLst>
            <pc:docMk/>
            <pc:sldMk cId="0" sldId="283"/>
            <ac:spMk id="286" creationId="{4548500F-DCD8-41DE-895E-6A2DC69AD0B7}"/>
          </ac:spMkLst>
        </pc:spChg>
        <pc:spChg chg="del mod">
          <ac:chgData name="it18034400@my.sliit.lk" userId="b5224bbf-3f07-41e9-870f-8428b763ea44" providerId="ADAL" clId="{CEFA3FBA-F3A0-441F-A69F-0C00065DDABF}" dt="2021-03-10T02:39:53.126" v="8418" actId="478"/>
          <ac:spMkLst>
            <pc:docMk/>
            <pc:sldMk cId="0" sldId="283"/>
            <ac:spMk id="3514" creationId="{00000000-0000-0000-0000-000000000000}"/>
          </ac:spMkLst>
        </pc:spChg>
        <pc:grpChg chg="add mod">
          <ac:chgData name="it18034400@my.sliit.lk" userId="b5224bbf-3f07-41e9-870f-8428b763ea44" providerId="ADAL" clId="{CEFA3FBA-F3A0-441F-A69F-0C00065DDABF}" dt="2021-03-10T02:18:49.193" v="8273" actId="14100"/>
          <ac:grpSpMkLst>
            <pc:docMk/>
            <pc:sldMk cId="0" sldId="283"/>
            <ac:grpSpMk id="90" creationId="{8F8EECE8-1E37-48B9-BFB9-F8303781E033}"/>
          </ac:grpSpMkLst>
        </pc:grpChg>
        <pc:grpChg chg="add mod">
          <ac:chgData name="it18034400@my.sliit.lk" userId="b5224bbf-3f07-41e9-870f-8428b763ea44" providerId="ADAL" clId="{CEFA3FBA-F3A0-441F-A69F-0C00065DDABF}" dt="2021-03-10T06:57:24.700" v="9444"/>
          <ac:grpSpMkLst>
            <pc:docMk/>
            <pc:sldMk cId="0" sldId="283"/>
            <ac:grpSpMk id="284" creationId="{63578CE9-ED40-4554-AF98-D00689F71566}"/>
          </ac:grpSpMkLst>
        </pc:grpChg>
        <pc:picChg chg="mod">
          <ac:chgData name="it18034400@my.sliit.lk" userId="b5224bbf-3f07-41e9-870f-8428b763ea44" providerId="ADAL" clId="{CEFA3FBA-F3A0-441F-A69F-0C00065DDABF}" dt="2021-03-10T06:57:24.700" v="9444"/>
          <ac:picMkLst>
            <pc:docMk/>
            <pc:sldMk cId="0" sldId="283"/>
            <ac:picMk id="285" creationId="{46CCA945-493A-48EB-99ED-C105018B1A1B}"/>
          </ac:picMkLst>
        </pc:picChg>
        <pc:picChg chg="del">
          <ac:chgData name="it18034400@my.sliit.lk" userId="b5224bbf-3f07-41e9-870f-8428b763ea44" providerId="ADAL" clId="{CEFA3FBA-F3A0-441F-A69F-0C00065DDABF}" dt="2021-03-10T02:13:26.508" v="8266" actId="478"/>
          <ac:picMkLst>
            <pc:docMk/>
            <pc:sldMk cId="0" sldId="283"/>
            <ac:picMk id="3513" creationId="{00000000-0000-0000-0000-000000000000}"/>
          </ac:picMkLst>
        </pc:picChg>
      </pc:sldChg>
      <pc:sldChg chg="addSp delSp modSp del mod">
        <pc:chgData name="it18034400@my.sliit.lk" userId="b5224bbf-3f07-41e9-870f-8428b763ea44" providerId="ADAL" clId="{CEFA3FBA-F3A0-441F-A69F-0C00065DDABF}" dt="2021-03-10T06:56:57.911" v="9424" actId="47"/>
        <pc:sldMkLst>
          <pc:docMk/>
          <pc:sldMk cId="0" sldId="284"/>
        </pc:sldMkLst>
        <pc:spChg chg="add del mod">
          <ac:chgData name="it18034400@my.sliit.lk" userId="b5224bbf-3f07-41e9-870f-8428b763ea44" providerId="ADAL" clId="{CEFA3FBA-F3A0-441F-A69F-0C00065DDABF}" dt="2021-03-10T06:55:56.669" v="9407" actId="478"/>
          <ac:spMkLst>
            <pc:docMk/>
            <pc:sldMk cId="0" sldId="284"/>
            <ac:spMk id="3" creationId="{A7128637-C53E-4160-9AB4-EFD225868463}"/>
          </ac:spMkLst>
        </pc:spChg>
        <pc:spChg chg="add mod">
          <ac:chgData name="it18034400@my.sliit.lk" userId="b5224bbf-3f07-41e9-870f-8428b763ea44" providerId="ADAL" clId="{CEFA3FBA-F3A0-441F-A69F-0C00065DDABF}" dt="2021-03-10T06:56:44.883" v="9419" actId="21"/>
          <ac:spMkLst>
            <pc:docMk/>
            <pc:sldMk cId="0" sldId="284"/>
            <ac:spMk id="5" creationId="{21FCE740-C5A0-49BC-A6F3-B4BCB7513088}"/>
          </ac:spMkLst>
        </pc:spChg>
        <pc:spChg chg="del">
          <ac:chgData name="it18034400@my.sliit.lk" userId="b5224bbf-3f07-41e9-870f-8428b763ea44" providerId="ADAL" clId="{CEFA3FBA-F3A0-441F-A69F-0C00065DDABF}" dt="2021-03-10T06:56:44.883" v="9419" actId="21"/>
          <ac:spMkLst>
            <pc:docMk/>
            <pc:sldMk cId="0" sldId="284"/>
            <ac:spMk id="3605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10T06:55:55.336" v="9406" actId="478"/>
          <ac:spMkLst>
            <pc:docMk/>
            <pc:sldMk cId="0" sldId="284"/>
            <ac:spMk id="3606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10T06:55:58.869" v="9408" actId="478"/>
          <ac:spMkLst>
            <pc:docMk/>
            <pc:sldMk cId="0" sldId="284"/>
            <ac:spMk id="3607" creationId="{00000000-0000-0000-0000-000000000000}"/>
          </ac:spMkLst>
        </pc:spChg>
      </pc:sldChg>
      <pc:sldChg chg="addSp delSp modSp mod">
        <pc:chgData name="it18034400@my.sliit.lk" userId="b5224bbf-3f07-41e9-870f-8428b763ea44" providerId="ADAL" clId="{CEFA3FBA-F3A0-441F-A69F-0C00065DDABF}" dt="2021-03-10T06:56:56.271" v="9423" actId="1076"/>
        <pc:sldMkLst>
          <pc:docMk/>
          <pc:sldMk cId="0" sldId="285"/>
        </pc:sldMkLst>
        <pc:spChg chg="add del mod">
          <ac:chgData name="it18034400@my.sliit.lk" userId="b5224bbf-3f07-41e9-870f-8428b763ea44" providerId="ADAL" clId="{CEFA3FBA-F3A0-441F-A69F-0C00065DDABF}" dt="2021-03-10T06:56:36.343" v="9418" actId="478"/>
          <ac:spMkLst>
            <pc:docMk/>
            <pc:sldMk cId="0" sldId="285"/>
            <ac:spMk id="3" creationId="{522FFF3C-54DD-4C46-A3E3-171F42142071}"/>
          </ac:spMkLst>
        </pc:spChg>
        <pc:spChg chg="add mod">
          <ac:chgData name="it18034400@my.sliit.lk" userId="b5224bbf-3f07-41e9-870f-8428b763ea44" providerId="ADAL" clId="{CEFA3FBA-F3A0-441F-A69F-0C00065DDABF}" dt="2021-03-10T06:56:56.271" v="9423" actId="1076"/>
          <ac:spMkLst>
            <pc:docMk/>
            <pc:sldMk cId="0" sldId="285"/>
            <ac:spMk id="1325" creationId="{0654B385-7C21-46AA-BEB1-4FE62EF49D6C}"/>
          </ac:spMkLst>
        </pc:spChg>
        <pc:spChg chg="del">
          <ac:chgData name="it18034400@my.sliit.lk" userId="b5224bbf-3f07-41e9-870f-8428b763ea44" providerId="ADAL" clId="{CEFA3FBA-F3A0-441F-A69F-0C00065DDABF}" dt="2021-03-10T06:56:35.019" v="9417" actId="478"/>
          <ac:spMkLst>
            <pc:docMk/>
            <pc:sldMk cId="0" sldId="285"/>
            <ac:spMk id="3625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10T06:56:19.119" v="9413" actId="478"/>
          <ac:spMkLst>
            <pc:docMk/>
            <pc:sldMk cId="0" sldId="285"/>
            <ac:spMk id="4020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10T06:56:14.945" v="9412" actId="478"/>
          <ac:spMkLst>
            <pc:docMk/>
            <pc:sldMk cId="0" sldId="285"/>
            <ac:spMk id="4021" creationId="{00000000-0000-0000-0000-000000000000}"/>
          </ac:spMkLst>
        </pc:spChg>
        <pc:spChg chg="del">
          <ac:chgData name="it18034400@my.sliit.lk" userId="b5224bbf-3f07-41e9-870f-8428b763ea44" providerId="ADAL" clId="{CEFA3FBA-F3A0-441F-A69F-0C00065DDABF}" dt="2021-03-10T06:56:53.104" v="9422" actId="478"/>
          <ac:spMkLst>
            <pc:docMk/>
            <pc:sldMk cId="0" sldId="285"/>
            <ac:spMk id="4945" creationId="{00000000-0000-0000-0000-000000000000}"/>
          </ac:spMkLst>
        </pc:spChg>
        <pc:grpChg chg="del">
          <ac:chgData name="it18034400@my.sliit.lk" userId="b5224bbf-3f07-41e9-870f-8428b763ea44" providerId="ADAL" clId="{CEFA3FBA-F3A0-441F-A69F-0C00065DDABF}" dt="2021-03-10T06:56:09.701" v="9410" actId="478"/>
          <ac:grpSpMkLst>
            <pc:docMk/>
            <pc:sldMk cId="0" sldId="285"/>
            <ac:grpSpMk id="3626" creationId="{00000000-0000-0000-0000-000000000000}"/>
          </ac:grpSpMkLst>
        </pc:grpChg>
        <pc:grpChg chg="del">
          <ac:chgData name="it18034400@my.sliit.lk" userId="b5224bbf-3f07-41e9-870f-8428b763ea44" providerId="ADAL" clId="{CEFA3FBA-F3A0-441F-A69F-0C00065DDABF}" dt="2021-03-10T06:56:29.247" v="9415" actId="478"/>
          <ac:grpSpMkLst>
            <pc:docMk/>
            <pc:sldMk cId="0" sldId="285"/>
            <ac:grpSpMk id="3815" creationId="{00000000-0000-0000-0000-000000000000}"/>
          </ac:grpSpMkLst>
        </pc:grpChg>
        <pc:grpChg chg="del">
          <ac:chgData name="it18034400@my.sliit.lk" userId="b5224bbf-3f07-41e9-870f-8428b763ea44" providerId="ADAL" clId="{CEFA3FBA-F3A0-441F-A69F-0C00065DDABF}" dt="2021-03-10T06:56:26.682" v="9414" actId="478"/>
          <ac:grpSpMkLst>
            <pc:docMk/>
            <pc:sldMk cId="0" sldId="285"/>
            <ac:grpSpMk id="4019" creationId="{00000000-0000-0000-0000-000000000000}"/>
          </ac:grpSpMkLst>
        </pc:grpChg>
        <pc:grpChg chg="del">
          <ac:chgData name="it18034400@my.sliit.lk" userId="b5224bbf-3f07-41e9-870f-8428b763ea44" providerId="ADAL" clId="{CEFA3FBA-F3A0-441F-A69F-0C00065DDABF}" dt="2021-03-10T06:56:08.235" v="9409" actId="478"/>
          <ac:grpSpMkLst>
            <pc:docMk/>
            <pc:sldMk cId="0" sldId="285"/>
            <ac:grpSpMk id="4241" creationId="{00000000-0000-0000-0000-000000000000}"/>
          </ac:grpSpMkLst>
        </pc:grpChg>
        <pc:grpChg chg="del">
          <ac:chgData name="it18034400@my.sliit.lk" userId="b5224bbf-3f07-41e9-870f-8428b763ea44" providerId="ADAL" clId="{CEFA3FBA-F3A0-441F-A69F-0C00065DDABF}" dt="2021-03-10T06:56:12.493" v="9411" actId="478"/>
          <ac:grpSpMkLst>
            <pc:docMk/>
            <pc:sldMk cId="0" sldId="285"/>
            <ac:grpSpMk id="4506" creationId="{00000000-0000-0000-0000-000000000000}"/>
          </ac:grpSpMkLst>
        </pc:grpChg>
        <pc:grpChg chg="del">
          <ac:chgData name="it18034400@my.sliit.lk" userId="b5224bbf-3f07-41e9-870f-8428b763ea44" providerId="ADAL" clId="{CEFA3FBA-F3A0-441F-A69F-0C00065DDABF}" dt="2021-03-10T06:56:32.150" v="9416" actId="478"/>
          <ac:grpSpMkLst>
            <pc:docMk/>
            <pc:sldMk cId="0" sldId="285"/>
            <ac:grpSpMk id="4766" creationId="{00000000-0000-0000-0000-000000000000}"/>
          </ac:grpSpMkLst>
        </pc:grpChg>
      </pc:sldChg>
      <pc:sldChg chg="del">
        <pc:chgData name="it18034400@my.sliit.lk" userId="b5224bbf-3f07-41e9-870f-8428b763ea44" providerId="ADAL" clId="{CEFA3FBA-F3A0-441F-A69F-0C00065DDABF}" dt="2021-03-10T06:57:00.690" v="9425" actId="47"/>
        <pc:sldMkLst>
          <pc:docMk/>
          <pc:sldMk cId="0" sldId="286"/>
        </pc:sldMkLst>
      </pc:sldChg>
      <pc:sldChg chg="del">
        <pc:chgData name="it18034400@my.sliit.lk" userId="b5224bbf-3f07-41e9-870f-8428b763ea44" providerId="ADAL" clId="{CEFA3FBA-F3A0-441F-A69F-0C00065DDABF}" dt="2021-03-10T06:57:01.589" v="9426" actId="47"/>
        <pc:sldMkLst>
          <pc:docMk/>
          <pc:sldMk cId="0" sldId="287"/>
        </pc:sldMkLst>
      </pc:sldChg>
      <pc:sldChg chg="del">
        <pc:chgData name="it18034400@my.sliit.lk" userId="b5224bbf-3f07-41e9-870f-8428b763ea44" providerId="ADAL" clId="{CEFA3FBA-F3A0-441F-A69F-0C00065DDABF}" dt="2021-03-10T06:57:02.186" v="9427" actId="47"/>
        <pc:sldMkLst>
          <pc:docMk/>
          <pc:sldMk cId="0" sldId="288"/>
        </pc:sldMkLst>
      </pc:sldChg>
      <pc:sldChg chg="del">
        <pc:chgData name="it18034400@my.sliit.lk" userId="b5224bbf-3f07-41e9-870f-8428b763ea44" providerId="ADAL" clId="{CEFA3FBA-F3A0-441F-A69F-0C00065DDABF}" dt="2021-03-10T06:57:03.575" v="9428" actId="47"/>
        <pc:sldMkLst>
          <pc:docMk/>
          <pc:sldMk cId="0" sldId="289"/>
        </pc:sldMkLst>
      </pc:sldChg>
      <pc:sldChg chg="del">
        <pc:chgData name="it18034400@my.sliit.lk" userId="b5224bbf-3f07-41e9-870f-8428b763ea44" providerId="ADAL" clId="{CEFA3FBA-F3A0-441F-A69F-0C00065DDABF}" dt="2021-03-10T06:57:04.180" v="9429" actId="47"/>
        <pc:sldMkLst>
          <pc:docMk/>
          <pc:sldMk cId="0" sldId="290"/>
        </pc:sldMkLst>
      </pc:sldChg>
      <pc:sldChg chg="del">
        <pc:chgData name="it18034400@my.sliit.lk" userId="b5224bbf-3f07-41e9-870f-8428b763ea44" providerId="ADAL" clId="{CEFA3FBA-F3A0-441F-A69F-0C00065DDABF}" dt="2021-03-10T06:57:04.904" v="9430" actId="47"/>
        <pc:sldMkLst>
          <pc:docMk/>
          <pc:sldMk cId="0" sldId="291"/>
        </pc:sldMkLst>
      </pc:sldChg>
      <pc:sldChg chg="del">
        <pc:chgData name="it18034400@my.sliit.lk" userId="b5224bbf-3f07-41e9-870f-8428b763ea44" providerId="ADAL" clId="{CEFA3FBA-F3A0-441F-A69F-0C00065DDABF}" dt="2021-03-10T06:57:05.009" v="9431" actId="47"/>
        <pc:sldMkLst>
          <pc:docMk/>
          <pc:sldMk cId="0" sldId="292"/>
        </pc:sldMkLst>
      </pc:sldChg>
      <pc:sldChg chg="del">
        <pc:chgData name="it18034400@my.sliit.lk" userId="b5224bbf-3f07-41e9-870f-8428b763ea44" providerId="ADAL" clId="{CEFA3FBA-F3A0-441F-A69F-0C00065DDABF}" dt="2021-03-10T06:57:05.076" v="9432" actId="47"/>
        <pc:sldMkLst>
          <pc:docMk/>
          <pc:sldMk cId="0" sldId="293"/>
        </pc:sldMkLst>
      </pc:sldChg>
      <pc:sldChg chg="del">
        <pc:chgData name="it18034400@my.sliit.lk" userId="b5224bbf-3f07-41e9-870f-8428b763ea44" providerId="ADAL" clId="{CEFA3FBA-F3A0-441F-A69F-0C00065DDABF}" dt="2021-03-10T06:57:05.169" v="9433" actId="47"/>
        <pc:sldMkLst>
          <pc:docMk/>
          <pc:sldMk cId="0" sldId="294"/>
        </pc:sldMkLst>
      </pc:sldChg>
      <pc:sldChg chg="del">
        <pc:chgData name="it18034400@my.sliit.lk" userId="b5224bbf-3f07-41e9-870f-8428b763ea44" providerId="ADAL" clId="{CEFA3FBA-F3A0-441F-A69F-0C00065DDABF}" dt="2021-03-10T06:57:05.979" v="9434" actId="47"/>
        <pc:sldMkLst>
          <pc:docMk/>
          <pc:sldMk cId="0" sldId="295"/>
        </pc:sldMkLst>
      </pc:sldChg>
      <pc:sldChg chg="del">
        <pc:chgData name="it18034400@my.sliit.lk" userId="b5224bbf-3f07-41e9-870f-8428b763ea44" providerId="ADAL" clId="{CEFA3FBA-F3A0-441F-A69F-0C00065DDABF}" dt="2021-03-10T06:57:06.505" v="9435" actId="47"/>
        <pc:sldMkLst>
          <pc:docMk/>
          <pc:sldMk cId="0" sldId="296"/>
        </pc:sldMkLst>
      </pc:sldChg>
      <pc:sldChg chg="del">
        <pc:chgData name="it18034400@my.sliit.lk" userId="b5224bbf-3f07-41e9-870f-8428b763ea44" providerId="ADAL" clId="{CEFA3FBA-F3A0-441F-A69F-0C00065DDABF}" dt="2021-03-10T06:57:06.755" v="9436" actId="47"/>
        <pc:sldMkLst>
          <pc:docMk/>
          <pc:sldMk cId="0" sldId="297"/>
        </pc:sldMkLst>
      </pc:sldChg>
      <pc:sldChg chg="del">
        <pc:chgData name="it18034400@my.sliit.lk" userId="b5224bbf-3f07-41e9-870f-8428b763ea44" providerId="ADAL" clId="{CEFA3FBA-F3A0-441F-A69F-0C00065DDABF}" dt="2021-03-10T06:57:07.494" v="9437" actId="47"/>
        <pc:sldMkLst>
          <pc:docMk/>
          <pc:sldMk cId="0" sldId="298"/>
        </pc:sldMkLst>
      </pc:sldChg>
      <pc:sldChg chg="del">
        <pc:chgData name="it18034400@my.sliit.lk" userId="b5224bbf-3f07-41e9-870f-8428b763ea44" providerId="ADAL" clId="{CEFA3FBA-F3A0-441F-A69F-0C00065DDABF}" dt="2021-03-10T06:57:07.688" v="9438" actId="47"/>
        <pc:sldMkLst>
          <pc:docMk/>
          <pc:sldMk cId="0" sldId="299"/>
        </pc:sldMkLst>
      </pc:sldChg>
      <pc:sldChg chg="del">
        <pc:chgData name="it18034400@my.sliit.lk" userId="b5224bbf-3f07-41e9-870f-8428b763ea44" providerId="ADAL" clId="{CEFA3FBA-F3A0-441F-A69F-0C00065DDABF}" dt="2021-03-10T06:57:08.373" v="9439" actId="47"/>
        <pc:sldMkLst>
          <pc:docMk/>
          <pc:sldMk cId="0" sldId="300"/>
        </pc:sldMkLst>
      </pc:sldChg>
      <pc:sldChg chg="del">
        <pc:chgData name="it18034400@my.sliit.lk" userId="b5224bbf-3f07-41e9-870f-8428b763ea44" providerId="ADAL" clId="{CEFA3FBA-F3A0-441F-A69F-0C00065DDABF}" dt="2021-03-10T06:57:08.498" v="9440" actId="47"/>
        <pc:sldMkLst>
          <pc:docMk/>
          <pc:sldMk cId="0" sldId="301"/>
        </pc:sldMkLst>
      </pc:sldChg>
      <pc:sldChg chg="del">
        <pc:chgData name="it18034400@my.sliit.lk" userId="b5224bbf-3f07-41e9-870f-8428b763ea44" providerId="ADAL" clId="{CEFA3FBA-F3A0-441F-A69F-0C00065DDABF}" dt="2021-03-10T06:57:09.067" v="9441" actId="47"/>
        <pc:sldMkLst>
          <pc:docMk/>
          <pc:sldMk cId="0" sldId="302"/>
        </pc:sldMkLst>
      </pc:sldChg>
      <pc:sldChg chg="del">
        <pc:chgData name="it18034400@my.sliit.lk" userId="b5224bbf-3f07-41e9-870f-8428b763ea44" providerId="ADAL" clId="{CEFA3FBA-F3A0-441F-A69F-0C00065DDABF}" dt="2021-03-10T06:57:09.678" v="9442" actId="47"/>
        <pc:sldMkLst>
          <pc:docMk/>
          <pc:sldMk cId="0" sldId="303"/>
        </pc:sldMkLst>
      </pc:sldChg>
      <pc:sldChg chg="addSp delSp modSp add mod ord">
        <pc:chgData name="it18034400@my.sliit.lk" userId="b5224bbf-3f07-41e9-870f-8428b763ea44" providerId="ADAL" clId="{CEFA3FBA-F3A0-441F-A69F-0C00065DDABF}" dt="2021-03-10T07:02:13.035" v="9479" actId="478"/>
        <pc:sldMkLst>
          <pc:docMk/>
          <pc:sldMk cId="2794269874" sldId="304"/>
        </pc:sldMkLst>
        <pc:spChg chg="mod">
          <ac:chgData name="it18034400@my.sliit.lk" userId="b5224bbf-3f07-41e9-870f-8428b763ea44" providerId="ADAL" clId="{CEFA3FBA-F3A0-441F-A69F-0C00065DDABF}" dt="2021-03-09T00:50:37.530" v="1540" actId="20577"/>
          <ac:spMkLst>
            <pc:docMk/>
            <pc:sldMk cId="2794269874" sldId="304"/>
            <ac:spMk id="6" creationId="{F7402095-2E4B-4042-995A-26CE79DF2BB0}"/>
          </ac:spMkLst>
        </pc:spChg>
        <pc:spChg chg="mod">
          <ac:chgData name="it18034400@my.sliit.lk" userId="b5224bbf-3f07-41e9-870f-8428b763ea44" providerId="ADAL" clId="{CEFA3FBA-F3A0-441F-A69F-0C00065DDABF}" dt="2021-03-08T15:32:49.830" v="243" actId="20577"/>
          <ac:spMkLst>
            <pc:docMk/>
            <pc:sldMk cId="2794269874" sldId="304"/>
            <ac:spMk id="1890" creationId="{00000000-0000-0000-0000-000000000000}"/>
          </ac:spMkLst>
        </pc:spChg>
        <pc:spChg chg="del mod">
          <ac:chgData name="it18034400@my.sliit.lk" userId="b5224bbf-3f07-41e9-870f-8428b763ea44" providerId="ADAL" clId="{CEFA3FBA-F3A0-441F-A69F-0C00065DDABF}" dt="2021-03-10T07:02:13.035" v="9479" actId="478"/>
          <ac:spMkLst>
            <pc:docMk/>
            <pc:sldMk cId="2794269874" sldId="304"/>
            <ac:spMk id="1891" creationId="{00000000-0000-0000-0000-000000000000}"/>
          </ac:spMkLst>
        </pc:spChg>
        <pc:grpChg chg="add mod">
          <ac:chgData name="it18034400@my.sliit.lk" userId="b5224bbf-3f07-41e9-870f-8428b763ea44" providerId="ADAL" clId="{CEFA3FBA-F3A0-441F-A69F-0C00065DDABF}" dt="2021-03-09T00:36:50.602" v="880" actId="1076"/>
          <ac:grpSpMkLst>
            <pc:docMk/>
            <pc:sldMk cId="2794269874" sldId="304"/>
            <ac:grpSpMk id="4" creationId="{8E0F460A-D7ED-4616-8109-1E7D9475B586}"/>
          </ac:grpSpMkLst>
        </pc:grpChg>
        <pc:picChg chg="mod">
          <ac:chgData name="it18034400@my.sliit.lk" userId="b5224bbf-3f07-41e9-870f-8428b763ea44" providerId="ADAL" clId="{CEFA3FBA-F3A0-441F-A69F-0C00065DDABF}" dt="2021-03-08T17:08:51.917" v="516"/>
          <ac:picMkLst>
            <pc:docMk/>
            <pc:sldMk cId="2794269874" sldId="304"/>
            <ac:picMk id="5" creationId="{149119EF-B5A8-4BA0-8837-9F30BECA6028}"/>
          </ac:picMkLst>
        </pc:picChg>
      </pc:sldChg>
      <pc:sldChg chg="addSp delSp modSp add mod">
        <pc:chgData name="it18034400@my.sliit.lk" userId="b5224bbf-3f07-41e9-870f-8428b763ea44" providerId="ADAL" clId="{CEFA3FBA-F3A0-441F-A69F-0C00065DDABF}" dt="2021-03-10T06:58:56.856" v="9456" actId="1076"/>
        <pc:sldMkLst>
          <pc:docMk/>
          <pc:sldMk cId="2413221084" sldId="305"/>
        </pc:sldMkLst>
        <pc:spChg chg="mod">
          <ac:chgData name="it18034400@my.sliit.lk" userId="b5224bbf-3f07-41e9-870f-8428b763ea44" providerId="ADAL" clId="{CEFA3FBA-F3A0-441F-A69F-0C00065DDABF}" dt="2021-03-10T06:58:32.048" v="9447" actId="18245"/>
          <ac:spMkLst>
            <pc:docMk/>
            <pc:sldMk cId="2413221084" sldId="305"/>
            <ac:spMk id="4" creationId="{4E85B4EE-75F6-F047-82EC-D7814A4B0E44}"/>
          </ac:spMkLst>
        </pc:spChg>
        <pc:spChg chg="mod">
          <ac:chgData name="it18034400@my.sliit.lk" userId="b5224bbf-3f07-41e9-870f-8428b763ea44" providerId="ADAL" clId="{CEFA3FBA-F3A0-441F-A69F-0C00065DDABF}" dt="2021-03-10T06:58:32.048" v="9447" actId="18245"/>
          <ac:spMkLst>
            <pc:docMk/>
            <pc:sldMk cId="2413221084" sldId="305"/>
            <ac:spMk id="6" creationId="{258D4E7C-67AB-4244-AB54-93B42B602583}"/>
          </ac:spMkLst>
        </pc:spChg>
        <pc:spChg chg="mod">
          <ac:chgData name="it18034400@my.sliit.lk" userId="b5224bbf-3f07-41e9-870f-8428b763ea44" providerId="ADAL" clId="{CEFA3FBA-F3A0-441F-A69F-0C00065DDABF}" dt="2021-03-09T00:50:14.418" v="1506" actId="20577"/>
          <ac:spMkLst>
            <pc:docMk/>
            <pc:sldMk cId="2413221084" sldId="305"/>
            <ac:spMk id="11" creationId="{A25CE481-63CB-4AD6-A753-C9C2CA2FC0EC}"/>
          </ac:spMkLst>
        </pc:spChg>
        <pc:spChg chg="mod">
          <ac:chgData name="it18034400@my.sliit.lk" userId="b5224bbf-3f07-41e9-870f-8428b763ea44" providerId="ADAL" clId="{CEFA3FBA-F3A0-441F-A69F-0C00065DDABF}" dt="2021-03-09T00:42:20.850" v="1064" actId="20577"/>
          <ac:spMkLst>
            <pc:docMk/>
            <pc:sldMk cId="2413221084" sldId="305"/>
            <ac:spMk id="163" creationId="{3072498B-0B84-4E5B-B71E-9B2C41DD17EC}"/>
          </ac:spMkLst>
        </pc:spChg>
        <pc:spChg chg="mod">
          <ac:chgData name="it18034400@my.sliit.lk" userId="b5224bbf-3f07-41e9-870f-8428b763ea44" providerId="ADAL" clId="{CEFA3FBA-F3A0-441F-A69F-0C00065DDABF}" dt="2021-03-08T17:14:58.391" v="615" actId="20577"/>
          <ac:spMkLst>
            <pc:docMk/>
            <pc:sldMk cId="2413221084" sldId="305"/>
            <ac:spMk id="3012" creationId="{00000000-0000-0000-0000-000000000000}"/>
          </ac:spMkLst>
        </pc:spChg>
        <pc:grpChg chg="mod">
          <ac:chgData name="it18034400@my.sliit.lk" userId="b5224bbf-3f07-41e9-870f-8428b763ea44" providerId="ADAL" clId="{CEFA3FBA-F3A0-441F-A69F-0C00065DDABF}" dt="2021-03-10T06:58:56.856" v="9456" actId="1076"/>
          <ac:grpSpMkLst>
            <pc:docMk/>
            <pc:sldMk cId="2413221084" sldId="305"/>
            <ac:grpSpMk id="3" creationId="{827195BB-51C5-474B-A1BD-7CB6B0566661}"/>
          </ac:grpSpMkLst>
        </pc:grpChg>
        <pc:grpChg chg="add mod">
          <ac:chgData name="it18034400@my.sliit.lk" userId="b5224bbf-3f07-41e9-870f-8428b763ea44" providerId="ADAL" clId="{CEFA3FBA-F3A0-441F-A69F-0C00065DDABF}" dt="2021-03-09T00:43:24.750" v="1079"/>
          <ac:grpSpMkLst>
            <pc:docMk/>
            <pc:sldMk cId="2413221084" sldId="305"/>
            <ac:grpSpMk id="9" creationId="{48D5B147-E25B-4A45-903B-56CC5F2E4C3E}"/>
          </ac:grpSpMkLst>
        </pc:grpChg>
        <pc:grpChg chg="del mod">
          <ac:chgData name="it18034400@my.sliit.lk" userId="b5224bbf-3f07-41e9-870f-8428b763ea44" providerId="ADAL" clId="{CEFA3FBA-F3A0-441F-A69F-0C00065DDABF}" dt="2021-03-09T00:43:23.834" v="1078" actId="478"/>
          <ac:grpSpMkLst>
            <pc:docMk/>
            <pc:sldMk cId="2413221084" sldId="305"/>
            <ac:grpSpMk id="161" creationId="{24BDD63F-0B6C-4111-B19F-766365FB2DC8}"/>
          </ac:grpSpMkLst>
        </pc:grpChg>
        <pc:graphicFrameChg chg="add del mod">
          <ac:chgData name="it18034400@my.sliit.lk" userId="b5224bbf-3f07-41e9-870f-8428b763ea44" providerId="ADAL" clId="{CEFA3FBA-F3A0-441F-A69F-0C00065DDABF}" dt="2021-03-10T06:58:32.048" v="9447" actId="18245"/>
          <ac:graphicFrameMkLst>
            <pc:docMk/>
            <pc:sldMk cId="2413221084" sldId="305"/>
            <ac:graphicFrameMk id="2" creationId="{C4F8EE22-EFC0-4BDE-8486-C4369F19523A}"/>
          </ac:graphicFrameMkLst>
        </pc:graphicFrameChg>
        <pc:picChg chg="del mod">
          <ac:chgData name="it18034400@my.sliit.lk" userId="b5224bbf-3f07-41e9-870f-8428b763ea44" providerId="ADAL" clId="{CEFA3FBA-F3A0-441F-A69F-0C00065DDABF}" dt="2021-03-10T06:58:29.050" v="9446" actId="12084"/>
          <ac:picMkLst>
            <pc:docMk/>
            <pc:sldMk cId="2413221084" sldId="305"/>
            <ac:picMk id="5" creationId="{4E85B4EE-75F6-F047-82EC-D7814A4B0E44}"/>
          </ac:picMkLst>
        </pc:picChg>
        <pc:picChg chg="mod">
          <ac:chgData name="it18034400@my.sliit.lk" userId="b5224bbf-3f07-41e9-870f-8428b763ea44" providerId="ADAL" clId="{CEFA3FBA-F3A0-441F-A69F-0C00065DDABF}" dt="2021-03-09T00:43:24.750" v="1079"/>
          <ac:picMkLst>
            <pc:docMk/>
            <pc:sldMk cId="2413221084" sldId="305"/>
            <ac:picMk id="10" creationId="{85CDFD75-3603-4E33-8F7B-73537F31FB1D}"/>
          </ac:picMkLst>
        </pc:picChg>
      </pc:sldChg>
      <pc:sldChg chg="addSp delSp modSp add mod">
        <pc:chgData name="it18034400@my.sliit.lk" userId="b5224bbf-3f07-41e9-870f-8428b763ea44" providerId="ADAL" clId="{CEFA3FBA-F3A0-441F-A69F-0C00065DDABF}" dt="2021-03-10T08:13:31.163" v="9717" actId="20577"/>
        <pc:sldMkLst>
          <pc:docMk/>
          <pc:sldMk cId="361011546" sldId="306"/>
        </pc:sldMkLst>
        <pc:spChg chg="mod">
          <ac:chgData name="it18034400@my.sliit.lk" userId="b5224bbf-3f07-41e9-870f-8428b763ea44" providerId="ADAL" clId="{CEFA3FBA-F3A0-441F-A69F-0C00065DDABF}" dt="2021-03-10T07:00:41.849" v="9472"/>
          <ac:spMkLst>
            <pc:docMk/>
            <pc:sldMk cId="361011546" sldId="306"/>
            <ac:spMk id="12" creationId="{B84AA986-61C5-46DD-A534-8AFC3FD2CE0F}"/>
          </ac:spMkLst>
        </pc:spChg>
        <pc:spChg chg="mod">
          <ac:chgData name="it18034400@my.sliit.lk" userId="b5224bbf-3f07-41e9-870f-8428b763ea44" providerId="ADAL" clId="{CEFA3FBA-F3A0-441F-A69F-0C00065DDABF}" dt="2021-03-10T07:00:41.849" v="9472"/>
          <ac:spMkLst>
            <pc:docMk/>
            <pc:sldMk cId="361011546" sldId="306"/>
            <ac:spMk id="13" creationId="{7E043335-6E5C-4DC4-B112-D8C0AEBF40E0}"/>
          </ac:spMkLst>
        </pc:spChg>
        <pc:spChg chg="del topLvl">
          <ac:chgData name="it18034400@my.sliit.lk" userId="b5224bbf-3f07-41e9-870f-8428b763ea44" providerId="ADAL" clId="{CEFA3FBA-F3A0-441F-A69F-0C00065DDABF}" dt="2021-03-10T07:00:54.898" v="9474" actId="478"/>
          <ac:spMkLst>
            <pc:docMk/>
            <pc:sldMk cId="361011546" sldId="306"/>
            <ac:spMk id="163" creationId="{3072498B-0B84-4E5B-B71E-9B2C41DD17EC}"/>
          </ac:spMkLst>
        </pc:spChg>
        <pc:spChg chg="mod">
          <ac:chgData name="it18034400@my.sliit.lk" userId="b5224bbf-3f07-41e9-870f-8428b763ea44" providerId="ADAL" clId="{CEFA3FBA-F3A0-441F-A69F-0C00065DDABF}" dt="2021-03-10T08:13:31.163" v="9717" actId="20577"/>
          <ac:spMkLst>
            <pc:docMk/>
            <pc:sldMk cId="361011546" sldId="306"/>
            <ac:spMk id="3012" creationId="{00000000-0000-0000-0000-000000000000}"/>
          </ac:spMkLst>
        </pc:spChg>
        <pc:grpChg chg="add mod">
          <ac:chgData name="it18034400@my.sliit.lk" userId="b5224bbf-3f07-41e9-870f-8428b763ea44" providerId="ADAL" clId="{CEFA3FBA-F3A0-441F-A69F-0C00065DDABF}" dt="2021-03-10T07:00:45.827" v="9473" actId="1076"/>
          <ac:grpSpMkLst>
            <pc:docMk/>
            <pc:sldMk cId="361011546" sldId="306"/>
            <ac:grpSpMk id="11" creationId="{4E2BFFF6-1715-4C73-9BC3-A08BBEE274C8}"/>
          </ac:grpSpMkLst>
        </pc:grpChg>
        <pc:grpChg chg="del">
          <ac:chgData name="it18034400@my.sliit.lk" userId="b5224bbf-3f07-41e9-870f-8428b763ea44" providerId="ADAL" clId="{CEFA3FBA-F3A0-441F-A69F-0C00065DDABF}" dt="2021-03-10T07:00:54.898" v="9474" actId="478"/>
          <ac:grpSpMkLst>
            <pc:docMk/>
            <pc:sldMk cId="361011546" sldId="306"/>
            <ac:grpSpMk id="161" creationId="{24BDD63F-0B6C-4111-B19F-766365FB2DC8}"/>
          </ac:grpSpMkLst>
        </pc:grpChg>
        <pc:picChg chg="topLvl">
          <ac:chgData name="it18034400@my.sliit.lk" userId="b5224bbf-3f07-41e9-870f-8428b763ea44" providerId="ADAL" clId="{CEFA3FBA-F3A0-441F-A69F-0C00065DDABF}" dt="2021-03-10T07:00:54.898" v="9474" actId="478"/>
          <ac:picMkLst>
            <pc:docMk/>
            <pc:sldMk cId="361011546" sldId="306"/>
            <ac:picMk id="3" creationId="{35FDA799-41C0-4903-9C9B-EA2C276712E0}"/>
          </ac:picMkLst>
        </pc:picChg>
        <pc:picChg chg="del">
          <ac:chgData name="it18034400@my.sliit.lk" userId="b5224bbf-3f07-41e9-870f-8428b763ea44" providerId="ADAL" clId="{CEFA3FBA-F3A0-441F-A69F-0C00065DDABF}" dt="2021-03-10T07:00:41.004" v="9471" actId="478"/>
          <ac:picMkLst>
            <pc:docMk/>
            <pc:sldMk cId="361011546" sldId="306"/>
            <ac:picMk id="3" creationId="{ADE12B10-C18E-4BC8-91F3-089D8429A19F}"/>
          </ac:picMkLst>
        </pc:picChg>
      </pc:sldChg>
      <pc:sldChg chg="addSp delSp modSp add mod">
        <pc:chgData name="it18034400@my.sliit.lk" userId="b5224bbf-3f07-41e9-870f-8428b763ea44" providerId="ADAL" clId="{CEFA3FBA-F3A0-441F-A69F-0C00065DDABF}" dt="2021-03-10T08:13:12.393" v="9698" actId="20577"/>
        <pc:sldMkLst>
          <pc:docMk/>
          <pc:sldMk cId="2530015932" sldId="307"/>
        </pc:sldMkLst>
        <pc:spChg chg="add del mod">
          <ac:chgData name="it18034400@my.sliit.lk" userId="b5224bbf-3f07-41e9-870f-8428b763ea44" providerId="ADAL" clId="{CEFA3FBA-F3A0-441F-A69F-0C00065DDABF}" dt="2021-03-10T01:13:49.578" v="8102" actId="478"/>
          <ac:spMkLst>
            <pc:docMk/>
            <pc:sldMk cId="2530015932" sldId="307"/>
            <ac:spMk id="5" creationId="{2A88A82C-CD4D-4B7A-8C06-4F7F2BC46668}"/>
          </ac:spMkLst>
        </pc:spChg>
        <pc:spChg chg="mod">
          <ac:chgData name="it18034400@my.sliit.lk" userId="b5224bbf-3f07-41e9-870f-8428b763ea44" providerId="ADAL" clId="{CEFA3FBA-F3A0-441F-A69F-0C00065DDABF}" dt="2021-03-10T04:25:28.407" v="8983" actId="20577"/>
          <ac:spMkLst>
            <pc:docMk/>
            <pc:sldMk cId="2530015932" sldId="307"/>
            <ac:spMk id="7" creationId="{CCA8EEFB-840F-49D5-B382-8AAEA3D483B5}"/>
          </ac:spMkLst>
        </pc:spChg>
        <pc:spChg chg="mod">
          <ac:chgData name="it18034400@my.sliit.lk" userId="b5224bbf-3f07-41e9-870f-8428b763ea44" providerId="ADAL" clId="{CEFA3FBA-F3A0-441F-A69F-0C00065DDABF}" dt="2021-03-10T01:14:27.109" v="8110" actId="18245"/>
          <ac:spMkLst>
            <pc:docMk/>
            <pc:sldMk cId="2530015932" sldId="307"/>
            <ac:spMk id="8" creationId="{3C9996DC-337E-453E-845C-D94D189A3D05}"/>
          </ac:spMkLst>
        </pc:spChg>
        <pc:spChg chg="mod">
          <ac:chgData name="it18034400@my.sliit.lk" userId="b5224bbf-3f07-41e9-870f-8428b763ea44" providerId="ADAL" clId="{CEFA3FBA-F3A0-441F-A69F-0C00065DDABF}" dt="2021-03-09T00:47:44.806" v="1279" actId="20577"/>
          <ac:spMkLst>
            <pc:docMk/>
            <pc:sldMk cId="2530015932" sldId="307"/>
            <ac:spMk id="11" creationId="{DEE0F9FE-AA49-4369-A92A-937E5433C1F0}"/>
          </ac:spMkLst>
        </pc:spChg>
        <pc:spChg chg="mod">
          <ac:chgData name="it18034400@my.sliit.lk" userId="b5224bbf-3f07-41e9-870f-8428b763ea44" providerId="ADAL" clId="{CEFA3FBA-F3A0-441F-A69F-0C00065DDABF}" dt="2021-03-10T04:27:51.407" v="8994" actId="18245"/>
          <ac:spMkLst>
            <pc:docMk/>
            <pc:sldMk cId="2530015932" sldId="307"/>
            <ac:spMk id="12" creationId="{F87534B2-09EF-4E01-A239-DE8870F1A803}"/>
          </ac:spMkLst>
        </pc:spChg>
        <pc:spChg chg="mod">
          <ac:chgData name="it18034400@my.sliit.lk" userId="b5224bbf-3f07-41e9-870f-8428b763ea44" providerId="ADAL" clId="{CEFA3FBA-F3A0-441F-A69F-0C00065DDABF}" dt="2021-03-10T04:27:51.407" v="8994" actId="18245"/>
          <ac:spMkLst>
            <pc:docMk/>
            <pc:sldMk cId="2530015932" sldId="307"/>
            <ac:spMk id="13" creationId="{61466E64-9121-4066-8FD4-148AE14E66BF}"/>
          </ac:spMkLst>
        </pc:spChg>
        <pc:spChg chg="mod">
          <ac:chgData name="it18034400@my.sliit.lk" userId="b5224bbf-3f07-41e9-870f-8428b763ea44" providerId="ADAL" clId="{CEFA3FBA-F3A0-441F-A69F-0C00065DDABF}" dt="2021-03-10T08:13:12.393" v="9698" actId="20577"/>
          <ac:spMkLst>
            <pc:docMk/>
            <pc:sldMk cId="2530015932" sldId="307"/>
            <ac:spMk id="3012" creationId="{00000000-0000-0000-0000-000000000000}"/>
          </ac:spMkLst>
        </pc:spChg>
        <pc:grpChg chg="mod">
          <ac:chgData name="it18034400@my.sliit.lk" userId="b5224bbf-3f07-41e9-870f-8428b763ea44" providerId="ADAL" clId="{CEFA3FBA-F3A0-441F-A69F-0C00065DDABF}" dt="2021-03-10T04:28:04.900" v="8999" actId="1076"/>
          <ac:grpSpMkLst>
            <pc:docMk/>
            <pc:sldMk cId="2530015932" sldId="307"/>
            <ac:grpSpMk id="5" creationId="{38C127CE-1751-4C27-BB52-84EFECE2D8BD}"/>
          </ac:grpSpMkLst>
        </pc:grpChg>
        <pc:grpChg chg="del mod">
          <ac:chgData name="it18034400@my.sliit.lk" userId="b5224bbf-3f07-41e9-870f-8428b763ea44" providerId="ADAL" clId="{CEFA3FBA-F3A0-441F-A69F-0C00065DDABF}" dt="2021-03-10T04:27:38.651" v="8992" actId="478"/>
          <ac:grpSpMkLst>
            <pc:docMk/>
            <pc:sldMk cId="2530015932" sldId="307"/>
            <ac:grpSpMk id="6" creationId="{A89A2CB2-51E7-4B67-907E-0E3D0B9483EA}"/>
          </ac:grpSpMkLst>
        </pc:grpChg>
        <pc:grpChg chg="add mod">
          <ac:chgData name="it18034400@my.sliit.lk" userId="b5224bbf-3f07-41e9-870f-8428b763ea44" providerId="ADAL" clId="{CEFA3FBA-F3A0-441F-A69F-0C00065DDABF}" dt="2021-03-09T00:46:47.268" v="1196"/>
          <ac:grpSpMkLst>
            <pc:docMk/>
            <pc:sldMk cId="2530015932" sldId="307"/>
            <ac:grpSpMk id="9" creationId="{2ACDF97C-1CE8-480C-834A-BBDAF32FA4D0}"/>
          </ac:grpSpMkLst>
        </pc:grpChg>
        <pc:grpChg chg="del mod">
          <ac:chgData name="it18034400@my.sliit.lk" userId="b5224bbf-3f07-41e9-870f-8428b763ea44" providerId="ADAL" clId="{CEFA3FBA-F3A0-441F-A69F-0C00065DDABF}" dt="2021-03-09T00:46:46.477" v="1195" actId="478"/>
          <ac:grpSpMkLst>
            <pc:docMk/>
            <pc:sldMk cId="2530015932" sldId="307"/>
            <ac:grpSpMk id="161" creationId="{24BDD63F-0B6C-4111-B19F-766365FB2DC8}"/>
          </ac:grpSpMkLst>
        </pc:grpChg>
        <pc:graphicFrameChg chg="add del mod">
          <ac:chgData name="it18034400@my.sliit.lk" userId="b5224bbf-3f07-41e9-870f-8428b763ea44" providerId="ADAL" clId="{CEFA3FBA-F3A0-441F-A69F-0C00065DDABF}" dt="2021-03-10T04:27:51.407" v="8994" actId="18245"/>
          <ac:graphicFrameMkLst>
            <pc:docMk/>
            <pc:sldMk cId="2530015932" sldId="307"/>
            <ac:graphicFrameMk id="4" creationId="{41614EB0-BE81-4B7C-BF6C-B0B17B9CDABE}"/>
          </ac:graphicFrameMkLst>
        </pc:graphicFrameChg>
        <pc:graphicFrameChg chg="add del mod">
          <ac:chgData name="it18034400@my.sliit.lk" userId="b5224bbf-3f07-41e9-870f-8428b763ea44" providerId="ADAL" clId="{CEFA3FBA-F3A0-441F-A69F-0C00065DDABF}" dt="2021-03-10T01:14:27.109" v="8110" actId="18245"/>
          <ac:graphicFrameMkLst>
            <pc:docMk/>
            <pc:sldMk cId="2530015932" sldId="307"/>
            <ac:graphicFrameMk id="4" creationId="{82D87AA7-F707-45F9-936A-AD459DD24C69}"/>
          </ac:graphicFrameMkLst>
        </pc:graphicFrameChg>
        <pc:picChg chg="add del mod">
          <ac:chgData name="it18034400@my.sliit.lk" userId="b5224bbf-3f07-41e9-870f-8428b763ea44" providerId="ADAL" clId="{CEFA3FBA-F3A0-441F-A69F-0C00065DDABF}" dt="2021-03-10T01:13:37.350" v="8100" actId="12084"/>
          <ac:picMkLst>
            <pc:docMk/>
            <pc:sldMk cId="2530015932" sldId="307"/>
            <ac:picMk id="3" creationId="{CCA8EEFB-840F-49D5-B382-8AAEA3D483B5}"/>
          </ac:picMkLst>
        </pc:picChg>
        <pc:picChg chg="add del mod">
          <ac:chgData name="it18034400@my.sliit.lk" userId="b5224bbf-3f07-41e9-870f-8428b763ea44" providerId="ADAL" clId="{CEFA3FBA-F3A0-441F-A69F-0C00065DDABF}" dt="2021-03-10T04:27:48.854" v="8993" actId="12084"/>
          <ac:picMkLst>
            <pc:docMk/>
            <pc:sldMk cId="2530015932" sldId="307"/>
            <ac:picMk id="3" creationId="{F87534B2-09EF-4E01-A239-DE8870F1A803}"/>
          </ac:picMkLst>
        </pc:picChg>
        <pc:picChg chg="mod">
          <ac:chgData name="it18034400@my.sliit.lk" userId="b5224bbf-3f07-41e9-870f-8428b763ea44" providerId="ADAL" clId="{CEFA3FBA-F3A0-441F-A69F-0C00065DDABF}" dt="2021-03-09T00:46:47.268" v="1196"/>
          <ac:picMkLst>
            <pc:docMk/>
            <pc:sldMk cId="2530015932" sldId="307"/>
            <ac:picMk id="10" creationId="{3C0CAE2B-3AC6-4C5A-BC97-8A3F72D624AE}"/>
          </ac:picMkLst>
        </pc:picChg>
      </pc:sldChg>
      <pc:sldChg chg="new del">
        <pc:chgData name="it18034400@my.sliit.lk" userId="b5224bbf-3f07-41e9-870f-8428b763ea44" providerId="ADAL" clId="{CEFA3FBA-F3A0-441F-A69F-0C00065DDABF}" dt="2021-03-08T17:15:33.095" v="655" actId="680"/>
        <pc:sldMkLst>
          <pc:docMk/>
          <pc:sldMk cId="4122600353" sldId="307"/>
        </pc:sldMkLst>
      </pc:sldChg>
      <pc:sldChg chg="addSp modSp mod">
        <pc:chgData name="it18034400@my.sliit.lk" userId="b5224bbf-3f07-41e9-870f-8428b763ea44" providerId="ADAL" clId="{CEFA3FBA-F3A0-441F-A69F-0C00065DDABF}" dt="2021-03-10T07:10:13.493" v="9559" actId="20577"/>
        <pc:sldMkLst>
          <pc:docMk/>
          <pc:sldMk cId="1783072051" sldId="308"/>
        </pc:sldMkLst>
        <pc:spChg chg="mod">
          <ac:chgData name="it18034400@my.sliit.lk" userId="b5224bbf-3f07-41e9-870f-8428b763ea44" providerId="ADAL" clId="{CEFA3FBA-F3A0-441F-A69F-0C00065DDABF}" dt="2021-03-09T00:44:03.031" v="1084" actId="1076"/>
          <ac:spMkLst>
            <pc:docMk/>
            <pc:sldMk cId="1783072051" sldId="308"/>
            <ac:spMk id="5" creationId="{6D285340-F33F-9042-B595-FF7217A658B8}"/>
          </ac:spMkLst>
        </pc:spChg>
        <pc:spChg chg="mod">
          <ac:chgData name="it18034400@my.sliit.lk" userId="b5224bbf-3f07-41e9-870f-8428b763ea44" providerId="ADAL" clId="{CEFA3FBA-F3A0-441F-A69F-0C00065DDABF}" dt="2021-03-09T00:44:18.151" v="1087" actId="14100"/>
          <ac:spMkLst>
            <pc:docMk/>
            <pc:sldMk cId="1783072051" sldId="308"/>
            <ac:spMk id="7" creationId="{BB77ADFE-1EF3-E64C-9A19-86BFB0A558D3}"/>
          </ac:spMkLst>
        </pc:spChg>
        <pc:spChg chg="mod">
          <ac:chgData name="it18034400@my.sliit.lk" userId="b5224bbf-3f07-41e9-870f-8428b763ea44" providerId="ADAL" clId="{CEFA3FBA-F3A0-441F-A69F-0C00065DDABF}" dt="2021-03-10T07:10:13.493" v="9559" actId="20577"/>
          <ac:spMkLst>
            <pc:docMk/>
            <pc:sldMk cId="1783072051" sldId="308"/>
            <ac:spMk id="8" creationId="{9386EECD-C468-D042-A93B-FF1B6B857D07}"/>
          </ac:spMkLst>
        </pc:spChg>
        <pc:spChg chg="mod">
          <ac:chgData name="it18034400@my.sliit.lk" userId="b5224bbf-3f07-41e9-870f-8428b763ea44" providerId="ADAL" clId="{CEFA3FBA-F3A0-441F-A69F-0C00065DDABF}" dt="2021-03-09T00:49:31.252" v="1445" actId="20577"/>
          <ac:spMkLst>
            <pc:docMk/>
            <pc:sldMk cId="1783072051" sldId="308"/>
            <ac:spMk id="11" creationId="{C4F19338-D69A-4DC2-A2BB-CA6C43634C18}"/>
          </ac:spMkLst>
        </pc:spChg>
        <pc:grpChg chg="add mod">
          <ac:chgData name="it18034400@my.sliit.lk" userId="b5224bbf-3f07-41e9-870f-8428b763ea44" providerId="ADAL" clId="{CEFA3FBA-F3A0-441F-A69F-0C00065DDABF}" dt="2021-03-09T00:43:51.968" v="1083" actId="1076"/>
          <ac:grpSpMkLst>
            <pc:docMk/>
            <pc:sldMk cId="1783072051" sldId="308"/>
            <ac:grpSpMk id="9" creationId="{70BE9436-4FF6-45D3-887F-5D9CE2C92BDF}"/>
          </ac:grpSpMkLst>
        </pc:grpChg>
        <pc:picChg chg="mod">
          <ac:chgData name="it18034400@my.sliit.lk" userId="b5224bbf-3f07-41e9-870f-8428b763ea44" providerId="ADAL" clId="{CEFA3FBA-F3A0-441F-A69F-0C00065DDABF}" dt="2021-03-09T00:43:43.878" v="1082"/>
          <ac:picMkLst>
            <pc:docMk/>
            <pc:sldMk cId="1783072051" sldId="308"/>
            <ac:picMk id="10" creationId="{E60BB1BB-7EC9-47ED-B386-C16252072104}"/>
          </ac:picMkLst>
        </pc:picChg>
      </pc:sldChg>
      <pc:sldChg chg="addSp modSp mod">
        <pc:chgData name="it18034400@my.sliit.lk" userId="b5224bbf-3f07-41e9-870f-8428b763ea44" providerId="ADAL" clId="{CEFA3FBA-F3A0-441F-A69F-0C00065DDABF}" dt="2021-03-09T00:49:07.479" v="1407" actId="20577"/>
        <pc:sldMkLst>
          <pc:docMk/>
          <pc:sldMk cId="3223776405" sldId="309"/>
        </pc:sldMkLst>
        <pc:spChg chg="mod">
          <ac:chgData name="it18034400@my.sliit.lk" userId="b5224bbf-3f07-41e9-870f-8428b763ea44" providerId="ADAL" clId="{CEFA3FBA-F3A0-441F-A69F-0C00065DDABF}" dt="2021-03-09T00:39:50.615" v="969" actId="20577"/>
          <ac:spMkLst>
            <pc:docMk/>
            <pc:sldMk cId="3223776405" sldId="309"/>
            <ac:spMk id="3" creationId="{E2BCB207-7712-0C45-83A2-1E88F41D2C07}"/>
          </ac:spMkLst>
        </pc:spChg>
        <pc:spChg chg="mod">
          <ac:chgData name="it18034400@my.sliit.lk" userId="b5224bbf-3f07-41e9-870f-8428b763ea44" providerId="ADAL" clId="{CEFA3FBA-F3A0-441F-A69F-0C00065DDABF}" dt="2021-03-09T00:49:07.479" v="1407" actId="20577"/>
          <ac:spMkLst>
            <pc:docMk/>
            <pc:sldMk cId="3223776405" sldId="309"/>
            <ac:spMk id="6" creationId="{6EF8DC2C-64BD-4F5B-B2AC-B63E93F49D46}"/>
          </ac:spMkLst>
        </pc:spChg>
        <pc:grpChg chg="add mod">
          <ac:chgData name="it18034400@my.sliit.lk" userId="b5224bbf-3f07-41e9-870f-8428b763ea44" providerId="ADAL" clId="{CEFA3FBA-F3A0-441F-A69F-0C00065DDABF}" dt="2021-03-09T00:45:35.553" v="1176" actId="1076"/>
          <ac:grpSpMkLst>
            <pc:docMk/>
            <pc:sldMk cId="3223776405" sldId="309"/>
            <ac:grpSpMk id="4" creationId="{F385F776-D141-4B93-817B-2909DDD77046}"/>
          </ac:grpSpMkLst>
        </pc:grpChg>
        <pc:picChg chg="mod">
          <ac:chgData name="it18034400@my.sliit.lk" userId="b5224bbf-3f07-41e9-870f-8428b763ea44" providerId="ADAL" clId="{CEFA3FBA-F3A0-441F-A69F-0C00065DDABF}" dt="2021-03-09T00:45:33.139" v="1175"/>
          <ac:picMkLst>
            <pc:docMk/>
            <pc:sldMk cId="3223776405" sldId="309"/>
            <ac:picMk id="5" creationId="{04A207A6-66C5-49EF-8947-2D37667B8658}"/>
          </ac:picMkLst>
        </pc:picChg>
      </pc:sldChg>
      <pc:sldChg chg="addSp modSp mod">
        <pc:chgData name="it18034400@my.sliit.lk" userId="b5224bbf-3f07-41e9-870f-8428b763ea44" providerId="ADAL" clId="{CEFA3FBA-F3A0-441F-A69F-0C00065DDABF}" dt="2021-03-09T00:49:01.045" v="1392" actId="20577"/>
        <pc:sldMkLst>
          <pc:docMk/>
          <pc:sldMk cId="4283299048" sldId="310"/>
        </pc:sldMkLst>
        <pc:spChg chg="mod">
          <ac:chgData name="it18034400@my.sliit.lk" userId="b5224bbf-3f07-41e9-870f-8428b763ea44" providerId="ADAL" clId="{CEFA3FBA-F3A0-441F-A69F-0C00065DDABF}" dt="2021-03-09T00:40:00.728" v="973" actId="403"/>
          <ac:spMkLst>
            <pc:docMk/>
            <pc:sldMk cId="4283299048" sldId="310"/>
            <ac:spMk id="3" creationId="{E2BCB207-7712-0C45-83A2-1E88F41D2C07}"/>
          </ac:spMkLst>
        </pc:spChg>
        <pc:spChg chg="mod">
          <ac:chgData name="it18034400@my.sliit.lk" userId="b5224bbf-3f07-41e9-870f-8428b763ea44" providerId="ADAL" clId="{CEFA3FBA-F3A0-441F-A69F-0C00065DDABF}" dt="2021-03-09T00:49:01.045" v="1392" actId="20577"/>
          <ac:spMkLst>
            <pc:docMk/>
            <pc:sldMk cId="4283299048" sldId="310"/>
            <ac:spMk id="6" creationId="{033E5F00-3F04-4C58-A4D9-5B9B1004A53A}"/>
          </ac:spMkLst>
        </pc:spChg>
        <pc:grpChg chg="add mod">
          <ac:chgData name="it18034400@my.sliit.lk" userId="b5224bbf-3f07-41e9-870f-8428b763ea44" providerId="ADAL" clId="{CEFA3FBA-F3A0-441F-A69F-0C00065DDABF}" dt="2021-03-09T00:45:44.053" v="1178" actId="1076"/>
          <ac:grpSpMkLst>
            <pc:docMk/>
            <pc:sldMk cId="4283299048" sldId="310"/>
            <ac:grpSpMk id="4" creationId="{494DE335-A974-4594-B38E-EE6F92ADA1DE}"/>
          </ac:grpSpMkLst>
        </pc:grpChg>
        <pc:picChg chg="mod">
          <ac:chgData name="it18034400@my.sliit.lk" userId="b5224bbf-3f07-41e9-870f-8428b763ea44" providerId="ADAL" clId="{CEFA3FBA-F3A0-441F-A69F-0C00065DDABF}" dt="2021-03-09T00:45:40.010" v="1177"/>
          <ac:picMkLst>
            <pc:docMk/>
            <pc:sldMk cId="4283299048" sldId="310"/>
            <ac:picMk id="5" creationId="{12ABA512-8EB0-4BDA-9B61-063B8CE0B350}"/>
          </ac:picMkLst>
        </pc:picChg>
      </pc:sldChg>
      <pc:sldChg chg="addSp delSp modSp mod">
        <pc:chgData name="it18034400@my.sliit.lk" userId="b5224bbf-3f07-41e9-870f-8428b763ea44" providerId="ADAL" clId="{CEFA3FBA-F3A0-441F-A69F-0C00065DDABF}" dt="2021-03-09T00:49:59.928" v="1489" actId="20577"/>
        <pc:sldMkLst>
          <pc:docMk/>
          <pc:sldMk cId="4217738350" sldId="311"/>
        </pc:sldMkLst>
        <pc:spChg chg="mod">
          <ac:chgData name="it18034400@my.sliit.lk" userId="b5224bbf-3f07-41e9-870f-8428b763ea44" providerId="ADAL" clId="{CEFA3FBA-F3A0-441F-A69F-0C00065DDABF}" dt="2021-03-09T00:42:34.548" v="1066"/>
          <ac:spMkLst>
            <pc:docMk/>
            <pc:sldMk cId="4217738350" sldId="311"/>
            <ac:spMk id="5" creationId="{ECF9667A-CFCD-4BB9-BCEF-C312D7DB0AE5}"/>
          </ac:spMkLst>
        </pc:spChg>
        <pc:spChg chg="mod">
          <ac:chgData name="it18034400@my.sliit.lk" userId="b5224bbf-3f07-41e9-870f-8428b763ea44" providerId="ADAL" clId="{CEFA3FBA-F3A0-441F-A69F-0C00065DDABF}" dt="2021-03-09T00:43:08.753" v="1071"/>
          <ac:spMkLst>
            <pc:docMk/>
            <pc:sldMk cId="4217738350" sldId="311"/>
            <ac:spMk id="8" creationId="{77850D78-1D68-44BE-9107-11FC617D1286}"/>
          </ac:spMkLst>
        </pc:spChg>
        <pc:spChg chg="mod">
          <ac:chgData name="it18034400@my.sliit.lk" userId="b5224bbf-3f07-41e9-870f-8428b763ea44" providerId="ADAL" clId="{CEFA3FBA-F3A0-441F-A69F-0C00065DDABF}" dt="2021-03-09T00:49:59.928" v="1489" actId="20577"/>
          <ac:spMkLst>
            <pc:docMk/>
            <pc:sldMk cId="4217738350" sldId="311"/>
            <ac:spMk id="11" creationId="{1187E8C9-F3F9-4090-ABEC-38B81CBC5BDF}"/>
          </ac:spMkLst>
        </pc:spChg>
        <pc:grpChg chg="add del mod">
          <ac:chgData name="it18034400@my.sliit.lk" userId="b5224bbf-3f07-41e9-870f-8428b763ea44" providerId="ADAL" clId="{CEFA3FBA-F3A0-441F-A69F-0C00065DDABF}" dt="2021-03-09T00:43:14.566" v="1074" actId="478"/>
          <ac:grpSpMkLst>
            <pc:docMk/>
            <pc:sldMk cId="4217738350" sldId="311"/>
            <ac:grpSpMk id="3" creationId="{D3A3CB75-0A85-4C10-9304-4764B8D2818D}"/>
          </ac:grpSpMkLst>
        </pc:grpChg>
        <pc:grpChg chg="add del mod">
          <ac:chgData name="it18034400@my.sliit.lk" userId="b5224bbf-3f07-41e9-870f-8428b763ea44" providerId="ADAL" clId="{CEFA3FBA-F3A0-441F-A69F-0C00065DDABF}" dt="2021-03-09T00:43:10.617" v="1072"/>
          <ac:grpSpMkLst>
            <pc:docMk/>
            <pc:sldMk cId="4217738350" sldId="311"/>
            <ac:grpSpMk id="6" creationId="{D674F11D-F7CD-4D93-A3E3-0F0C744B19FA}"/>
          </ac:grpSpMkLst>
        </pc:grpChg>
        <pc:grpChg chg="add mod">
          <ac:chgData name="it18034400@my.sliit.lk" userId="b5224bbf-3f07-41e9-870f-8428b763ea44" providerId="ADAL" clId="{CEFA3FBA-F3A0-441F-A69F-0C00065DDABF}" dt="2021-03-09T00:43:19.099" v="1076" actId="1076"/>
          <ac:grpSpMkLst>
            <pc:docMk/>
            <pc:sldMk cId="4217738350" sldId="311"/>
            <ac:grpSpMk id="9" creationId="{374A771D-26D7-4AB5-83DB-CB2B93C57C17}"/>
          </ac:grpSpMkLst>
        </pc:grpChg>
        <pc:picChg chg="mod">
          <ac:chgData name="it18034400@my.sliit.lk" userId="b5224bbf-3f07-41e9-870f-8428b763ea44" providerId="ADAL" clId="{CEFA3FBA-F3A0-441F-A69F-0C00065DDABF}" dt="2021-03-09T00:42:34.548" v="1066"/>
          <ac:picMkLst>
            <pc:docMk/>
            <pc:sldMk cId="4217738350" sldId="311"/>
            <ac:picMk id="4" creationId="{F4F56BCA-2CCE-4B31-AC02-17FE13F30EC6}"/>
          </ac:picMkLst>
        </pc:picChg>
        <pc:picChg chg="mod">
          <ac:chgData name="it18034400@my.sliit.lk" userId="b5224bbf-3f07-41e9-870f-8428b763ea44" providerId="ADAL" clId="{CEFA3FBA-F3A0-441F-A69F-0C00065DDABF}" dt="2021-03-09T00:43:08.753" v="1071"/>
          <ac:picMkLst>
            <pc:docMk/>
            <pc:sldMk cId="4217738350" sldId="311"/>
            <ac:picMk id="7" creationId="{D01E0120-E38C-48EA-9A8F-12ADF19F5C7B}"/>
          </ac:picMkLst>
        </pc:picChg>
        <pc:picChg chg="mod">
          <ac:chgData name="it18034400@my.sliit.lk" userId="b5224bbf-3f07-41e9-870f-8428b763ea44" providerId="ADAL" clId="{CEFA3FBA-F3A0-441F-A69F-0C00065DDABF}" dt="2021-03-09T00:43:15.348" v="1075"/>
          <ac:picMkLst>
            <pc:docMk/>
            <pc:sldMk cId="4217738350" sldId="311"/>
            <ac:picMk id="10" creationId="{95D5D13A-1F5A-4CA1-83BE-CAEBEEA72CB1}"/>
          </ac:picMkLst>
        </pc:picChg>
      </pc:sldChg>
      <pc:sldChg chg="addSp modSp mod">
        <pc:chgData name="it18034400@my.sliit.lk" userId="b5224bbf-3f07-41e9-870f-8428b763ea44" providerId="ADAL" clId="{CEFA3FBA-F3A0-441F-A69F-0C00065DDABF}" dt="2021-03-09T00:48:52.327" v="1375" actId="20577"/>
        <pc:sldMkLst>
          <pc:docMk/>
          <pc:sldMk cId="49316584" sldId="312"/>
        </pc:sldMkLst>
        <pc:spChg chg="mod">
          <ac:chgData name="it18034400@my.sliit.lk" userId="b5224bbf-3f07-41e9-870f-8428b763ea44" providerId="ADAL" clId="{CEFA3FBA-F3A0-441F-A69F-0C00065DDABF}" dt="2021-03-09T00:48:52.327" v="1375" actId="20577"/>
          <ac:spMkLst>
            <pc:docMk/>
            <pc:sldMk cId="49316584" sldId="312"/>
            <ac:spMk id="5" creationId="{E68AF7A0-9D54-4BFA-BD7D-7EB6A0C0FDB3}"/>
          </ac:spMkLst>
        </pc:spChg>
        <pc:grpChg chg="add mod">
          <ac:chgData name="it18034400@my.sliit.lk" userId="b5224bbf-3f07-41e9-870f-8428b763ea44" providerId="ADAL" clId="{CEFA3FBA-F3A0-441F-A69F-0C00065DDABF}" dt="2021-03-09T00:45:50.229" v="1180" actId="1076"/>
          <ac:grpSpMkLst>
            <pc:docMk/>
            <pc:sldMk cId="49316584" sldId="312"/>
            <ac:grpSpMk id="3" creationId="{C58A6765-24A3-4435-A0A9-2E4D7EA88A5B}"/>
          </ac:grpSpMkLst>
        </pc:grpChg>
        <pc:picChg chg="mod">
          <ac:chgData name="it18034400@my.sliit.lk" userId="b5224bbf-3f07-41e9-870f-8428b763ea44" providerId="ADAL" clId="{CEFA3FBA-F3A0-441F-A69F-0C00065DDABF}" dt="2021-03-09T00:45:46.693" v="1179"/>
          <ac:picMkLst>
            <pc:docMk/>
            <pc:sldMk cId="49316584" sldId="312"/>
            <ac:picMk id="4" creationId="{B6C52C91-F0B4-450C-A24E-5B9939908643}"/>
          </ac:picMkLst>
        </pc:picChg>
      </pc:sldChg>
      <pc:sldChg chg="addSp delSp modSp mod">
        <pc:chgData name="it18034400@my.sliit.lk" userId="b5224bbf-3f07-41e9-870f-8428b763ea44" providerId="ADAL" clId="{CEFA3FBA-F3A0-441F-A69F-0C00065DDABF}" dt="2021-03-10T07:02:01.547" v="9478" actId="478"/>
        <pc:sldMkLst>
          <pc:docMk/>
          <pc:sldMk cId="873798762" sldId="313"/>
        </pc:sldMkLst>
        <pc:spChg chg="del">
          <ac:chgData name="it18034400@my.sliit.lk" userId="b5224bbf-3f07-41e9-870f-8428b763ea44" providerId="ADAL" clId="{CEFA3FBA-F3A0-441F-A69F-0C00065DDABF}" dt="2021-03-10T07:02:01.547" v="9478" actId="478"/>
          <ac:spMkLst>
            <pc:docMk/>
            <pc:sldMk cId="873798762" sldId="313"/>
            <ac:spMk id="3" creationId="{E2BCB207-7712-0C45-83A2-1E88F41D2C07}"/>
          </ac:spMkLst>
        </pc:spChg>
        <pc:spChg chg="mod">
          <ac:chgData name="it18034400@my.sliit.lk" userId="b5224bbf-3f07-41e9-870f-8428b763ea44" providerId="ADAL" clId="{CEFA3FBA-F3A0-441F-A69F-0C00065DDABF}" dt="2021-03-09T00:48:44.225" v="1360" actId="20577"/>
          <ac:spMkLst>
            <pc:docMk/>
            <pc:sldMk cId="873798762" sldId="313"/>
            <ac:spMk id="6" creationId="{1A065679-B895-4812-8CDE-9A1CBAC4BA8B}"/>
          </ac:spMkLst>
        </pc:spChg>
        <pc:grpChg chg="add mod">
          <ac:chgData name="it18034400@my.sliit.lk" userId="b5224bbf-3f07-41e9-870f-8428b763ea44" providerId="ADAL" clId="{CEFA3FBA-F3A0-441F-A69F-0C00065DDABF}" dt="2021-03-09T00:46:05.805" v="1187" actId="1076"/>
          <ac:grpSpMkLst>
            <pc:docMk/>
            <pc:sldMk cId="873798762" sldId="313"/>
            <ac:grpSpMk id="4" creationId="{A37EC5AF-0CAA-48F4-9596-66832D79CC54}"/>
          </ac:grpSpMkLst>
        </pc:grpChg>
        <pc:picChg chg="mod">
          <ac:chgData name="it18034400@my.sliit.lk" userId="b5224bbf-3f07-41e9-870f-8428b763ea44" providerId="ADAL" clId="{CEFA3FBA-F3A0-441F-A69F-0C00065DDABF}" dt="2021-03-09T00:46:01.719" v="1186"/>
          <ac:picMkLst>
            <pc:docMk/>
            <pc:sldMk cId="873798762" sldId="313"/>
            <ac:picMk id="5" creationId="{D6D58783-8F54-4480-AF00-EB7E3E21B739}"/>
          </ac:picMkLst>
        </pc:picChg>
      </pc:sldChg>
      <pc:sldChg chg="addSp modSp mod">
        <pc:chgData name="it18034400@my.sliit.lk" userId="b5224bbf-3f07-41e9-870f-8428b763ea44" providerId="ADAL" clId="{CEFA3FBA-F3A0-441F-A69F-0C00065DDABF}" dt="2021-03-09T00:48:38.211" v="1345" actId="20577"/>
        <pc:sldMkLst>
          <pc:docMk/>
          <pc:sldMk cId="1914498509" sldId="314"/>
        </pc:sldMkLst>
        <pc:spChg chg="mod">
          <ac:chgData name="it18034400@my.sliit.lk" userId="b5224bbf-3f07-41e9-870f-8428b763ea44" providerId="ADAL" clId="{CEFA3FBA-F3A0-441F-A69F-0C00065DDABF}" dt="2021-03-09T00:48:38.211" v="1345" actId="20577"/>
          <ac:spMkLst>
            <pc:docMk/>
            <pc:sldMk cId="1914498509" sldId="314"/>
            <ac:spMk id="12" creationId="{8D82797E-CD3A-4F59-B195-D378AEC920A1}"/>
          </ac:spMkLst>
        </pc:spChg>
        <pc:grpChg chg="add mod">
          <ac:chgData name="it18034400@my.sliit.lk" userId="b5224bbf-3f07-41e9-870f-8428b763ea44" providerId="ADAL" clId="{CEFA3FBA-F3A0-441F-A69F-0C00065DDABF}" dt="2021-03-09T00:46:14.511" v="1189" actId="1076"/>
          <ac:grpSpMkLst>
            <pc:docMk/>
            <pc:sldMk cId="1914498509" sldId="314"/>
            <ac:grpSpMk id="10" creationId="{0B58736A-A43D-42FD-91C3-E3CDEF2F6D53}"/>
          </ac:grpSpMkLst>
        </pc:grpChg>
        <pc:picChg chg="mod">
          <ac:chgData name="it18034400@my.sliit.lk" userId="b5224bbf-3f07-41e9-870f-8428b763ea44" providerId="ADAL" clId="{CEFA3FBA-F3A0-441F-A69F-0C00065DDABF}" dt="2021-03-09T00:46:10.127" v="1188"/>
          <ac:picMkLst>
            <pc:docMk/>
            <pc:sldMk cId="1914498509" sldId="314"/>
            <ac:picMk id="11" creationId="{F986656D-769A-4D7B-8C61-4740A1A7CD58}"/>
          </ac:picMkLst>
        </pc:picChg>
      </pc:sldChg>
      <pc:sldChg chg="addSp modSp mod">
        <pc:chgData name="it18034400@my.sliit.lk" userId="b5224bbf-3f07-41e9-870f-8428b763ea44" providerId="ADAL" clId="{CEFA3FBA-F3A0-441F-A69F-0C00065DDABF}" dt="2021-03-09T00:48:29.399" v="1331" actId="20577"/>
        <pc:sldMkLst>
          <pc:docMk/>
          <pc:sldMk cId="3160565067" sldId="315"/>
        </pc:sldMkLst>
        <pc:spChg chg="mod">
          <ac:chgData name="it18034400@my.sliit.lk" userId="b5224bbf-3f07-41e9-870f-8428b763ea44" providerId="ADAL" clId="{CEFA3FBA-F3A0-441F-A69F-0C00065DDABF}" dt="2021-03-09T00:48:29.399" v="1331" actId="20577"/>
          <ac:spMkLst>
            <pc:docMk/>
            <pc:sldMk cId="3160565067" sldId="315"/>
            <ac:spMk id="6" creationId="{24F4CDD1-E964-43AC-8F0D-90A8BFB513C9}"/>
          </ac:spMkLst>
        </pc:spChg>
        <pc:grpChg chg="add mod">
          <ac:chgData name="it18034400@my.sliit.lk" userId="b5224bbf-3f07-41e9-870f-8428b763ea44" providerId="ADAL" clId="{CEFA3FBA-F3A0-441F-A69F-0C00065DDABF}" dt="2021-03-09T00:46:25.429" v="1191" actId="1076"/>
          <ac:grpSpMkLst>
            <pc:docMk/>
            <pc:sldMk cId="3160565067" sldId="315"/>
            <ac:grpSpMk id="4" creationId="{8E4A2534-D04F-4CED-8E01-4661FB70103A}"/>
          </ac:grpSpMkLst>
        </pc:grpChg>
        <pc:picChg chg="mod">
          <ac:chgData name="it18034400@my.sliit.lk" userId="b5224bbf-3f07-41e9-870f-8428b763ea44" providerId="ADAL" clId="{CEFA3FBA-F3A0-441F-A69F-0C00065DDABF}" dt="2021-03-09T00:46:17.450" v="1190"/>
          <ac:picMkLst>
            <pc:docMk/>
            <pc:sldMk cId="3160565067" sldId="315"/>
            <ac:picMk id="5" creationId="{DB472B36-339F-46BA-9801-962262860067}"/>
          </ac:picMkLst>
        </pc:picChg>
      </pc:sldChg>
      <pc:sldChg chg="addSp delSp modSp mod">
        <pc:chgData name="it18034400@my.sliit.lk" userId="b5224bbf-3f07-41e9-870f-8428b763ea44" providerId="ADAL" clId="{CEFA3FBA-F3A0-441F-A69F-0C00065DDABF}" dt="2021-03-10T07:06:49.234" v="9506" actId="1076"/>
        <pc:sldMkLst>
          <pc:docMk/>
          <pc:sldMk cId="2096281933" sldId="316"/>
        </pc:sldMkLst>
        <pc:spChg chg="del">
          <ac:chgData name="it18034400@my.sliit.lk" userId="b5224bbf-3f07-41e9-870f-8428b763ea44" providerId="ADAL" clId="{CEFA3FBA-F3A0-441F-A69F-0C00065DDABF}" dt="2021-03-10T07:06:45.918" v="9505" actId="478"/>
          <ac:spMkLst>
            <pc:docMk/>
            <pc:sldMk cId="2096281933" sldId="316"/>
            <ac:spMk id="3" creationId="{E2BCB207-7712-0C45-83A2-1E88F41D2C07}"/>
          </ac:spMkLst>
        </pc:spChg>
        <pc:spChg chg="mod">
          <ac:chgData name="it18034400@my.sliit.lk" userId="b5224bbf-3f07-41e9-870f-8428b763ea44" providerId="ADAL" clId="{CEFA3FBA-F3A0-441F-A69F-0C00065DDABF}" dt="2021-03-09T00:48:21.401" v="1318" actId="20577"/>
          <ac:spMkLst>
            <pc:docMk/>
            <pc:sldMk cId="2096281933" sldId="316"/>
            <ac:spMk id="6" creationId="{392789D5-577C-4F8F-8CCF-C80EF5EF5165}"/>
          </ac:spMkLst>
        </pc:spChg>
        <pc:grpChg chg="add mod">
          <ac:chgData name="it18034400@my.sliit.lk" userId="b5224bbf-3f07-41e9-870f-8428b763ea44" providerId="ADAL" clId="{CEFA3FBA-F3A0-441F-A69F-0C00065DDABF}" dt="2021-03-09T00:46:35.638" v="1193" actId="1076"/>
          <ac:grpSpMkLst>
            <pc:docMk/>
            <pc:sldMk cId="2096281933" sldId="316"/>
            <ac:grpSpMk id="4" creationId="{211F2190-8C6C-4702-A623-2459AD9C8A32}"/>
          </ac:grpSpMkLst>
        </pc:grpChg>
        <pc:graphicFrameChg chg="mod">
          <ac:chgData name="it18034400@my.sliit.lk" userId="b5224bbf-3f07-41e9-870f-8428b763ea44" providerId="ADAL" clId="{CEFA3FBA-F3A0-441F-A69F-0C00065DDABF}" dt="2021-03-10T07:06:49.234" v="9506" actId="1076"/>
          <ac:graphicFrameMkLst>
            <pc:docMk/>
            <pc:sldMk cId="2096281933" sldId="316"/>
            <ac:graphicFrameMk id="7" creationId="{8BC8C242-7F2F-4544-8E44-ECCAAA48FCC3}"/>
          </ac:graphicFrameMkLst>
        </pc:graphicFrameChg>
        <pc:picChg chg="mod">
          <ac:chgData name="it18034400@my.sliit.lk" userId="b5224bbf-3f07-41e9-870f-8428b763ea44" providerId="ADAL" clId="{CEFA3FBA-F3A0-441F-A69F-0C00065DDABF}" dt="2021-03-09T00:46:31.066" v="1192"/>
          <ac:picMkLst>
            <pc:docMk/>
            <pc:sldMk cId="2096281933" sldId="316"/>
            <ac:picMk id="5" creationId="{1402FFFB-003D-4C51-9CCC-3F7DE6D1E88B}"/>
          </ac:picMkLst>
        </pc:picChg>
      </pc:sldChg>
      <pc:sldChg chg="addSp modSp mod">
        <pc:chgData name="it18034400@my.sliit.lk" userId="b5224bbf-3f07-41e9-870f-8428b763ea44" providerId="ADAL" clId="{CEFA3FBA-F3A0-441F-A69F-0C00065DDABF}" dt="2021-03-09T00:52:09.286" v="1722" actId="20577"/>
        <pc:sldMkLst>
          <pc:docMk/>
          <pc:sldMk cId="1141613415" sldId="317"/>
        </pc:sldMkLst>
        <pc:spChg chg="mod">
          <ac:chgData name="it18034400@my.sliit.lk" userId="b5224bbf-3f07-41e9-870f-8428b763ea44" providerId="ADAL" clId="{CEFA3FBA-F3A0-441F-A69F-0C00065DDABF}" dt="2021-03-09T00:52:09.286" v="1722" actId="20577"/>
          <ac:spMkLst>
            <pc:docMk/>
            <pc:sldMk cId="1141613415" sldId="317"/>
            <ac:spMk id="15" creationId="{9EBFB80C-69EE-46E7-8C1E-5BFFDCDB8142}"/>
          </ac:spMkLst>
        </pc:spChg>
        <pc:grpChg chg="add mod">
          <ac:chgData name="it18034400@my.sliit.lk" userId="b5224bbf-3f07-41e9-870f-8428b763ea44" providerId="ADAL" clId="{CEFA3FBA-F3A0-441F-A69F-0C00065DDABF}" dt="2021-03-09T00:51:51.337" v="1697" actId="1076"/>
          <ac:grpSpMkLst>
            <pc:docMk/>
            <pc:sldMk cId="1141613415" sldId="317"/>
            <ac:grpSpMk id="13" creationId="{B1018FCA-0D7E-42C9-8A74-660C47C6AD42}"/>
          </ac:grpSpMkLst>
        </pc:grpChg>
        <pc:picChg chg="mod">
          <ac:chgData name="it18034400@my.sliit.lk" userId="b5224bbf-3f07-41e9-870f-8428b763ea44" providerId="ADAL" clId="{CEFA3FBA-F3A0-441F-A69F-0C00065DDABF}" dt="2021-03-09T00:51:47.724" v="1696"/>
          <ac:picMkLst>
            <pc:docMk/>
            <pc:sldMk cId="1141613415" sldId="317"/>
            <ac:picMk id="14" creationId="{DCB3D40B-9D39-49BA-9E7D-E99BC9B7F0F2}"/>
          </ac:picMkLst>
        </pc:picChg>
      </pc:sldChg>
      <pc:sldChg chg="addSp modSp mod">
        <pc:chgData name="it18034400@my.sliit.lk" userId="b5224bbf-3f07-41e9-870f-8428b763ea44" providerId="ADAL" clId="{CEFA3FBA-F3A0-441F-A69F-0C00065DDABF}" dt="2021-03-09T00:51:41.080" v="1695" actId="20577"/>
        <pc:sldMkLst>
          <pc:docMk/>
          <pc:sldMk cId="2152922413" sldId="318"/>
        </pc:sldMkLst>
        <pc:spChg chg="mod">
          <ac:chgData name="it18034400@my.sliit.lk" userId="b5224bbf-3f07-41e9-870f-8428b763ea44" providerId="ADAL" clId="{CEFA3FBA-F3A0-441F-A69F-0C00065DDABF}" dt="2021-03-09T00:51:41.080" v="1695" actId="20577"/>
          <ac:spMkLst>
            <pc:docMk/>
            <pc:sldMk cId="2152922413" sldId="318"/>
            <ac:spMk id="7" creationId="{B3E8550D-A627-4C4D-ADFF-23443F537404}"/>
          </ac:spMkLst>
        </pc:spChg>
        <pc:grpChg chg="add mod">
          <ac:chgData name="it18034400@my.sliit.lk" userId="b5224bbf-3f07-41e9-870f-8428b763ea44" providerId="ADAL" clId="{CEFA3FBA-F3A0-441F-A69F-0C00065DDABF}" dt="2021-03-09T00:51:23.344" v="1598"/>
          <ac:grpSpMkLst>
            <pc:docMk/>
            <pc:sldMk cId="2152922413" sldId="318"/>
            <ac:grpSpMk id="5" creationId="{BD2A1EB1-6F69-4C4A-8C99-6C48859246F2}"/>
          </ac:grpSpMkLst>
        </pc:grpChg>
        <pc:picChg chg="mod">
          <ac:chgData name="it18034400@my.sliit.lk" userId="b5224bbf-3f07-41e9-870f-8428b763ea44" providerId="ADAL" clId="{CEFA3FBA-F3A0-441F-A69F-0C00065DDABF}" dt="2021-03-09T00:51:23.344" v="1598"/>
          <ac:picMkLst>
            <pc:docMk/>
            <pc:sldMk cId="2152922413" sldId="318"/>
            <ac:picMk id="6" creationId="{86BD79D2-3B1D-46EE-987A-B13967387E10}"/>
          </ac:picMkLst>
        </pc:picChg>
      </pc:sldChg>
      <pc:sldChg chg="addSp modSp mod">
        <pc:chgData name="it18034400@my.sliit.lk" userId="b5224bbf-3f07-41e9-870f-8428b763ea44" providerId="ADAL" clId="{CEFA3FBA-F3A0-441F-A69F-0C00065DDABF}" dt="2021-03-09T00:52:26.372" v="1742" actId="20577"/>
        <pc:sldMkLst>
          <pc:docMk/>
          <pc:sldMk cId="3863293881" sldId="319"/>
        </pc:sldMkLst>
        <pc:spChg chg="mod">
          <ac:chgData name="it18034400@my.sliit.lk" userId="b5224bbf-3f07-41e9-870f-8428b763ea44" providerId="ADAL" clId="{CEFA3FBA-F3A0-441F-A69F-0C00065DDABF}" dt="2021-03-09T00:52:26.372" v="1742" actId="20577"/>
          <ac:spMkLst>
            <pc:docMk/>
            <pc:sldMk cId="3863293881" sldId="319"/>
            <ac:spMk id="8" creationId="{EC3984C8-965D-42BA-9E47-63BE4C8C7B7F}"/>
          </ac:spMkLst>
        </pc:spChg>
        <pc:grpChg chg="add mod">
          <ac:chgData name="it18034400@my.sliit.lk" userId="b5224bbf-3f07-41e9-870f-8428b763ea44" providerId="ADAL" clId="{CEFA3FBA-F3A0-441F-A69F-0C00065DDABF}" dt="2021-03-09T00:52:14.333" v="1723"/>
          <ac:grpSpMkLst>
            <pc:docMk/>
            <pc:sldMk cId="3863293881" sldId="319"/>
            <ac:grpSpMk id="6" creationId="{4B2C3508-49F3-4991-A2A4-9649B72067BB}"/>
          </ac:grpSpMkLst>
        </pc:grpChg>
        <pc:picChg chg="mod">
          <ac:chgData name="it18034400@my.sliit.lk" userId="b5224bbf-3f07-41e9-870f-8428b763ea44" providerId="ADAL" clId="{CEFA3FBA-F3A0-441F-A69F-0C00065DDABF}" dt="2021-03-09T00:52:14.333" v="1723"/>
          <ac:picMkLst>
            <pc:docMk/>
            <pc:sldMk cId="3863293881" sldId="319"/>
            <ac:picMk id="7" creationId="{F69F6866-6BB4-493C-9507-CCB9B56EE00D}"/>
          </ac:picMkLst>
        </pc:picChg>
      </pc:sldChg>
      <pc:sldChg chg="modSp mod">
        <pc:chgData name="it18034400@my.sliit.lk" userId="b5224bbf-3f07-41e9-870f-8428b763ea44" providerId="ADAL" clId="{CEFA3FBA-F3A0-441F-A69F-0C00065DDABF}" dt="2021-03-10T06:13:45.511" v="9321" actId="20577"/>
        <pc:sldMkLst>
          <pc:docMk/>
          <pc:sldMk cId="3483968034" sldId="321"/>
        </pc:sldMkLst>
        <pc:spChg chg="mod">
          <ac:chgData name="it18034400@my.sliit.lk" userId="b5224bbf-3f07-41e9-870f-8428b763ea44" providerId="ADAL" clId="{CEFA3FBA-F3A0-441F-A69F-0C00065DDABF}" dt="2021-03-09T00:51:10.527" v="1583" actId="20577"/>
          <ac:spMkLst>
            <pc:docMk/>
            <pc:sldMk cId="3483968034" sldId="321"/>
            <ac:spMk id="41" creationId="{52D9009C-48E9-4D97-88A8-AFE5B1EE7819}"/>
          </ac:spMkLst>
        </pc:spChg>
        <pc:spChg chg="mod">
          <ac:chgData name="it18034400@my.sliit.lk" userId="b5224bbf-3f07-41e9-870f-8428b763ea44" providerId="ADAL" clId="{CEFA3FBA-F3A0-441F-A69F-0C00065DDABF}" dt="2021-03-10T06:13:45.511" v="9321" actId="20577"/>
          <ac:spMkLst>
            <pc:docMk/>
            <pc:sldMk cId="3483968034" sldId="321"/>
            <ac:spMk id="2201" creationId="{00000000-0000-0000-0000-000000000000}"/>
          </ac:spMkLst>
        </pc:spChg>
      </pc:sldChg>
      <pc:sldChg chg="addSp modSp mod">
        <pc:chgData name="it18034400@my.sliit.lk" userId="b5224bbf-3f07-41e9-870f-8428b763ea44" providerId="ADAL" clId="{CEFA3FBA-F3A0-441F-A69F-0C00065DDABF}" dt="2021-03-09T00:49:47.499" v="1474" actId="20577"/>
        <pc:sldMkLst>
          <pc:docMk/>
          <pc:sldMk cId="3671622909" sldId="322"/>
        </pc:sldMkLst>
        <pc:spChg chg="mod">
          <ac:chgData name="it18034400@my.sliit.lk" userId="b5224bbf-3f07-41e9-870f-8428b763ea44" providerId="ADAL" clId="{CEFA3FBA-F3A0-441F-A69F-0C00065DDABF}" dt="2021-03-09T00:49:47.499" v="1474" actId="20577"/>
          <ac:spMkLst>
            <pc:docMk/>
            <pc:sldMk cId="3671622909" sldId="322"/>
            <ac:spMk id="40" creationId="{6A903AA1-E5B8-4D86-9075-0C9202FD607F}"/>
          </ac:spMkLst>
        </pc:spChg>
        <pc:grpChg chg="add mod">
          <ac:chgData name="it18034400@my.sliit.lk" userId="b5224bbf-3f07-41e9-870f-8428b763ea44" providerId="ADAL" clId="{CEFA3FBA-F3A0-441F-A69F-0C00065DDABF}" dt="2021-03-09T00:42:50.034" v="1069" actId="1076"/>
          <ac:grpSpMkLst>
            <pc:docMk/>
            <pc:sldMk cId="3671622909" sldId="322"/>
            <ac:grpSpMk id="38" creationId="{96231BEC-4E13-4828-AB37-7B338EDA6415}"/>
          </ac:grpSpMkLst>
        </pc:grpChg>
        <pc:picChg chg="mod">
          <ac:chgData name="it18034400@my.sliit.lk" userId="b5224bbf-3f07-41e9-870f-8428b763ea44" providerId="ADAL" clId="{CEFA3FBA-F3A0-441F-A69F-0C00065DDABF}" dt="2021-03-09T00:42:45.410" v="1068"/>
          <ac:picMkLst>
            <pc:docMk/>
            <pc:sldMk cId="3671622909" sldId="322"/>
            <ac:picMk id="39" creationId="{10AB2F0C-2A19-426C-B675-BDA69CBB6254}"/>
          </ac:picMkLst>
        </pc:picChg>
      </pc:sldChg>
      <pc:sldChg chg="addSp delSp modSp mod">
        <pc:chgData name="it18034400@my.sliit.lk" userId="b5224bbf-3f07-41e9-870f-8428b763ea44" providerId="ADAL" clId="{CEFA3FBA-F3A0-441F-A69F-0C00065DDABF}" dt="2021-03-10T07:07:38.288" v="9507" actId="478"/>
        <pc:sldMkLst>
          <pc:docMk/>
          <pc:sldMk cId="1579398885" sldId="323"/>
        </pc:sldMkLst>
        <pc:spChg chg="del">
          <ac:chgData name="it18034400@my.sliit.lk" userId="b5224bbf-3f07-41e9-870f-8428b763ea44" providerId="ADAL" clId="{CEFA3FBA-F3A0-441F-A69F-0C00065DDABF}" dt="2021-03-10T07:07:38.288" v="9507" actId="478"/>
          <ac:spMkLst>
            <pc:docMk/>
            <pc:sldMk cId="1579398885" sldId="323"/>
            <ac:spMk id="3" creationId="{E2BCB207-7712-0C45-83A2-1E88F41D2C07}"/>
          </ac:spMkLst>
        </pc:spChg>
        <pc:spChg chg="mod">
          <ac:chgData name="it18034400@my.sliit.lk" userId="b5224bbf-3f07-41e9-870f-8428b763ea44" providerId="ADAL" clId="{CEFA3FBA-F3A0-441F-A69F-0C00065DDABF}" dt="2021-03-09T00:49:40.408" v="1460" actId="20577"/>
          <ac:spMkLst>
            <pc:docMk/>
            <pc:sldMk cId="1579398885" sldId="323"/>
            <ac:spMk id="8" creationId="{2A9E74CF-8C5A-44CE-9E0E-BE2E71DC2E14}"/>
          </ac:spMkLst>
        </pc:spChg>
        <pc:grpChg chg="add mod">
          <ac:chgData name="it18034400@my.sliit.lk" userId="b5224bbf-3f07-41e9-870f-8428b763ea44" providerId="ADAL" clId="{CEFA3FBA-F3A0-441F-A69F-0C00065DDABF}" dt="2021-03-09T00:43:37.548" v="1081" actId="1076"/>
          <ac:grpSpMkLst>
            <pc:docMk/>
            <pc:sldMk cId="1579398885" sldId="323"/>
            <ac:grpSpMk id="6" creationId="{52CD071D-8B9A-4386-BB71-5E8D469F5864}"/>
          </ac:grpSpMkLst>
        </pc:grpChg>
        <pc:picChg chg="mod">
          <ac:chgData name="it18034400@my.sliit.lk" userId="b5224bbf-3f07-41e9-870f-8428b763ea44" providerId="ADAL" clId="{CEFA3FBA-F3A0-441F-A69F-0C00065DDABF}" dt="2021-03-09T00:43:31.212" v="1080"/>
          <ac:picMkLst>
            <pc:docMk/>
            <pc:sldMk cId="1579398885" sldId="323"/>
            <ac:picMk id="7" creationId="{A27B99CC-0C78-4F0F-81A7-079BF12864B0}"/>
          </ac:picMkLst>
        </pc:picChg>
      </pc:sldChg>
      <pc:sldChg chg="addSp modSp mod">
        <pc:chgData name="it18034400@my.sliit.lk" userId="b5224bbf-3f07-41e9-870f-8428b763ea44" providerId="ADAL" clId="{CEFA3FBA-F3A0-441F-A69F-0C00065DDABF}" dt="2021-03-09T00:49:16.703" v="1424" actId="20577"/>
        <pc:sldMkLst>
          <pc:docMk/>
          <pc:sldMk cId="880412462" sldId="324"/>
        </pc:sldMkLst>
        <pc:spChg chg="mod">
          <ac:chgData name="it18034400@my.sliit.lk" userId="b5224bbf-3f07-41e9-870f-8428b763ea44" providerId="ADAL" clId="{CEFA3FBA-F3A0-441F-A69F-0C00065DDABF}" dt="2021-03-09T00:49:16.703" v="1424" actId="20577"/>
          <ac:spMkLst>
            <pc:docMk/>
            <pc:sldMk cId="880412462" sldId="324"/>
            <ac:spMk id="6" creationId="{C1EFE859-8EF5-4215-B7FF-5476AF963335}"/>
          </ac:spMkLst>
        </pc:spChg>
        <pc:grpChg chg="add mod">
          <ac:chgData name="it18034400@my.sliit.lk" userId="b5224bbf-3f07-41e9-870f-8428b763ea44" providerId="ADAL" clId="{CEFA3FBA-F3A0-441F-A69F-0C00065DDABF}" dt="2021-03-09T00:45:30.726" v="1174" actId="1076"/>
          <ac:grpSpMkLst>
            <pc:docMk/>
            <pc:sldMk cId="880412462" sldId="324"/>
            <ac:grpSpMk id="4" creationId="{91754072-BFE3-47B7-84B4-85FB33233077}"/>
          </ac:grpSpMkLst>
        </pc:grpChg>
        <pc:picChg chg="mod">
          <ac:chgData name="it18034400@my.sliit.lk" userId="b5224bbf-3f07-41e9-870f-8428b763ea44" providerId="ADAL" clId="{CEFA3FBA-F3A0-441F-A69F-0C00065DDABF}" dt="2021-03-09T00:45:26.287" v="1173"/>
          <ac:picMkLst>
            <pc:docMk/>
            <pc:sldMk cId="880412462" sldId="324"/>
            <ac:picMk id="5" creationId="{541BAA2B-8B92-44A8-9731-5403AF4B7837}"/>
          </ac:picMkLst>
        </pc:picChg>
      </pc:sldChg>
      <pc:sldChg chg="addSp modSp mod">
        <pc:chgData name="it18034400@my.sliit.lk" userId="b5224bbf-3f07-41e9-870f-8428b763ea44" providerId="ADAL" clId="{CEFA3FBA-F3A0-441F-A69F-0C00065DDABF}" dt="2021-03-10T07:10:11.316" v="9550" actId="20577"/>
        <pc:sldMkLst>
          <pc:docMk/>
          <pc:sldMk cId="2132592724" sldId="325"/>
        </pc:sldMkLst>
        <pc:spChg chg="mod">
          <ac:chgData name="it18034400@my.sliit.lk" userId="b5224bbf-3f07-41e9-870f-8428b763ea44" providerId="ADAL" clId="{CEFA3FBA-F3A0-441F-A69F-0C00065DDABF}" dt="2021-03-10T07:10:11.316" v="9550" actId="20577"/>
          <ac:spMkLst>
            <pc:docMk/>
            <pc:sldMk cId="2132592724" sldId="325"/>
            <ac:spMk id="5" creationId="{D0C3DBD9-3E7F-B045-8A4F-B9CD089014AB}"/>
          </ac:spMkLst>
        </pc:spChg>
        <pc:spChg chg="mod">
          <ac:chgData name="it18034400@my.sliit.lk" userId="b5224bbf-3f07-41e9-870f-8428b763ea44" providerId="ADAL" clId="{CEFA3FBA-F3A0-441F-A69F-0C00065DDABF}" dt="2021-03-09T00:49:24.194" v="1439" actId="20577"/>
          <ac:spMkLst>
            <pc:docMk/>
            <pc:sldMk cId="2132592724" sldId="325"/>
            <ac:spMk id="8" creationId="{F2BAC9B2-CAF7-46E2-AC09-1B52D4CD0FB8}"/>
          </ac:spMkLst>
        </pc:spChg>
        <pc:grpChg chg="add mod">
          <ac:chgData name="it18034400@my.sliit.lk" userId="b5224bbf-3f07-41e9-870f-8428b763ea44" providerId="ADAL" clId="{CEFA3FBA-F3A0-441F-A69F-0C00065DDABF}" dt="2021-03-09T00:45:23.556" v="1172" actId="1076"/>
          <ac:grpSpMkLst>
            <pc:docMk/>
            <pc:sldMk cId="2132592724" sldId="325"/>
            <ac:grpSpMk id="6" creationId="{8EAA8CEF-B65E-452E-8161-7F64CD7F07FA}"/>
          </ac:grpSpMkLst>
        </pc:grpChg>
        <pc:picChg chg="mod">
          <ac:chgData name="it18034400@my.sliit.lk" userId="b5224bbf-3f07-41e9-870f-8428b763ea44" providerId="ADAL" clId="{CEFA3FBA-F3A0-441F-A69F-0C00065DDABF}" dt="2021-03-09T00:45:20.589" v="1171"/>
          <ac:picMkLst>
            <pc:docMk/>
            <pc:sldMk cId="2132592724" sldId="325"/>
            <ac:picMk id="7" creationId="{FC55D5BD-CF2E-4652-8D16-6CAAF1389B43}"/>
          </ac:picMkLst>
        </pc:picChg>
      </pc:sldChg>
      <pc:sldChg chg="addSp modSp add mod ord">
        <pc:chgData name="it18034400@my.sliit.lk" userId="b5224bbf-3f07-41e9-870f-8428b763ea44" providerId="ADAL" clId="{CEFA3FBA-F3A0-441F-A69F-0C00065DDABF}" dt="2021-03-09T00:47:30.272" v="1264" actId="20577"/>
        <pc:sldMkLst>
          <pc:docMk/>
          <pc:sldMk cId="1217153768" sldId="326"/>
        </pc:sldMkLst>
        <pc:spChg chg="mod">
          <ac:chgData name="it18034400@my.sliit.lk" userId="b5224bbf-3f07-41e9-870f-8428b763ea44" providerId="ADAL" clId="{CEFA3FBA-F3A0-441F-A69F-0C00065DDABF}" dt="2021-03-09T00:47:30.272" v="1264" actId="20577"/>
          <ac:spMkLst>
            <pc:docMk/>
            <pc:sldMk cId="1217153768" sldId="326"/>
            <ac:spMk id="5" creationId="{52882F8C-7FFD-47F4-91A6-73DB03F80AAE}"/>
          </ac:spMkLst>
        </pc:spChg>
        <pc:grpChg chg="add mod">
          <ac:chgData name="it18034400@my.sliit.lk" userId="b5224bbf-3f07-41e9-870f-8428b763ea44" providerId="ADAL" clId="{CEFA3FBA-F3A0-441F-A69F-0C00065DDABF}" dt="2021-03-09T00:47:15.750" v="1244" actId="1076"/>
          <ac:grpSpMkLst>
            <pc:docMk/>
            <pc:sldMk cId="1217153768" sldId="326"/>
            <ac:grpSpMk id="3" creationId="{0E07BA9D-AE2B-43BC-B40E-D503C70A2BDD}"/>
          </ac:grpSpMkLst>
        </pc:grpChg>
        <pc:picChg chg="mod">
          <ac:chgData name="it18034400@my.sliit.lk" userId="b5224bbf-3f07-41e9-870f-8428b763ea44" providerId="ADAL" clId="{CEFA3FBA-F3A0-441F-A69F-0C00065DDABF}" dt="2021-03-09T00:47:09.812" v="1243"/>
          <ac:picMkLst>
            <pc:docMk/>
            <pc:sldMk cId="1217153768" sldId="326"/>
            <ac:picMk id="4" creationId="{EBE38A12-7EFF-4F04-9532-65A4C2C245CF}"/>
          </ac:picMkLst>
        </pc:picChg>
      </pc:sldChg>
      <pc:sldChg chg="delSp modSp add mod ord">
        <pc:chgData name="it18034400@my.sliit.lk" userId="b5224bbf-3f07-41e9-870f-8428b763ea44" providerId="ADAL" clId="{CEFA3FBA-F3A0-441F-A69F-0C00065DDABF}" dt="2021-03-09T01:23:07.318" v="1899" actId="1076"/>
        <pc:sldMkLst>
          <pc:docMk/>
          <pc:sldMk cId="4130435022" sldId="327"/>
        </pc:sldMkLst>
        <pc:spChg chg="mod">
          <ac:chgData name="it18034400@my.sliit.lk" userId="b5224bbf-3f07-41e9-870f-8428b763ea44" providerId="ADAL" clId="{CEFA3FBA-F3A0-441F-A69F-0C00065DDABF}" dt="2021-03-09T01:23:07.318" v="1899" actId="1076"/>
          <ac:spMkLst>
            <pc:docMk/>
            <pc:sldMk cId="4130435022" sldId="327"/>
            <ac:spMk id="3" creationId="{E2BCB207-7712-0C45-83A2-1E88F41D2C07}"/>
          </ac:spMkLst>
        </pc:spChg>
        <pc:spChg chg="del">
          <ac:chgData name="it18034400@my.sliit.lk" userId="b5224bbf-3f07-41e9-870f-8428b763ea44" providerId="ADAL" clId="{CEFA3FBA-F3A0-441F-A69F-0C00065DDABF}" dt="2021-03-09T01:22:11.797" v="1834" actId="478"/>
          <ac:spMkLst>
            <pc:docMk/>
            <pc:sldMk cId="4130435022" sldId="327"/>
            <ac:spMk id="5" creationId="{2331E45E-FE65-8F4D-AA0E-C984B0C7FE86}"/>
          </ac:spMkLst>
        </pc:spChg>
        <pc:spChg chg="mod">
          <ac:chgData name="it18034400@my.sliit.lk" userId="b5224bbf-3f07-41e9-870f-8428b763ea44" providerId="ADAL" clId="{CEFA3FBA-F3A0-441F-A69F-0C00065DDABF}" dt="2021-03-09T00:54:14.203" v="1832" actId="20577"/>
          <ac:spMkLst>
            <pc:docMk/>
            <pc:sldMk cId="4130435022" sldId="327"/>
            <ac:spMk id="8" creationId="{2A9E74CF-8C5A-44CE-9E0E-BE2E71DC2E14}"/>
          </ac:spMkLst>
        </pc:spChg>
        <pc:graphicFrameChg chg="del">
          <ac:chgData name="it18034400@my.sliit.lk" userId="b5224bbf-3f07-41e9-870f-8428b763ea44" providerId="ADAL" clId="{CEFA3FBA-F3A0-441F-A69F-0C00065DDABF}" dt="2021-03-09T01:22:08.163" v="1833" actId="478"/>
          <ac:graphicFrameMkLst>
            <pc:docMk/>
            <pc:sldMk cId="4130435022" sldId="327"/>
            <ac:graphicFrameMk id="4" creationId="{05467D55-34E9-DD47-8E35-E987DF2EED69}"/>
          </ac:graphicFrameMkLst>
        </pc:graphicFrameChg>
      </pc:sldChg>
      <pc:sldChg chg="addSp delSp modSp add mod">
        <pc:chgData name="it18034400@my.sliit.lk" userId="b5224bbf-3f07-41e9-870f-8428b763ea44" providerId="ADAL" clId="{CEFA3FBA-F3A0-441F-A69F-0C00065DDABF}" dt="2021-03-09T01:47:39.375" v="2378" actId="1076"/>
        <pc:sldMkLst>
          <pc:docMk/>
          <pc:sldMk cId="18335092" sldId="328"/>
        </pc:sldMkLst>
        <pc:spChg chg="add del mod">
          <ac:chgData name="it18034400@my.sliit.lk" userId="b5224bbf-3f07-41e9-870f-8428b763ea44" providerId="ADAL" clId="{CEFA3FBA-F3A0-441F-A69F-0C00065DDABF}" dt="2021-03-09T01:47:39.375" v="2378" actId="1076"/>
          <ac:spMkLst>
            <pc:docMk/>
            <pc:sldMk cId="18335092" sldId="328"/>
            <ac:spMk id="3" creationId="{E2BCB207-7712-0C45-83A2-1E88F41D2C07}"/>
          </ac:spMkLst>
        </pc:spChg>
        <pc:graphicFrameChg chg="add del mod modGraphic">
          <ac:chgData name="it18034400@my.sliit.lk" userId="b5224bbf-3f07-41e9-870f-8428b763ea44" providerId="ADAL" clId="{CEFA3FBA-F3A0-441F-A69F-0C00065DDABF}" dt="2021-03-09T01:35:47.096" v="1918" actId="478"/>
          <ac:graphicFrameMkLst>
            <pc:docMk/>
            <pc:sldMk cId="18335092" sldId="328"/>
            <ac:graphicFrameMk id="4" creationId="{B2587AE1-2293-474D-AFC7-BFA81518503B}"/>
          </ac:graphicFrameMkLst>
        </pc:graphicFrameChg>
      </pc:sldChg>
      <pc:sldChg chg="addSp delSp modSp add del mod modNotesTx">
        <pc:chgData name="it18034400@my.sliit.lk" userId="b5224bbf-3f07-41e9-870f-8428b763ea44" providerId="ADAL" clId="{CEFA3FBA-F3A0-441F-A69F-0C00065DDABF}" dt="2021-03-10T01:00:19.142" v="7905" actId="47"/>
        <pc:sldMkLst>
          <pc:docMk/>
          <pc:sldMk cId="4246218099" sldId="329"/>
        </pc:sldMkLst>
        <pc:spChg chg="mod">
          <ac:chgData name="it18034400@my.sliit.lk" userId="b5224bbf-3f07-41e9-870f-8428b763ea44" providerId="ADAL" clId="{CEFA3FBA-F3A0-441F-A69F-0C00065DDABF}" dt="2021-03-09T02:58:20.209" v="2791" actId="20577"/>
          <ac:spMkLst>
            <pc:docMk/>
            <pc:sldMk cId="4246218099" sldId="329"/>
            <ac:spMk id="2" creationId="{40E6B476-40B7-CE44-81B3-9AA0D9E7CC05}"/>
          </ac:spMkLst>
        </pc:spChg>
        <pc:spChg chg="del mod">
          <ac:chgData name="it18034400@my.sliit.lk" userId="b5224bbf-3f07-41e9-870f-8428b763ea44" providerId="ADAL" clId="{CEFA3FBA-F3A0-441F-A69F-0C00065DDABF}" dt="2021-03-09T01:48:07.517" v="2381" actId="478"/>
          <ac:spMkLst>
            <pc:docMk/>
            <pc:sldMk cId="4246218099" sldId="329"/>
            <ac:spMk id="3" creationId="{E2BCB207-7712-0C45-83A2-1E88F41D2C07}"/>
          </ac:spMkLst>
        </pc:spChg>
        <pc:spChg chg="add del mod">
          <ac:chgData name="it18034400@my.sliit.lk" userId="b5224bbf-3f07-41e9-870f-8428b763ea44" providerId="ADAL" clId="{CEFA3FBA-F3A0-441F-A69F-0C00065DDABF}" dt="2021-03-09T01:48:10.404" v="2382" actId="478"/>
          <ac:spMkLst>
            <pc:docMk/>
            <pc:sldMk cId="4246218099" sldId="329"/>
            <ac:spMk id="5" creationId="{EF26660E-DCD7-4EDB-A6D2-256387C92CAC}"/>
          </ac:spMkLst>
        </pc:spChg>
        <pc:spChg chg="add del mod">
          <ac:chgData name="it18034400@my.sliit.lk" userId="b5224bbf-3f07-41e9-870f-8428b763ea44" providerId="ADAL" clId="{CEFA3FBA-F3A0-441F-A69F-0C00065DDABF}" dt="2021-03-09T01:54:46.700" v="2466" actId="478"/>
          <ac:spMkLst>
            <pc:docMk/>
            <pc:sldMk cId="4246218099" sldId="329"/>
            <ac:spMk id="12" creationId="{B31C101A-E069-4722-8B31-432ACA32CF0B}"/>
          </ac:spMkLst>
        </pc:spChg>
        <pc:spChg chg="add mod">
          <ac:chgData name="it18034400@my.sliit.lk" userId="b5224bbf-3f07-41e9-870f-8428b763ea44" providerId="ADAL" clId="{CEFA3FBA-F3A0-441F-A69F-0C00065DDABF}" dt="2021-03-09T03:16:01.988" v="3406" actId="1076"/>
          <ac:spMkLst>
            <pc:docMk/>
            <pc:sldMk cId="4246218099" sldId="329"/>
            <ac:spMk id="21" creationId="{6A067B13-6D58-434A-BE4F-B8BAEBAAFDD7}"/>
          </ac:spMkLst>
        </pc:spChg>
        <pc:graphicFrameChg chg="add mod modGraphic">
          <ac:chgData name="it18034400@my.sliit.lk" userId="b5224bbf-3f07-41e9-870f-8428b763ea44" providerId="ADAL" clId="{CEFA3FBA-F3A0-441F-A69F-0C00065DDABF}" dt="2021-03-09T05:14:53.779" v="3894" actId="20577"/>
          <ac:graphicFrameMkLst>
            <pc:docMk/>
            <pc:sldMk cId="4246218099" sldId="329"/>
            <ac:graphicFrameMk id="9" creationId="{B5BD4936-D8C6-451B-8DA6-437E452B3C9F}"/>
          </ac:graphicFrameMkLst>
        </pc:graphicFrameChg>
        <pc:picChg chg="add del mod">
          <ac:chgData name="it18034400@my.sliit.lk" userId="b5224bbf-3f07-41e9-870f-8428b763ea44" providerId="ADAL" clId="{CEFA3FBA-F3A0-441F-A69F-0C00065DDABF}" dt="2021-03-09T03:15:49.257" v="3404" actId="1076"/>
          <ac:picMkLst>
            <pc:docMk/>
            <pc:sldMk cId="4246218099" sldId="329"/>
            <ac:picMk id="11" creationId="{0F773073-EFA8-4424-8268-E71B5FAE403D}"/>
          </ac:picMkLst>
        </pc:picChg>
        <pc:picChg chg="add mod">
          <ac:chgData name="it18034400@my.sliit.lk" userId="b5224bbf-3f07-41e9-870f-8428b763ea44" providerId="ADAL" clId="{CEFA3FBA-F3A0-441F-A69F-0C00065DDABF}" dt="2021-03-09T03:16:22.336" v="3411" actId="1076"/>
          <ac:picMkLst>
            <pc:docMk/>
            <pc:sldMk cId="4246218099" sldId="329"/>
            <ac:picMk id="13" creationId="{DE7A9C62-C717-4171-97A0-4AEAE7AE4408}"/>
          </ac:picMkLst>
        </pc:picChg>
        <pc:picChg chg="add mod">
          <ac:chgData name="it18034400@my.sliit.lk" userId="b5224bbf-3f07-41e9-870f-8428b763ea44" providerId="ADAL" clId="{CEFA3FBA-F3A0-441F-A69F-0C00065DDABF}" dt="2021-03-09T03:16:17.992" v="3410" actId="1076"/>
          <ac:picMkLst>
            <pc:docMk/>
            <pc:sldMk cId="4246218099" sldId="329"/>
            <ac:picMk id="14" creationId="{3F31D8FE-E5DC-4277-AE70-1BFBF7C50338}"/>
          </ac:picMkLst>
        </pc:picChg>
        <pc:picChg chg="add mod">
          <ac:chgData name="it18034400@my.sliit.lk" userId="b5224bbf-3f07-41e9-870f-8428b763ea44" providerId="ADAL" clId="{CEFA3FBA-F3A0-441F-A69F-0C00065DDABF}" dt="2021-03-09T03:15:44.493" v="3403" actId="1076"/>
          <ac:picMkLst>
            <pc:docMk/>
            <pc:sldMk cId="4246218099" sldId="329"/>
            <ac:picMk id="15" creationId="{ECB347B4-4891-45CC-A5DD-3CA7DA5FB6C0}"/>
          </ac:picMkLst>
        </pc:picChg>
        <pc:picChg chg="add mod">
          <ac:chgData name="it18034400@my.sliit.lk" userId="b5224bbf-3f07-41e9-870f-8428b763ea44" providerId="ADAL" clId="{CEFA3FBA-F3A0-441F-A69F-0C00065DDABF}" dt="2021-03-09T03:16:14.152" v="3409" actId="1076"/>
          <ac:picMkLst>
            <pc:docMk/>
            <pc:sldMk cId="4246218099" sldId="329"/>
            <ac:picMk id="16" creationId="{7499C2CC-7E2B-4AF5-98E9-FD3E102BE633}"/>
          </ac:picMkLst>
        </pc:picChg>
        <pc:picChg chg="add mod">
          <ac:chgData name="it18034400@my.sliit.lk" userId="b5224bbf-3f07-41e9-870f-8428b763ea44" providerId="ADAL" clId="{CEFA3FBA-F3A0-441F-A69F-0C00065DDABF}" dt="2021-03-09T03:16:37.345" v="3413" actId="1076"/>
          <ac:picMkLst>
            <pc:docMk/>
            <pc:sldMk cId="4246218099" sldId="329"/>
            <ac:picMk id="17" creationId="{19E878A5-E916-46EA-9A38-362B4F5A265F}"/>
          </ac:picMkLst>
        </pc:picChg>
        <pc:picChg chg="add mod">
          <ac:chgData name="it18034400@my.sliit.lk" userId="b5224bbf-3f07-41e9-870f-8428b763ea44" providerId="ADAL" clId="{CEFA3FBA-F3A0-441F-A69F-0C00065DDABF}" dt="2021-03-09T03:16:09.044" v="3408" actId="1076"/>
          <ac:picMkLst>
            <pc:docMk/>
            <pc:sldMk cId="4246218099" sldId="329"/>
            <ac:picMk id="18" creationId="{E619A63E-A19E-47A2-9818-62B1BB477B25}"/>
          </ac:picMkLst>
        </pc:picChg>
        <pc:picChg chg="add mod">
          <ac:chgData name="it18034400@my.sliit.lk" userId="b5224bbf-3f07-41e9-870f-8428b763ea44" providerId="ADAL" clId="{CEFA3FBA-F3A0-441F-A69F-0C00065DDABF}" dt="2021-03-09T03:16:05.331" v="3407" actId="1076"/>
          <ac:picMkLst>
            <pc:docMk/>
            <pc:sldMk cId="4246218099" sldId="329"/>
            <ac:picMk id="19" creationId="{92BF92B0-0738-491D-8C1D-8F446FC209EF}"/>
          </ac:picMkLst>
        </pc:picChg>
        <pc:picChg chg="add mod">
          <ac:chgData name="it18034400@my.sliit.lk" userId="b5224bbf-3f07-41e9-870f-8428b763ea44" providerId="ADAL" clId="{CEFA3FBA-F3A0-441F-A69F-0C00065DDABF}" dt="2021-03-09T03:16:31.567" v="3412" actId="1076"/>
          <ac:picMkLst>
            <pc:docMk/>
            <pc:sldMk cId="4246218099" sldId="329"/>
            <ac:picMk id="20" creationId="{6539B2E8-DB59-4808-812C-F8B94D078013}"/>
          </ac:picMkLst>
        </pc:picChg>
      </pc:sldChg>
      <pc:sldChg chg="addSp delSp modSp add mod ord modNotesTx">
        <pc:chgData name="it18034400@my.sliit.lk" userId="b5224bbf-3f07-41e9-870f-8428b763ea44" providerId="ADAL" clId="{CEFA3FBA-F3A0-441F-A69F-0C00065DDABF}" dt="2021-03-09T08:05:18.736" v="4515" actId="1076"/>
        <pc:sldMkLst>
          <pc:docMk/>
          <pc:sldMk cId="2592494904" sldId="330"/>
        </pc:sldMkLst>
        <pc:spChg chg="del mod">
          <ac:chgData name="it18034400@my.sliit.lk" userId="b5224bbf-3f07-41e9-870f-8428b763ea44" providerId="ADAL" clId="{CEFA3FBA-F3A0-441F-A69F-0C00065DDABF}" dt="2021-03-09T02:19:34.878" v="2633" actId="478"/>
          <ac:spMkLst>
            <pc:docMk/>
            <pc:sldMk cId="2592494904" sldId="330"/>
            <ac:spMk id="3" creationId="{E2BCB207-7712-0C45-83A2-1E88F41D2C07}"/>
          </ac:spMkLst>
        </pc:spChg>
        <pc:spChg chg="add del mod">
          <ac:chgData name="it18034400@my.sliit.lk" userId="b5224bbf-3f07-41e9-870f-8428b763ea44" providerId="ADAL" clId="{CEFA3FBA-F3A0-441F-A69F-0C00065DDABF}" dt="2021-03-09T02:34:40.299" v="2659" actId="478"/>
          <ac:spMkLst>
            <pc:docMk/>
            <pc:sldMk cId="2592494904" sldId="330"/>
            <ac:spMk id="4" creationId="{23682E2D-70F7-4B39-BDE2-23157B7A1AC4}"/>
          </ac:spMkLst>
        </pc:spChg>
        <pc:spChg chg="add del mod">
          <ac:chgData name="it18034400@my.sliit.lk" userId="b5224bbf-3f07-41e9-870f-8428b763ea44" providerId="ADAL" clId="{CEFA3FBA-F3A0-441F-A69F-0C00065DDABF}" dt="2021-03-09T02:34:43.408" v="2660" actId="478"/>
          <ac:spMkLst>
            <pc:docMk/>
            <pc:sldMk cId="2592494904" sldId="330"/>
            <ac:spMk id="5" creationId="{54B2C5BE-6878-4982-839B-D32DB0B8B1DB}"/>
          </ac:spMkLst>
        </pc:spChg>
        <pc:spChg chg="add del mod topLvl">
          <ac:chgData name="it18034400@my.sliit.lk" userId="b5224bbf-3f07-41e9-870f-8428b763ea44" providerId="ADAL" clId="{CEFA3FBA-F3A0-441F-A69F-0C00065DDABF}" dt="2021-03-09T02:38:21.104" v="2708" actId="478"/>
          <ac:spMkLst>
            <pc:docMk/>
            <pc:sldMk cId="2592494904" sldId="330"/>
            <ac:spMk id="9" creationId="{41C73278-756C-4A76-808D-89A5FACA013F}"/>
          </ac:spMkLst>
        </pc:spChg>
        <pc:spChg chg="add del mod topLvl">
          <ac:chgData name="it18034400@my.sliit.lk" userId="b5224bbf-3f07-41e9-870f-8428b763ea44" providerId="ADAL" clId="{CEFA3FBA-F3A0-441F-A69F-0C00065DDABF}" dt="2021-03-09T08:02:36.703" v="4483" actId="478"/>
          <ac:spMkLst>
            <pc:docMk/>
            <pc:sldMk cId="2592494904" sldId="330"/>
            <ac:spMk id="10" creationId="{72EFBAFF-64A1-4E85-804A-BB490D95B5CC}"/>
          </ac:spMkLst>
        </pc:spChg>
        <pc:spChg chg="add mod topLvl">
          <ac:chgData name="it18034400@my.sliit.lk" userId="b5224bbf-3f07-41e9-870f-8428b763ea44" providerId="ADAL" clId="{CEFA3FBA-F3A0-441F-A69F-0C00065DDABF}" dt="2021-03-09T08:03:49.845" v="4497" actId="1582"/>
          <ac:spMkLst>
            <pc:docMk/>
            <pc:sldMk cId="2592494904" sldId="330"/>
            <ac:spMk id="11" creationId="{7EC3B8FC-2C10-4F39-A4F7-D4D0559049EB}"/>
          </ac:spMkLst>
        </pc:spChg>
        <pc:spChg chg="add del mod ord topLvl">
          <ac:chgData name="it18034400@my.sliit.lk" userId="b5224bbf-3f07-41e9-870f-8428b763ea44" providerId="ADAL" clId="{CEFA3FBA-F3A0-441F-A69F-0C00065DDABF}" dt="2021-03-09T08:05:18.736" v="4515" actId="1076"/>
          <ac:spMkLst>
            <pc:docMk/>
            <pc:sldMk cId="2592494904" sldId="330"/>
            <ac:spMk id="13" creationId="{CEDA5F0C-634A-48F4-B80C-CE4EEA8A4B8A}"/>
          </ac:spMkLst>
        </pc:spChg>
        <pc:spChg chg="add del mod ord topLvl">
          <ac:chgData name="it18034400@my.sliit.lk" userId="b5224bbf-3f07-41e9-870f-8428b763ea44" providerId="ADAL" clId="{CEFA3FBA-F3A0-441F-A69F-0C00065DDABF}" dt="2021-03-09T08:03:23.943" v="4493" actId="478"/>
          <ac:spMkLst>
            <pc:docMk/>
            <pc:sldMk cId="2592494904" sldId="330"/>
            <ac:spMk id="15" creationId="{B5632EB9-A848-4562-8650-1C25624A0E84}"/>
          </ac:spMkLst>
        </pc:spChg>
        <pc:spChg chg="add mod ord topLvl">
          <ac:chgData name="it18034400@my.sliit.lk" userId="b5224bbf-3f07-41e9-870f-8428b763ea44" providerId="ADAL" clId="{CEFA3FBA-F3A0-441F-A69F-0C00065DDABF}" dt="2021-03-09T08:05:16.693" v="4514" actId="1076"/>
          <ac:spMkLst>
            <pc:docMk/>
            <pc:sldMk cId="2592494904" sldId="330"/>
            <ac:spMk id="16" creationId="{E32B83E1-8FD9-4C01-A0B3-E28D3D597D14}"/>
          </ac:spMkLst>
        </pc:spChg>
        <pc:spChg chg="add del mod topLvl">
          <ac:chgData name="it18034400@my.sliit.lk" userId="b5224bbf-3f07-41e9-870f-8428b763ea44" providerId="ADAL" clId="{CEFA3FBA-F3A0-441F-A69F-0C00065DDABF}" dt="2021-03-09T08:04:17.101" v="4502" actId="478"/>
          <ac:spMkLst>
            <pc:docMk/>
            <pc:sldMk cId="2592494904" sldId="330"/>
            <ac:spMk id="17" creationId="{6AE61CC8-2D06-4F9C-9ED1-344B97D8BD87}"/>
          </ac:spMkLst>
        </pc:spChg>
        <pc:spChg chg="add del mod topLvl">
          <ac:chgData name="it18034400@my.sliit.lk" userId="b5224bbf-3f07-41e9-870f-8428b763ea44" providerId="ADAL" clId="{CEFA3FBA-F3A0-441F-A69F-0C00065DDABF}" dt="2021-03-09T02:38:32.738" v="2711" actId="478"/>
          <ac:spMkLst>
            <pc:docMk/>
            <pc:sldMk cId="2592494904" sldId="330"/>
            <ac:spMk id="18" creationId="{2D458277-EE86-4D6B-BECF-280D5CA41A88}"/>
          </ac:spMkLst>
        </pc:spChg>
        <pc:grpChg chg="add del mod">
          <ac:chgData name="it18034400@my.sliit.lk" userId="b5224bbf-3f07-41e9-870f-8428b763ea44" providerId="ADAL" clId="{CEFA3FBA-F3A0-441F-A69F-0C00065DDABF}" dt="2021-03-09T08:03:15.133" v="4491" actId="165"/>
          <ac:grpSpMkLst>
            <pc:docMk/>
            <pc:sldMk cId="2592494904" sldId="330"/>
            <ac:grpSpMk id="3" creationId="{0F122A85-F823-4012-80B7-C407DA8B66CB}"/>
          </ac:grpSpMkLst>
        </pc:grpChg>
        <pc:grpChg chg="add del mod">
          <ac:chgData name="it18034400@my.sliit.lk" userId="b5224bbf-3f07-41e9-870f-8428b763ea44" providerId="ADAL" clId="{CEFA3FBA-F3A0-441F-A69F-0C00065DDABF}" dt="2021-03-09T08:02:31.255" v="4482" actId="165"/>
          <ac:grpSpMkLst>
            <pc:docMk/>
            <pc:sldMk cId="2592494904" sldId="330"/>
            <ac:grpSpMk id="12" creationId="{DE3F4646-6E29-4C02-88DA-C10E466F5F34}"/>
          </ac:grpSpMkLst>
        </pc:grpChg>
        <pc:grpChg chg="add del mod">
          <ac:chgData name="it18034400@my.sliit.lk" userId="b5224bbf-3f07-41e9-870f-8428b763ea44" providerId="ADAL" clId="{CEFA3FBA-F3A0-441F-A69F-0C00065DDABF}" dt="2021-03-09T02:36:59.099" v="2690" actId="165"/>
          <ac:grpSpMkLst>
            <pc:docMk/>
            <pc:sldMk cId="2592494904" sldId="330"/>
            <ac:grpSpMk id="14" creationId="{96404FE5-4BCB-42DB-AB40-1DE9EC4D0B7D}"/>
          </ac:grpSpMkLst>
        </pc:grpChg>
        <pc:grpChg chg="add del mod">
          <ac:chgData name="it18034400@my.sliit.lk" userId="b5224bbf-3f07-41e9-870f-8428b763ea44" providerId="ADAL" clId="{CEFA3FBA-F3A0-441F-A69F-0C00065DDABF}" dt="2021-03-09T02:38:32.738" v="2711" actId="478"/>
          <ac:grpSpMkLst>
            <pc:docMk/>
            <pc:sldMk cId="2592494904" sldId="330"/>
            <ac:grpSpMk id="19" creationId="{4FA329D7-CCA7-475D-80BC-4BAB58611C80}"/>
          </ac:grpSpMkLst>
        </pc:grpChg>
        <pc:grpChg chg="add del mod">
          <ac:chgData name="it18034400@my.sliit.lk" userId="b5224bbf-3f07-41e9-870f-8428b763ea44" providerId="ADAL" clId="{CEFA3FBA-F3A0-441F-A69F-0C00065DDABF}" dt="2021-03-09T08:02:46.313" v="4485" actId="165"/>
          <ac:grpSpMkLst>
            <pc:docMk/>
            <pc:sldMk cId="2592494904" sldId="330"/>
            <ac:grpSpMk id="20" creationId="{BFB7A65E-C9B8-4DFA-BED9-9A11C07EC10F}"/>
          </ac:grpSpMkLst>
        </pc:grpChg>
        <pc:grpChg chg="add del mod">
          <ac:chgData name="it18034400@my.sliit.lk" userId="b5224bbf-3f07-41e9-870f-8428b763ea44" providerId="ADAL" clId="{CEFA3FBA-F3A0-441F-A69F-0C00065DDABF}" dt="2021-03-09T08:04:09.224" v="4500" actId="165"/>
          <ac:grpSpMkLst>
            <pc:docMk/>
            <pc:sldMk cId="2592494904" sldId="330"/>
            <ac:grpSpMk id="21" creationId="{7A6BD72B-9632-4ECD-A070-EE1E31A3D109}"/>
          </ac:grpSpMkLst>
        </pc:grpChg>
      </pc:sldChg>
      <pc:sldChg chg="addSp delSp modSp add mod ord">
        <pc:chgData name="it18034400@my.sliit.lk" userId="b5224bbf-3f07-41e9-870f-8428b763ea44" providerId="ADAL" clId="{CEFA3FBA-F3A0-441F-A69F-0C00065DDABF}" dt="2021-03-09T13:02:29.970" v="4822" actId="20577"/>
        <pc:sldMkLst>
          <pc:docMk/>
          <pc:sldMk cId="2807568408" sldId="331"/>
        </pc:sldMkLst>
        <pc:spChg chg="add del mod">
          <ac:chgData name="it18034400@my.sliit.lk" userId="b5224bbf-3f07-41e9-870f-8428b763ea44" providerId="ADAL" clId="{CEFA3FBA-F3A0-441F-A69F-0C00065DDABF}" dt="2021-03-09T13:02:29.970" v="4822" actId="20577"/>
          <ac:spMkLst>
            <pc:docMk/>
            <pc:sldMk cId="2807568408" sldId="331"/>
            <ac:spMk id="3" creationId="{E2BCB207-7712-0C45-83A2-1E88F41D2C07}"/>
          </ac:spMkLst>
        </pc:spChg>
        <pc:spChg chg="add del mod">
          <ac:chgData name="it18034400@my.sliit.lk" userId="b5224bbf-3f07-41e9-870f-8428b763ea44" providerId="ADAL" clId="{CEFA3FBA-F3A0-441F-A69F-0C00065DDABF}" dt="2021-03-09T03:09:13.844" v="3206" actId="21"/>
          <ac:spMkLst>
            <pc:docMk/>
            <pc:sldMk cId="2807568408" sldId="331"/>
            <ac:spMk id="4" creationId="{295CA6B2-D20E-4626-9E8A-F4A2AF3FC32A}"/>
          </ac:spMkLst>
        </pc:spChg>
        <pc:spChg chg="add del mod">
          <ac:chgData name="it18034400@my.sliit.lk" userId="b5224bbf-3f07-41e9-870f-8428b763ea44" providerId="ADAL" clId="{CEFA3FBA-F3A0-441F-A69F-0C00065DDABF}" dt="2021-03-09T03:09:48.108" v="3216" actId="478"/>
          <ac:spMkLst>
            <pc:docMk/>
            <pc:sldMk cId="2807568408" sldId="331"/>
            <ac:spMk id="9" creationId="{A6B8897E-3B98-4654-9951-4CD3EBACD0C5}"/>
          </ac:spMkLst>
        </pc:spChg>
        <pc:picChg chg="add mod">
          <ac:chgData name="it18034400@my.sliit.lk" userId="b5224bbf-3f07-41e9-870f-8428b763ea44" providerId="ADAL" clId="{CEFA3FBA-F3A0-441F-A69F-0C00065DDABF}" dt="2021-03-09T13:02:23.816" v="4821" actId="1076"/>
          <ac:picMkLst>
            <pc:docMk/>
            <pc:sldMk cId="2807568408" sldId="331"/>
            <ac:picMk id="10" creationId="{6FAC20FC-D7A1-4316-A9A7-75FC40FE1255}"/>
          </ac:picMkLst>
        </pc:picChg>
        <pc:picChg chg="add del mod">
          <ac:chgData name="it18034400@my.sliit.lk" userId="b5224bbf-3f07-41e9-870f-8428b763ea44" providerId="ADAL" clId="{CEFA3FBA-F3A0-441F-A69F-0C00065DDABF}" dt="2021-03-09T03:09:15.860" v="3207"/>
          <ac:picMkLst>
            <pc:docMk/>
            <pc:sldMk cId="2807568408" sldId="331"/>
            <ac:picMk id="1026" creationId="{32717C1D-4CA7-4FE4-8DE2-B6C87E23E11C}"/>
          </ac:picMkLst>
        </pc:picChg>
      </pc:sldChg>
      <pc:sldChg chg="modSp add del mod ord">
        <pc:chgData name="it18034400@my.sliit.lk" userId="b5224bbf-3f07-41e9-870f-8428b763ea44" providerId="ADAL" clId="{CEFA3FBA-F3A0-441F-A69F-0C00065DDABF}" dt="2021-03-09T02:58:23.699" v="2792" actId="47"/>
        <pc:sldMkLst>
          <pc:docMk/>
          <pc:sldMk cId="4263981249" sldId="331"/>
        </pc:sldMkLst>
        <pc:spChg chg="mod">
          <ac:chgData name="it18034400@my.sliit.lk" userId="b5224bbf-3f07-41e9-870f-8428b763ea44" providerId="ADAL" clId="{CEFA3FBA-F3A0-441F-A69F-0C00065DDABF}" dt="2021-03-09T02:54:31.882" v="2769" actId="20577"/>
          <ac:spMkLst>
            <pc:docMk/>
            <pc:sldMk cId="4263981249" sldId="331"/>
            <ac:spMk id="6" creationId="{C1EFE859-8EF5-4215-B7FF-5476AF963335}"/>
          </ac:spMkLst>
        </pc:spChg>
      </pc:sldChg>
      <pc:sldChg chg="addSp delSp modSp add mod modNotesTx">
        <pc:chgData name="it18034400@my.sliit.lk" userId="b5224bbf-3f07-41e9-870f-8428b763ea44" providerId="ADAL" clId="{CEFA3FBA-F3A0-441F-A69F-0C00065DDABF}" dt="2021-03-10T01:17:17.232" v="8176" actId="6549"/>
        <pc:sldMkLst>
          <pc:docMk/>
          <pc:sldMk cId="3423597360" sldId="332"/>
        </pc:sldMkLst>
        <pc:spChg chg="mod">
          <ac:chgData name="it18034400@my.sliit.lk" userId="b5224bbf-3f07-41e9-870f-8428b763ea44" providerId="ADAL" clId="{CEFA3FBA-F3A0-441F-A69F-0C00065DDABF}" dt="2021-03-09T04:03:50.784" v="3505" actId="20577"/>
          <ac:spMkLst>
            <pc:docMk/>
            <pc:sldMk cId="3423597360" sldId="332"/>
            <ac:spMk id="2" creationId="{40E6B476-40B7-CE44-81B3-9AA0D9E7CC05}"/>
          </ac:spMkLst>
        </pc:spChg>
        <pc:spChg chg="add del mod">
          <ac:chgData name="it18034400@my.sliit.lk" userId="b5224bbf-3f07-41e9-870f-8428b763ea44" providerId="ADAL" clId="{CEFA3FBA-F3A0-441F-A69F-0C00065DDABF}" dt="2021-03-09T04:04:34.494" v="3511" actId="47"/>
          <ac:spMkLst>
            <pc:docMk/>
            <pc:sldMk cId="3423597360" sldId="332"/>
            <ac:spMk id="3" creationId="{30224E1C-38E9-474C-9F1A-805D8B6ED8C5}"/>
          </ac:spMkLst>
        </pc:spChg>
        <pc:spChg chg="add mod ord">
          <ac:chgData name="it18034400@my.sliit.lk" userId="b5224bbf-3f07-41e9-870f-8428b763ea44" providerId="ADAL" clId="{CEFA3FBA-F3A0-441F-A69F-0C00065DDABF}" dt="2021-03-09T04:09:40.832" v="3712" actId="1076"/>
          <ac:spMkLst>
            <pc:docMk/>
            <pc:sldMk cId="3423597360" sldId="332"/>
            <ac:spMk id="4" creationId="{C10C5FFF-5119-4642-A00D-5C46E7D7034A}"/>
          </ac:spMkLst>
        </pc:spChg>
        <pc:spChg chg="add mod">
          <ac:chgData name="it18034400@my.sliit.lk" userId="b5224bbf-3f07-41e9-870f-8428b763ea44" providerId="ADAL" clId="{CEFA3FBA-F3A0-441F-A69F-0C00065DDABF}" dt="2021-03-09T04:08:24.223" v="3663" actId="164"/>
          <ac:spMkLst>
            <pc:docMk/>
            <pc:sldMk cId="3423597360" sldId="332"/>
            <ac:spMk id="5" creationId="{7EB9C25E-30A4-4B79-8CF3-AF7A2FF57114}"/>
          </ac:spMkLst>
        </pc:spChg>
        <pc:spChg chg="del">
          <ac:chgData name="it18034400@my.sliit.lk" userId="b5224bbf-3f07-41e9-870f-8428b763ea44" providerId="ADAL" clId="{CEFA3FBA-F3A0-441F-A69F-0C00065DDABF}" dt="2021-03-09T04:03:44.353" v="3491" actId="478"/>
          <ac:spMkLst>
            <pc:docMk/>
            <pc:sldMk cId="3423597360" sldId="332"/>
            <ac:spMk id="21" creationId="{6A067B13-6D58-434A-BE4F-B8BAEBAAFDD7}"/>
          </ac:spMkLst>
        </pc:spChg>
        <pc:spChg chg="add mod">
          <ac:chgData name="it18034400@my.sliit.lk" userId="b5224bbf-3f07-41e9-870f-8428b763ea44" providerId="ADAL" clId="{CEFA3FBA-F3A0-441F-A69F-0C00065DDABF}" dt="2021-03-09T04:24:23.008" v="3873" actId="164"/>
          <ac:spMkLst>
            <pc:docMk/>
            <pc:sldMk cId="3423597360" sldId="332"/>
            <ac:spMk id="22" creationId="{DBD463F9-5910-4838-9FF6-F04DC422C143}"/>
          </ac:spMkLst>
        </pc:spChg>
        <pc:spChg chg="add mod">
          <ac:chgData name="it18034400@my.sliit.lk" userId="b5224bbf-3f07-41e9-870f-8428b763ea44" providerId="ADAL" clId="{CEFA3FBA-F3A0-441F-A69F-0C00065DDABF}" dt="2021-03-09T04:24:23.008" v="3873" actId="164"/>
          <ac:spMkLst>
            <pc:docMk/>
            <pc:sldMk cId="3423597360" sldId="332"/>
            <ac:spMk id="23" creationId="{CD0E76A3-9F4E-465B-91EE-712E4091FC2D}"/>
          </ac:spMkLst>
        </pc:spChg>
        <pc:grpChg chg="add mod">
          <ac:chgData name="it18034400@my.sliit.lk" userId="b5224bbf-3f07-41e9-870f-8428b763ea44" providerId="ADAL" clId="{CEFA3FBA-F3A0-441F-A69F-0C00065DDABF}" dt="2021-03-09T04:08:33.956" v="3666" actId="14100"/>
          <ac:grpSpMkLst>
            <pc:docMk/>
            <pc:sldMk cId="3423597360" sldId="332"/>
            <ac:grpSpMk id="10" creationId="{40BDCCD8-3FB8-4A88-B240-09BBDF62A77D}"/>
          </ac:grpSpMkLst>
        </pc:grpChg>
        <pc:grpChg chg="add mod">
          <ac:chgData name="it18034400@my.sliit.lk" userId="b5224bbf-3f07-41e9-870f-8428b763ea44" providerId="ADAL" clId="{CEFA3FBA-F3A0-441F-A69F-0C00065DDABF}" dt="2021-03-09T04:24:25.469" v="3874" actId="14100"/>
          <ac:grpSpMkLst>
            <pc:docMk/>
            <pc:sldMk cId="3423597360" sldId="332"/>
            <ac:grpSpMk id="12" creationId="{5DD2923B-5A4F-4E13-800A-3E9932E9671F}"/>
          </ac:grpSpMkLst>
        </pc:grpChg>
        <pc:graphicFrameChg chg="del">
          <ac:chgData name="it18034400@my.sliit.lk" userId="b5224bbf-3f07-41e9-870f-8428b763ea44" providerId="ADAL" clId="{CEFA3FBA-F3A0-441F-A69F-0C00065DDABF}" dt="2021-03-09T04:03:39.565" v="3490" actId="478"/>
          <ac:graphicFrameMkLst>
            <pc:docMk/>
            <pc:sldMk cId="3423597360" sldId="332"/>
            <ac:graphicFrameMk id="9" creationId="{B5BD4936-D8C6-451B-8DA6-437E452B3C9F}"/>
          </ac:graphicFrameMkLst>
        </pc:graphicFrameChg>
        <pc:picChg chg="del">
          <ac:chgData name="it18034400@my.sliit.lk" userId="b5224bbf-3f07-41e9-870f-8428b763ea44" providerId="ADAL" clId="{CEFA3FBA-F3A0-441F-A69F-0C00065DDABF}" dt="2021-03-09T04:03:44.353" v="3491" actId="478"/>
          <ac:picMkLst>
            <pc:docMk/>
            <pc:sldMk cId="3423597360" sldId="332"/>
            <ac:picMk id="11" creationId="{0F773073-EFA8-4424-8268-E71B5FAE403D}"/>
          </ac:picMkLst>
        </pc:picChg>
        <pc:picChg chg="del">
          <ac:chgData name="it18034400@my.sliit.lk" userId="b5224bbf-3f07-41e9-870f-8428b763ea44" providerId="ADAL" clId="{CEFA3FBA-F3A0-441F-A69F-0C00065DDABF}" dt="2021-03-09T04:03:44.353" v="3491" actId="478"/>
          <ac:picMkLst>
            <pc:docMk/>
            <pc:sldMk cId="3423597360" sldId="332"/>
            <ac:picMk id="13" creationId="{DE7A9C62-C717-4171-97A0-4AEAE7AE4408}"/>
          </ac:picMkLst>
        </pc:picChg>
        <pc:picChg chg="del">
          <ac:chgData name="it18034400@my.sliit.lk" userId="b5224bbf-3f07-41e9-870f-8428b763ea44" providerId="ADAL" clId="{CEFA3FBA-F3A0-441F-A69F-0C00065DDABF}" dt="2021-03-09T04:03:44.353" v="3491" actId="478"/>
          <ac:picMkLst>
            <pc:docMk/>
            <pc:sldMk cId="3423597360" sldId="332"/>
            <ac:picMk id="14" creationId="{3F31D8FE-E5DC-4277-AE70-1BFBF7C50338}"/>
          </ac:picMkLst>
        </pc:picChg>
        <pc:picChg chg="del">
          <ac:chgData name="it18034400@my.sliit.lk" userId="b5224bbf-3f07-41e9-870f-8428b763ea44" providerId="ADAL" clId="{CEFA3FBA-F3A0-441F-A69F-0C00065DDABF}" dt="2021-03-09T04:03:44.353" v="3491" actId="478"/>
          <ac:picMkLst>
            <pc:docMk/>
            <pc:sldMk cId="3423597360" sldId="332"/>
            <ac:picMk id="15" creationId="{ECB347B4-4891-45CC-A5DD-3CA7DA5FB6C0}"/>
          </ac:picMkLst>
        </pc:picChg>
        <pc:picChg chg="del">
          <ac:chgData name="it18034400@my.sliit.lk" userId="b5224bbf-3f07-41e9-870f-8428b763ea44" providerId="ADAL" clId="{CEFA3FBA-F3A0-441F-A69F-0C00065DDABF}" dt="2021-03-09T04:03:44.353" v="3491" actId="478"/>
          <ac:picMkLst>
            <pc:docMk/>
            <pc:sldMk cId="3423597360" sldId="332"/>
            <ac:picMk id="16" creationId="{7499C2CC-7E2B-4AF5-98E9-FD3E102BE633}"/>
          </ac:picMkLst>
        </pc:picChg>
        <pc:picChg chg="del">
          <ac:chgData name="it18034400@my.sliit.lk" userId="b5224bbf-3f07-41e9-870f-8428b763ea44" providerId="ADAL" clId="{CEFA3FBA-F3A0-441F-A69F-0C00065DDABF}" dt="2021-03-09T04:03:44.353" v="3491" actId="478"/>
          <ac:picMkLst>
            <pc:docMk/>
            <pc:sldMk cId="3423597360" sldId="332"/>
            <ac:picMk id="17" creationId="{19E878A5-E916-46EA-9A38-362B4F5A265F}"/>
          </ac:picMkLst>
        </pc:picChg>
        <pc:picChg chg="del">
          <ac:chgData name="it18034400@my.sliit.lk" userId="b5224bbf-3f07-41e9-870f-8428b763ea44" providerId="ADAL" clId="{CEFA3FBA-F3A0-441F-A69F-0C00065DDABF}" dt="2021-03-09T04:03:44.353" v="3491" actId="478"/>
          <ac:picMkLst>
            <pc:docMk/>
            <pc:sldMk cId="3423597360" sldId="332"/>
            <ac:picMk id="18" creationId="{E619A63E-A19E-47A2-9818-62B1BB477B25}"/>
          </ac:picMkLst>
        </pc:picChg>
        <pc:picChg chg="del">
          <ac:chgData name="it18034400@my.sliit.lk" userId="b5224bbf-3f07-41e9-870f-8428b763ea44" providerId="ADAL" clId="{CEFA3FBA-F3A0-441F-A69F-0C00065DDABF}" dt="2021-03-09T04:03:44.353" v="3491" actId="478"/>
          <ac:picMkLst>
            <pc:docMk/>
            <pc:sldMk cId="3423597360" sldId="332"/>
            <ac:picMk id="19" creationId="{92BF92B0-0738-491D-8C1D-8F446FC209EF}"/>
          </ac:picMkLst>
        </pc:picChg>
        <pc:picChg chg="del">
          <ac:chgData name="it18034400@my.sliit.lk" userId="b5224bbf-3f07-41e9-870f-8428b763ea44" providerId="ADAL" clId="{CEFA3FBA-F3A0-441F-A69F-0C00065DDABF}" dt="2021-03-09T04:03:44.353" v="3491" actId="478"/>
          <ac:picMkLst>
            <pc:docMk/>
            <pc:sldMk cId="3423597360" sldId="332"/>
            <ac:picMk id="20" creationId="{6539B2E8-DB59-4808-812C-F8B94D078013}"/>
          </ac:picMkLst>
        </pc:picChg>
      </pc:sldChg>
      <pc:sldChg chg="addSp delSp modSp add mod ord">
        <pc:chgData name="it18034400@my.sliit.lk" userId="b5224bbf-3f07-41e9-870f-8428b763ea44" providerId="ADAL" clId="{CEFA3FBA-F3A0-441F-A69F-0C00065DDABF}" dt="2021-03-09T08:26:01.216" v="4585" actId="5793"/>
        <pc:sldMkLst>
          <pc:docMk/>
          <pc:sldMk cId="759000074" sldId="333"/>
        </pc:sldMkLst>
        <pc:spChg chg="mod">
          <ac:chgData name="it18034400@my.sliit.lk" userId="b5224bbf-3f07-41e9-870f-8428b763ea44" providerId="ADAL" clId="{CEFA3FBA-F3A0-441F-A69F-0C00065DDABF}" dt="2021-03-09T06:44:28.453" v="4067" actId="20577"/>
          <ac:spMkLst>
            <pc:docMk/>
            <pc:sldMk cId="759000074" sldId="333"/>
            <ac:spMk id="2" creationId="{40E6B476-40B7-CE44-81B3-9AA0D9E7CC05}"/>
          </ac:spMkLst>
        </pc:spChg>
        <pc:spChg chg="del">
          <ac:chgData name="it18034400@my.sliit.lk" userId="b5224bbf-3f07-41e9-870f-8428b763ea44" providerId="ADAL" clId="{CEFA3FBA-F3A0-441F-A69F-0C00065DDABF}" dt="2021-03-09T06:08:49.256" v="3935" actId="478"/>
          <ac:spMkLst>
            <pc:docMk/>
            <pc:sldMk cId="759000074" sldId="333"/>
            <ac:spMk id="4" creationId="{05ADC622-8159-204C-A9A2-106C76B94969}"/>
          </ac:spMkLst>
        </pc:spChg>
        <pc:spChg chg="del mod">
          <ac:chgData name="it18034400@my.sliit.lk" userId="b5224bbf-3f07-41e9-870f-8428b763ea44" providerId="ADAL" clId="{CEFA3FBA-F3A0-441F-A69F-0C00065DDABF}" dt="2021-03-09T06:06:51.463" v="3926" actId="478"/>
          <ac:spMkLst>
            <pc:docMk/>
            <pc:sldMk cId="759000074" sldId="333"/>
            <ac:spMk id="5" creationId="{6D285340-F33F-9042-B595-FF7217A658B8}"/>
          </ac:spMkLst>
        </pc:spChg>
        <pc:spChg chg="del">
          <ac:chgData name="it18034400@my.sliit.lk" userId="b5224bbf-3f07-41e9-870f-8428b763ea44" providerId="ADAL" clId="{CEFA3FBA-F3A0-441F-A69F-0C00065DDABF}" dt="2021-03-09T06:08:50.839" v="3936" actId="478"/>
          <ac:spMkLst>
            <pc:docMk/>
            <pc:sldMk cId="759000074" sldId="333"/>
            <ac:spMk id="6" creationId="{2B397A7A-C8A2-F04C-AC90-C30B8893978A}"/>
          </ac:spMkLst>
        </pc:spChg>
        <pc:spChg chg="mod">
          <ac:chgData name="it18034400@my.sliit.lk" userId="b5224bbf-3f07-41e9-870f-8428b763ea44" providerId="ADAL" clId="{CEFA3FBA-F3A0-441F-A69F-0C00065DDABF}" dt="2021-03-09T06:09:31.587" v="3943" actId="14100"/>
          <ac:spMkLst>
            <pc:docMk/>
            <pc:sldMk cId="759000074" sldId="333"/>
            <ac:spMk id="7" creationId="{BB77ADFE-1EF3-E64C-9A19-86BFB0A558D3}"/>
          </ac:spMkLst>
        </pc:spChg>
        <pc:spChg chg="mod">
          <ac:chgData name="it18034400@my.sliit.lk" userId="b5224bbf-3f07-41e9-870f-8428b763ea44" providerId="ADAL" clId="{CEFA3FBA-F3A0-441F-A69F-0C00065DDABF}" dt="2021-03-09T08:26:01.216" v="4585" actId="5793"/>
          <ac:spMkLst>
            <pc:docMk/>
            <pc:sldMk cId="759000074" sldId="333"/>
            <ac:spMk id="8" creationId="{9386EECD-C468-D042-A93B-FF1B6B857D07}"/>
          </ac:spMkLst>
        </pc:spChg>
        <pc:spChg chg="mod">
          <ac:chgData name="it18034400@my.sliit.lk" userId="b5224bbf-3f07-41e9-870f-8428b763ea44" providerId="ADAL" clId="{CEFA3FBA-F3A0-441F-A69F-0C00065DDABF}" dt="2021-03-09T06:01:52.087" v="3912" actId="1076"/>
          <ac:spMkLst>
            <pc:docMk/>
            <pc:sldMk cId="759000074" sldId="333"/>
            <ac:spMk id="11" creationId="{C4F19338-D69A-4DC2-A2BB-CA6C43634C18}"/>
          </ac:spMkLst>
        </pc:spChg>
        <pc:spChg chg="mod">
          <ac:chgData name="it18034400@my.sliit.lk" userId="b5224bbf-3f07-41e9-870f-8428b763ea44" providerId="ADAL" clId="{CEFA3FBA-F3A0-441F-A69F-0C00065DDABF}" dt="2021-03-09T06:09:19.122" v="3940" actId="1076"/>
          <ac:spMkLst>
            <pc:docMk/>
            <pc:sldMk cId="759000074" sldId="333"/>
            <ac:spMk id="14" creationId="{DF9529DE-20FD-4667-A026-2D5702CFCE8F}"/>
          </ac:spMkLst>
        </pc:spChg>
        <pc:spChg chg="add mod">
          <ac:chgData name="it18034400@my.sliit.lk" userId="b5224bbf-3f07-41e9-870f-8428b763ea44" providerId="ADAL" clId="{CEFA3FBA-F3A0-441F-A69F-0C00065DDABF}" dt="2021-03-09T07:23:55.133" v="4281" actId="255"/>
          <ac:spMkLst>
            <pc:docMk/>
            <pc:sldMk cId="759000074" sldId="333"/>
            <ac:spMk id="15" creationId="{39A22194-0304-497E-959D-C6A2B22DBA63}"/>
          </ac:spMkLst>
        </pc:spChg>
        <pc:grpChg chg="del mod">
          <ac:chgData name="it18034400@my.sliit.lk" userId="b5224bbf-3f07-41e9-870f-8428b763ea44" providerId="ADAL" clId="{CEFA3FBA-F3A0-441F-A69F-0C00065DDABF}" dt="2021-03-09T06:08:58.287" v="3937" actId="478"/>
          <ac:grpSpMkLst>
            <pc:docMk/>
            <pc:sldMk cId="759000074" sldId="333"/>
            <ac:grpSpMk id="9" creationId="{70BE9436-4FF6-45D3-887F-5D9CE2C92BDF}"/>
          </ac:grpSpMkLst>
        </pc:grpChg>
        <pc:grpChg chg="add mod">
          <ac:chgData name="it18034400@my.sliit.lk" userId="b5224bbf-3f07-41e9-870f-8428b763ea44" providerId="ADAL" clId="{CEFA3FBA-F3A0-441F-A69F-0C00065DDABF}" dt="2021-03-09T06:09:10.836" v="3939" actId="1076"/>
          <ac:grpSpMkLst>
            <pc:docMk/>
            <pc:sldMk cId="759000074" sldId="333"/>
            <ac:grpSpMk id="12" creationId="{C3C3BC5A-8FDC-463E-8EF1-D25EF29C0D3A}"/>
          </ac:grpSpMkLst>
        </pc:grpChg>
        <pc:picChg chg="mod">
          <ac:chgData name="it18034400@my.sliit.lk" userId="b5224bbf-3f07-41e9-870f-8428b763ea44" providerId="ADAL" clId="{CEFA3FBA-F3A0-441F-A69F-0C00065DDABF}" dt="2021-03-09T06:09:05.127" v="3938"/>
          <ac:picMkLst>
            <pc:docMk/>
            <pc:sldMk cId="759000074" sldId="333"/>
            <ac:picMk id="13" creationId="{98DE5E53-9C7E-4951-AA0D-A8012018AD4E}"/>
          </ac:picMkLst>
        </pc:picChg>
      </pc:sldChg>
      <pc:sldChg chg="modSp del mod modNotesTx">
        <pc:chgData name="it18034400@my.sliit.lk" userId="b5224bbf-3f07-41e9-870f-8428b763ea44" providerId="ADAL" clId="{CEFA3FBA-F3A0-441F-A69F-0C00065DDABF}" dt="2021-03-10T01:10:20.947" v="8076" actId="47"/>
        <pc:sldMkLst>
          <pc:docMk/>
          <pc:sldMk cId="263172672" sldId="337"/>
        </pc:sldMkLst>
        <pc:graphicFrameChg chg="mod">
          <ac:chgData name="it18034400@my.sliit.lk" userId="b5224bbf-3f07-41e9-870f-8428b763ea44" providerId="ADAL" clId="{CEFA3FBA-F3A0-441F-A69F-0C00065DDABF}" dt="2021-03-10T01:09:43.509" v="8002" actId="1076"/>
          <ac:graphicFrameMkLst>
            <pc:docMk/>
            <pc:sldMk cId="263172672" sldId="337"/>
            <ac:graphicFrameMk id="4" creationId="{350F3691-A0FC-47B4-B4C5-F8311A8F9902}"/>
          </ac:graphicFrameMkLst>
        </pc:graphicFrameChg>
      </pc:sldChg>
      <pc:sldChg chg="modSp add mod ord">
        <pc:chgData name="it18034400@my.sliit.lk" userId="b5224bbf-3f07-41e9-870f-8428b763ea44" providerId="ADAL" clId="{CEFA3FBA-F3A0-441F-A69F-0C00065DDABF}" dt="2021-03-09T07:31:39.071" v="4376" actId="20577"/>
        <pc:sldMkLst>
          <pc:docMk/>
          <pc:sldMk cId="1017388294" sldId="346"/>
        </pc:sldMkLst>
        <pc:spChg chg="mod">
          <ac:chgData name="it18034400@my.sliit.lk" userId="b5224bbf-3f07-41e9-870f-8428b763ea44" providerId="ADAL" clId="{CEFA3FBA-F3A0-441F-A69F-0C00065DDABF}" dt="2021-03-09T07:31:39.071" v="4376" actId="20577"/>
          <ac:spMkLst>
            <pc:docMk/>
            <pc:sldMk cId="1017388294" sldId="346"/>
            <ac:spMk id="5" creationId="{E68AF7A0-9D54-4BFA-BD7D-7EB6A0C0FDB3}"/>
          </ac:spMkLst>
        </pc:spChg>
      </pc:sldChg>
      <pc:sldChg chg="modSp mod">
        <pc:chgData name="it18034400@my.sliit.lk" userId="b5224bbf-3f07-41e9-870f-8428b763ea44" providerId="ADAL" clId="{CEFA3FBA-F3A0-441F-A69F-0C00065DDABF}" dt="2021-03-09T07:31:43.910" v="4384" actId="20577"/>
        <pc:sldMkLst>
          <pc:docMk/>
          <pc:sldMk cId="1017388294" sldId="347"/>
        </pc:sldMkLst>
        <pc:spChg chg="mod">
          <ac:chgData name="it18034400@my.sliit.lk" userId="b5224bbf-3f07-41e9-870f-8428b763ea44" providerId="ADAL" clId="{CEFA3FBA-F3A0-441F-A69F-0C00065DDABF}" dt="2021-03-09T07:31:43.910" v="4384" actId="20577"/>
          <ac:spMkLst>
            <pc:docMk/>
            <pc:sldMk cId="1017388294" sldId="347"/>
            <ac:spMk id="5" creationId="{E68AF7A0-9D54-4BFA-BD7D-7EB6A0C0FDB3}"/>
          </ac:spMkLst>
        </pc:spChg>
      </pc:sldChg>
      <pc:sldChg chg="addSp delSp modSp add mod ord modNotesTx">
        <pc:chgData name="it18034400@my.sliit.lk" userId="b5224bbf-3f07-41e9-870f-8428b763ea44" providerId="ADAL" clId="{CEFA3FBA-F3A0-441F-A69F-0C00065DDABF}" dt="2021-03-10T07:40:29.958" v="9667" actId="1076"/>
        <pc:sldMkLst>
          <pc:docMk/>
          <pc:sldMk cId="3467470777" sldId="348"/>
        </pc:sldMkLst>
        <pc:spChg chg="del">
          <ac:chgData name="it18034400@my.sliit.lk" userId="b5224bbf-3f07-41e9-870f-8428b763ea44" providerId="ADAL" clId="{CEFA3FBA-F3A0-441F-A69F-0C00065DDABF}" dt="2021-03-09T13:33:15.431" v="5484" actId="478"/>
          <ac:spMkLst>
            <pc:docMk/>
            <pc:sldMk cId="3467470777" sldId="348"/>
            <ac:spMk id="2" creationId="{40E6B476-40B7-CE44-81B3-9AA0D9E7CC05}"/>
          </ac:spMkLst>
        </pc:spChg>
        <pc:spChg chg="del">
          <ac:chgData name="it18034400@my.sliit.lk" userId="b5224bbf-3f07-41e9-870f-8428b763ea44" providerId="ADAL" clId="{CEFA3FBA-F3A0-441F-A69F-0C00065DDABF}" dt="2021-03-09T09:02:07.754" v="4587" actId="478"/>
          <ac:spMkLst>
            <pc:docMk/>
            <pc:sldMk cId="3467470777" sldId="348"/>
            <ac:spMk id="3" creationId="{E2BCB207-7712-0C45-83A2-1E88F41D2C07}"/>
          </ac:spMkLst>
        </pc:spChg>
        <pc:spChg chg="mod">
          <ac:chgData name="it18034400@my.sliit.lk" userId="b5224bbf-3f07-41e9-870f-8428b763ea44" providerId="ADAL" clId="{CEFA3FBA-F3A0-441F-A69F-0C00065DDABF}" dt="2021-03-09T07:33:24.043" v="4437" actId="20577"/>
          <ac:spMkLst>
            <pc:docMk/>
            <pc:sldMk cId="3467470777" sldId="348"/>
            <ac:spMk id="6" creationId="{1A065679-B895-4812-8CDE-9A1CBAC4BA8B}"/>
          </ac:spMkLst>
        </pc:spChg>
        <pc:spChg chg="add del mod">
          <ac:chgData name="it18034400@my.sliit.lk" userId="b5224bbf-3f07-41e9-870f-8428b763ea44" providerId="ADAL" clId="{CEFA3FBA-F3A0-441F-A69F-0C00065DDABF}" dt="2021-03-09T13:33:18.363" v="5485" actId="478"/>
          <ac:spMkLst>
            <pc:docMk/>
            <pc:sldMk cId="3467470777" sldId="348"/>
            <ac:spMk id="11" creationId="{5265542F-E769-4162-8DB9-78EF2783AF65}"/>
          </ac:spMkLst>
        </pc:spChg>
        <pc:graphicFrameChg chg="add del mod modGraphic">
          <ac:chgData name="it18034400@my.sliit.lk" userId="b5224bbf-3f07-41e9-870f-8428b763ea44" providerId="ADAL" clId="{CEFA3FBA-F3A0-441F-A69F-0C00065DDABF}" dt="2021-03-09T09:30:43.218" v="4679" actId="478"/>
          <ac:graphicFrameMkLst>
            <pc:docMk/>
            <pc:sldMk cId="3467470777" sldId="348"/>
            <ac:graphicFrameMk id="7" creationId="{70648AC7-E91B-437B-83A0-5E59818C9407}"/>
          </ac:graphicFrameMkLst>
        </pc:graphicFrameChg>
        <pc:graphicFrameChg chg="add del mod modGraphic">
          <ac:chgData name="it18034400@my.sliit.lk" userId="b5224bbf-3f07-41e9-870f-8428b763ea44" providerId="ADAL" clId="{CEFA3FBA-F3A0-441F-A69F-0C00065DDABF}" dt="2021-03-09T09:31:03.133" v="4683" actId="478"/>
          <ac:graphicFrameMkLst>
            <pc:docMk/>
            <pc:sldMk cId="3467470777" sldId="348"/>
            <ac:graphicFrameMk id="8" creationId="{06099C70-9818-4675-8855-C1254DFCEB93}"/>
          </ac:graphicFrameMkLst>
        </pc:graphicFrameChg>
        <pc:graphicFrameChg chg="add mod modGraphic">
          <ac:chgData name="it18034400@my.sliit.lk" userId="b5224bbf-3f07-41e9-870f-8428b763ea44" providerId="ADAL" clId="{CEFA3FBA-F3A0-441F-A69F-0C00065DDABF}" dt="2021-03-10T07:40:29.958" v="9667" actId="1076"/>
          <ac:graphicFrameMkLst>
            <pc:docMk/>
            <pc:sldMk cId="3467470777" sldId="348"/>
            <ac:graphicFrameMk id="9" creationId="{889302F6-C489-476E-A0D1-C2C625AB7BCE}"/>
          </ac:graphicFrameMkLst>
        </pc:graphicFrameChg>
      </pc:sldChg>
      <pc:sldChg chg="addSp delSp modSp add mod ord">
        <pc:chgData name="it18034400@my.sliit.lk" userId="b5224bbf-3f07-41e9-870f-8428b763ea44" providerId="ADAL" clId="{CEFA3FBA-F3A0-441F-A69F-0C00065DDABF}" dt="2021-03-09T07:53:46.315" v="4480" actId="1076"/>
        <pc:sldMkLst>
          <pc:docMk/>
          <pc:sldMk cId="2578450627" sldId="350"/>
        </pc:sldMkLst>
        <pc:spChg chg="mod">
          <ac:chgData name="it18034400@my.sliit.lk" userId="b5224bbf-3f07-41e9-870f-8428b763ea44" providerId="ADAL" clId="{CEFA3FBA-F3A0-441F-A69F-0C00065DDABF}" dt="2021-03-09T07:51:00.633" v="4470" actId="20577"/>
          <ac:spMkLst>
            <pc:docMk/>
            <pc:sldMk cId="2578450627" sldId="350"/>
            <ac:spMk id="12" creationId="{8D82797E-CD3A-4F59-B195-D378AEC920A1}"/>
          </ac:spMkLst>
        </pc:spChg>
        <pc:picChg chg="add mod">
          <ac:chgData name="it18034400@my.sliit.lk" userId="b5224bbf-3f07-41e9-870f-8428b763ea44" providerId="ADAL" clId="{CEFA3FBA-F3A0-441F-A69F-0C00065DDABF}" dt="2021-03-09T07:53:06.309" v="4475" actId="1076"/>
          <ac:picMkLst>
            <pc:docMk/>
            <pc:sldMk cId="2578450627" sldId="350"/>
            <ac:picMk id="3" creationId="{1AE4CB82-FBFC-4302-A6E6-955EF1E38F04}"/>
          </ac:picMkLst>
        </pc:picChg>
        <pc:picChg chg="del">
          <ac:chgData name="it18034400@my.sliit.lk" userId="b5224bbf-3f07-41e9-870f-8428b763ea44" providerId="ADAL" clId="{CEFA3FBA-F3A0-441F-A69F-0C00065DDABF}" dt="2021-03-09T07:52:52.811" v="4471" actId="478"/>
          <ac:picMkLst>
            <pc:docMk/>
            <pc:sldMk cId="2578450627" sldId="350"/>
            <ac:picMk id="1026" creationId="{5EFE77C9-6324-8E4A-8F3F-B92CC25E65F4}"/>
          </ac:picMkLst>
        </pc:picChg>
        <pc:picChg chg="del">
          <ac:chgData name="it18034400@my.sliit.lk" userId="b5224bbf-3f07-41e9-870f-8428b763ea44" providerId="ADAL" clId="{CEFA3FBA-F3A0-441F-A69F-0C00065DDABF}" dt="2021-03-09T07:53:23.173" v="4476" actId="478"/>
          <ac:picMkLst>
            <pc:docMk/>
            <pc:sldMk cId="2578450627" sldId="350"/>
            <ac:picMk id="1028" creationId="{199454D9-76AD-784F-9AA3-C95071952AC8}"/>
          </ac:picMkLst>
        </pc:picChg>
        <pc:picChg chg="mod">
          <ac:chgData name="it18034400@my.sliit.lk" userId="b5224bbf-3f07-41e9-870f-8428b763ea44" providerId="ADAL" clId="{CEFA3FBA-F3A0-441F-A69F-0C00065DDABF}" dt="2021-03-09T07:53:46.315" v="4480" actId="1076"/>
          <ac:picMkLst>
            <pc:docMk/>
            <pc:sldMk cId="2578450627" sldId="350"/>
            <ac:picMk id="1032" creationId="{632C7BA5-F172-4043-8BAC-6A19B9790A5D}"/>
          </ac:picMkLst>
        </pc:picChg>
        <pc:picChg chg="mod">
          <ac:chgData name="it18034400@my.sliit.lk" userId="b5224bbf-3f07-41e9-870f-8428b763ea44" providerId="ADAL" clId="{CEFA3FBA-F3A0-441F-A69F-0C00065DDABF}" dt="2021-03-09T07:53:37.839" v="4478" actId="1076"/>
          <ac:picMkLst>
            <pc:docMk/>
            <pc:sldMk cId="2578450627" sldId="350"/>
            <ac:picMk id="1034" creationId="{60C5C182-CF6F-5147-8D14-9448A942369F}"/>
          </ac:picMkLst>
        </pc:picChg>
        <pc:picChg chg="mod">
          <ac:chgData name="it18034400@my.sliit.lk" userId="b5224bbf-3f07-41e9-870f-8428b763ea44" providerId="ADAL" clId="{CEFA3FBA-F3A0-441F-A69F-0C00065DDABF}" dt="2021-03-09T07:53:41.761" v="4479" actId="1076"/>
          <ac:picMkLst>
            <pc:docMk/>
            <pc:sldMk cId="2578450627" sldId="350"/>
            <ac:picMk id="1036" creationId="{03DE45AE-DA50-E447-A0A2-8027B7E74E95}"/>
          </ac:picMkLst>
        </pc:picChg>
      </pc:sldChg>
      <pc:sldChg chg="add del">
        <pc:chgData name="it18034400@my.sliit.lk" userId="b5224bbf-3f07-41e9-870f-8428b763ea44" providerId="ADAL" clId="{CEFA3FBA-F3A0-441F-A69F-0C00065DDABF}" dt="2021-03-09T16:54:27.363" v="7833" actId="47"/>
        <pc:sldMkLst>
          <pc:docMk/>
          <pc:sldMk cId="513681888" sldId="355"/>
        </pc:sldMkLst>
      </pc:sldChg>
      <pc:sldChg chg="modSp mod">
        <pc:chgData name="it18034400@my.sliit.lk" userId="b5224bbf-3f07-41e9-870f-8428b763ea44" providerId="ADAL" clId="{CEFA3FBA-F3A0-441F-A69F-0C00065DDABF}" dt="2021-03-09T12:59:43.665" v="4710" actId="20577"/>
        <pc:sldMkLst>
          <pc:docMk/>
          <pc:sldMk cId="3755934048" sldId="359"/>
        </pc:sldMkLst>
        <pc:spChg chg="mod">
          <ac:chgData name="it18034400@my.sliit.lk" userId="b5224bbf-3f07-41e9-870f-8428b763ea44" providerId="ADAL" clId="{CEFA3FBA-F3A0-441F-A69F-0C00065DDABF}" dt="2021-03-09T12:59:43.665" v="4710" actId="20577"/>
          <ac:spMkLst>
            <pc:docMk/>
            <pc:sldMk cId="3755934048" sldId="359"/>
            <ac:spMk id="2" creationId="{40E6B476-40B7-CE44-81B3-9AA0D9E7CC05}"/>
          </ac:spMkLst>
        </pc:spChg>
      </pc:sldChg>
      <pc:sldChg chg="modSp add mod">
        <pc:chgData name="it18034400@my.sliit.lk" userId="b5224bbf-3f07-41e9-870f-8428b763ea44" providerId="ADAL" clId="{CEFA3FBA-F3A0-441F-A69F-0C00065DDABF}" dt="2021-03-10T08:04:56.993" v="9683" actId="20577"/>
        <pc:sldMkLst>
          <pc:docMk/>
          <pc:sldMk cId="3287009595" sldId="370"/>
        </pc:sldMkLst>
        <pc:spChg chg="mod">
          <ac:chgData name="it18034400@my.sliit.lk" userId="b5224bbf-3f07-41e9-870f-8428b763ea44" providerId="ADAL" clId="{CEFA3FBA-F3A0-441F-A69F-0C00065DDABF}" dt="2021-03-10T08:04:56.993" v="9683" actId="20577"/>
          <ac:spMkLst>
            <pc:docMk/>
            <pc:sldMk cId="3287009595" sldId="370"/>
            <ac:spMk id="3504" creationId="{00000000-0000-0000-0000-000000000000}"/>
          </ac:spMkLst>
        </pc:spChg>
      </pc:sldChg>
      <pc:sldChg chg="addSp delSp modSp add mod ord">
        <pc:chgData name="it18034400@my.sliit.lk" userId="b5224bbf-3f07-41e9-870f-8428b763ea44" providerId="ADAL" clId="{CEFA3FBA-F3A0-441F-A69F-0C00065DDABF}" dt="2021-03-09T16:12:12.451" v="6969"/>
        <pc:sldMkLst>
          <pc:docMk/>
          <pc:sldMk cId="304476092" sldId="371"/>
        </pc:sldMkLst>
        <pc:spChg chg="del">
          <ac:chgData name="it18034400@my.sliit.lk" userId="b5224bbf-3f07-41e9-870f-8428b763ea44" providerId="ADAL" clId="{CEFA3FBA-F3A0-441F-A69F-0C00065DDABF}" dt="2021-03-09T15:31:45.892" v="6065" actId="478"/>
          <ac:spMkLst>
            <pc:docMk/>
            <pc:sldMk cId="304476092" sldId="371"/>
            <ac:spMk id="2" creationId="{40E6B476-40B7-CE44-81B3-9AA0D9E7CC05}"/>
          </ac:spMkLst>
        </pc:spChg>
        <pc:spChg chg="del mod">
          <ac:chgData name="it18034400@my.sliit.lk" userId="b5224bbf-3f07-41e9-870f-8428b763ea44" providerId="ADAL" clId="{CEFA3FBA-F3A0-441F-A69F-0C00065DDABF}" dt="2021-03-09T15:32:48.959" v="6126" actId="478"/>
          <ac:spMkLst>
            <pc:docMk/>
            <pc:sldMk cId="304476092" sldId="371"/>
            <ac:spMk id="3" creationId="{E2BCB207-7712-0C45-83A2-1E88F41D2C07}"/>
          </ac:spMkLst>
        </pc:spChg>
        <pc:spChg chg="add mod">
          <ac:chgData name="it18034400@my.sliit.lk" userId="b5224bbf-3f07-41e9-870f-8428b763ea44" providerId="ADAL" clId="{CEFA3FBA-F3A0-441F-A69F-0C00065DDABF}" dt="2021-03-09T15:33:06.265" v="6129" actId="1076"/>
          <ac:spMkLst>
            <pc:docMk/>
            <pc:sldMk cId="304476092" sldId="371"/>
            <ac:spMk id="8" creationId="{B0C66D2D-9B13-4A52-88CB-47A887FA6D64}"/>
          </ac:spMkLst>
        </pc:spChg>
        <pc:spChg chg="add del mod">
          <ac:chgData name="it18034400@my.sliit.lk" userId="b5224bbf-3f07-41e9-870f-8428b763ea44" providerId="ADAL" clId="{CEFA3FBA-F3A0-441F-A69F-0C00065DDABF}" dt="2021-03-09T15:36:21.969" v="6181" actId="11529"/>
          <ac:spMkLst>
            <pc:docMk/>
            <pc:sldMk cId="304476092" sldId="371"/>
            <ac:spMk id="13" creationId="{AAAD86F4-AAF9-4710-82D3-18778D107898}"/>
          </ac:spMkLst>
        </pc:spChg>
        <pc:spChg chg="mod">
          <ac:chgData name="it18034400@my.sliit.lk" userId="b5224bbf-3f07-41e9-870f-8428b763ea44" providerId="ADAL" clId="{CEFA3FBA-F3A0-441F-A69F-0C00065DDABF}" dt="2021-03-09T15:36:34.702" v="6184" actId="18245"/>
          <ac:spMkLst>
            <pc:docMk/>
            <pc:sldMk cId="304476092" sldId="371"/>
            <ac:spMk id="15" creationId="{514DDE9D-3ABC-4EED-955B-10A81F7E7B02}"/>
          </ac:spMkLst>
        </pc:spChg>
        <pc:spChg chg="mod">
          <ac:chgData name="it18034400@my.sliit.lk" userId="b5224bbf-3f07-41e9-870f-8428b763ea44" providerId="ADAL" clId="{CEFA3FBA-F3A0-441F-A69F-0C00065DDABF}" dt="2021-03-09T15:36:34.702" v="6184" actId="18245"/>
          <ac:spMkLst>
            <pc:docMk/>
            <pc:sldMk cId="304476092" sldId="371"/>
            <ac:spMk id="16" creationId="{E034C676-E4BE-4C08-A5F5-A5875ED2ADCD}"/>
          </ac:spMkLst>
        </pc:spChg>
        <pc:spChg chg="mod">
          <ac:chgData name="it18034400@my.sliit.lk" userId="b5224bbf-3f07-41e9-870f-8428b763ea44" providerId="ADAL" clId="{CEFA3FBA-F3A0-441F-A69F-0C00065DDABF}" dt="2021-03-09T15:36:34.702" v="6184" actId="18245"/>
          <ac:spMkLst>
            <pc:docMk/>
            <pc:sldMk cId="304476092" sldId="371"/>
            <ac:spMk id="17" creationId="{03AE240C-F875-4230-9211-28342671FEE0}"/>
          </ac:spMkLst>
        </pc:spChg>
        <pc:spChg chg="mod">
          <ac:chgData name="it18034400@my.sliit.lk" userId="b5224bbf-3f07-41e9-870f-8428b763ea44" providerId="ADAL" clId="{CEFA3FBA-F3A0-441F-A69F-0C00065DDABF}" dt="2021-03-09T15:36:34.702" v="6184" actId="18245"/>
          <ac:spMkLst>
            <pc:docMk/>
            <pc:sldMk cId="304476092" sldId="371"/>
            <ac:spMk id="18" creationId="{6C9C3D82-A704-47EC-BBE0-46C550716AC9}"/>
          </ac:spMkLst>
        </pc:spChg>
        <pc:spChg chg="mod">
          <ac:chgData name="it18034400@my.sliit.lk" userId="b5224bbf-3f07-41e9-870f-8428b763ea44" providerId="ADAL" clId="{CEFA3FBA-F3A0-441F-A69F-0C00065DDABF}" dt="2021-03-09T15:36:34.702" v="6184" actId="18245"/>
          <ac:spMkLst>
            <pc:docMk/>
            <pc:sldMk cId="304476092" sldId="371"/>
            <ac:spMk id="19" creationId="{08FD5CE4-C398-4CF8-90E7-3E8483524B80}"/>
          </ac:spMkLst>
        </pc:spChg>
        <pc:spChg chg="mod">
          <ac:chgData name="it18034400@my.sliit.lk" userId="b5224bbf-3f07-41e9-870f-8428b763ea44" providerId="ADAL" clId="{CEFA3FBA-F3A0-441F-A69F-0C00065DDABF}" dt="2021-03-09T15:36:34.702" v="6184" actId="18245"/>
          <ac:spMkLst>
            <pc:docMk/>
            <pc:sldMk cId="304476092" sldId="371"/>
            <ac:spMk id="20" creationId="{296FD85C-9267-4632-BFE3-7254D73F5194}"/>
          </ac:spMkLst>
        </pc:spChg>
        <pc:spChg chg="mod">
          <ac:chgData name="it18034400@my.sliit.lk" userId="b5224bbf-3f07-41e9-870f-8428b763ea44" providerId="ADAL" clId="{CEFA3FBA-F3A0-441F-A69F-0C00065DDABF}" dt="2021-03-09T15:36:32.479" v="6183" actId="18245"/>
          <ac:spMkLst>
            <pc:docMk/>
            <pc:sldMk cId="304476092" sldId="371"/>
            <ac:spMk id="21" creationId="{F6BFE265-9804-4C2E-AE5D-F029FCBB087D}"/>
          </ac:spMkLst>
        </pc:spChg>
        <pc:grpChg chg="mod">
          <ac:chgData name="it18034400@my.sliit.lk" userId="b5224bbf-3f07-41e9-870f-8428b763ea44" providerId="ADAL" clId="{CEFA3FBA-F3A0-441F-A69F-0C00065DDABF}" dt="2021-03-09T15:36:34.702" v="6184" actId="18245"/>
          <ac:grpSpMkLst>
            <pc:docMk/>
            <pc:sldMk cId="304476092" sldId="371"/>
            <ac:grpSpMk id="14" creationId="{4336DA38-A566-4303-BD14-C9AF6CD27527}"/>
          </ac:grpSpMkLst>
        </pc:grpChg>
        <pc:graphicFrameChg chg="add del mod">
          <ac:chgData name="it18034400@my.sliit.lk" userId="b5224bbf-3f07-41e9-870f-8428b763ea44" providerId="ADAL" clId="{CEFA3FBA-F3A0-441F-A69F-0C00065DDABF}" dt="2021-03-09T16:12:12.451" v="6969"/>
          <ac:graphicFrameMkLst>
            <pc:docMk/>
            <pc:sldMk cId="304476092" sldId="371"/>
            <ac:graphicFrameMk id="12" creationId="{84B882CD-010F-4E60-B5F4-27913046DBA1}"/>
          </ac:graphicFrameMkLst>
        </pc:graphicFrameChg>
      </pc:sldChg>
      <pc:sldChg chg="addSp delSp modSp add mod">
        <pc:chgData name="it18034400@my.sliit.lk" userId="b5224bbf-3f07-41e9-870f-8428b763ea44" providerId="ADAL" clId="{CEFA3FBA-F3A0-441F-A69F-0C00065DDABF}" dt="2021-03-10T02:13:06.983" v="8265" actId="20577"/>
        <pc:sldMkLst>
          <pc:docMk/>
          <pc:sldMk cId="1646519715" sldId="372"/>
        </pc:sldMkLst>
        <pc:spChg chg="del">
          <ac:chgData name="it18034400@my.sliit.lk" userId="b5224bbf-3f07-41e9-870f-8428b763ea44" providerId="ADAL" clId="{CEFA3FBA-F3A0-441F-A69F-0C00065DDABF}" dt="2021-03-09T15:33:21.222" v="6130" actId="478"/>
          <ac:spMkLst>
            <pc:docMk/>
            <pc:sldMk cId="1646519715" sldId="372"/>
            <ac:spMk id="3" creationId="{E2BCB207-7712-0C45-83A2-1E88F41D2C07}"/>
          </ac:spMkLst>
        </pc:spChg>
        <pc:spChg chg="del mod">
          <ac:chgData name="it18034400@my.sliit.lk" userId="b5224bbf-3f07-41e9-870f-8428b763ea44" providerId="ADAL" clId="{CEFA3FBA-F3A0-441F-A69F-0C00065DDABF}" dt="2021-03-09T16:46:24.293" v="7784" actId="478"/>
          <ac:spMkLst>
            <pc:docMk/>
            <pc:sldMk cId="1646519715" sldId="372"/>
            <ac:spMk id="8" creationId="{B0C66D2D-9B13-4A52-88CB-47A887FA6D64}"/>
          </ac:spMkLst>
        </pc:spChg>
        <pc:spChg chg="add del mod">
          <ac:chgData name="it18034400@my.sliit.lk" userId="b5224bbf-3f07-41e9-870f-8428b763ea44" providerId="ADAL" clId="{CEFA3FBA-F3A0-441F-A69F-0C00065DDABF}" dt="2021-03-09T16:46:29.543" v="7785" actId="478"/>
          <ac:spMkLst>
            <pc:docMk/>
            <pc:sldMk cId="1646519715" sldId="372"/>
            <ac:spMk id="9" creationId="{46649E47-A19D-4651-A094-04A265A7A1AA}"/>
          </ac:spMkLst>
        </pc:spChg>
        <pc:spChg chg="add mod">
          <ac:chgData name="it18034400@my.sliit.lk" userId="b5224bbf-3f07-41e9-870f-8428b763ea44" providerId="ADAL" clId="{CEFA3FBA-F3A0-441F-A69F-0C00065DDABF}" dt="2021-03-10T02:13:06.983" v="8265" actId="20577"/>
          <ac:spMkLst>
            <pc:docMk/>
            <pc:sldMk cId="1646519715" sldId="372"/>
            <ac:spMk id="11" creationId="{428233F8-AA62-4EFB-94BC-1AF14BC184D3}"/>
          </ac:spMkLst>
        </pc:spChg>
        <pc:grpChg chg="mod">
          <ac:chgData name="it18034400@my.sliit.lk" userId="b5224bbf-3f07-41e9-870f-8428b763ea44" providerId="ADAL" clId="{CEFA3FBA-F3A0-441F-A69F-0C00065DDABF}" dt="2021-03-09T16:47:28.523" v="7794" actId="1076"/>
          <ac:grpSpMkLst>
            <pc:docMk/>
            <pc:sldMk cId="1646519715" sldId="372"/>
            <ac:grpSpMk id="4" creationId="{A37EC5AF-0CAA-48F4-9596-66832D79CC54}"/>
          </ac:grpSpMkLst>
        </pc:grpChg>
        <pc:graphicFrameChg chg="add del mod modGraphic">
          <ac:chgData name="it18034400@my.sliit.lk" userId="b5224bbf-3f07-41e9-870f-8428b763ea44" providerId="ADAL" clId="{CEFA3FBA-F3A0-441F-A69F-0C00065DDABF}" dt="2021-03-10T02:12:18.711" v="8247" actId="478"/>
          <ac:graphicFrameMkLst>
            <pc:docMk/>
            <pc:sldMk cId="1646519715" sldId="372"/>
            <ac:graphicFrameMk id="2" creationId="{4CC6542C-1F47-4EFA-B30C-04C2C9E999A7}"/>
          </ac:graphicFrameMkLst>
        </pc:graphicFrameChg>
        <pc:picChg chg="add mod">
          <ac:chgData name="it18034400@my.sliit.lk" userId="b5224bbf-3f07-41e9-870f-8428b763ea44" providerId="ADAL" clId="{CEFA3FBA-F3A0-441F-A69F-0C00065DDABF}" dt="2021-03-10T02:12:46.124" v="8253" actId="14100"/>
          <ac:picMkLst>
            <pc:docMk/>
            <pc:sldMk cId="1646519715" sldId="372"/>
            <ac:picMk id="10" creationId="{5E044153-E2FE-4AEF-9522-2F50FC4371CC}"/>
          </ac:picMkLst>
        </pc:picChg>
      </pc:sldChg>
      <pc:sldChg chg="addSp delSp modSp add mod ord">
        <pc:chgData name="it18034400@my.sliit.lk" userId="b5224bbf-3f07-41e9-870f-8428b763ea44" providerId="ADAL" clId="{CEFA3FBA-F3A0-441F-A69F-0C00065DDABF}" dt="2021-03-10T01:29:03.952" v="8246" actId="1076"/>
        <pc:sldMkLst>
          <pc:docMk/>
          <pc:sldMk cId="4120570847" sldId="373"/>
        </pc:sldMkLst>
        <pc:spChg chg="add del mod">
          <ac:chgData name="it18034400@my.sliit.lk" userId="b5224bbf-3f07-41e9-870f-8428b763ea44" providerId="ADAL" clId="{CEFA3FBA-F3A0-441F-A69F-0C00065DDABF}" dt="2021-03-10T01:27:33.001" v="8178" actId="478"/>
          <ac:spMkLst>
            <pc:docMk/>
            <pc:sldMk cId="4120570847" sldId="373"/>
            <ac:spMk id="2" creationId="{07855317-F64D-49AC-882A-F16F3E2EAD34}"/>
          </ac:spMkLst>
        </pc:spChg>
        <pc:spChg chg="add del">
          <ac:chgData name="it18034400@my.sliit.lk" userId="b5224bbf-3f07-41e9-870f-8428b763ea44" providerId="ADAL" clId="{CEFA3FBA-F3A0-441F-A69F-0C00065DDABF}" dt="2021-03-10T01:27:33.001" v="8178" actId="478"/>
          <ac:spMkLst>
            <pc:docMk/>
            <pc:sldMk cId="4120570847" sldId="373"/>
            <ac:spMk id="3" creationId="{6112B6E2-8D23-49C5-8E8A-F030F95B084E}"/>
          </ac:spMkLst>
        </pc:spChg>
        <pc:spChg chg="add mod">
          <ac:chgData name="it18034400@my.sliit.lk" userId="b5224bbf-3f07-41e9-870f-8428b763ea44" providerId="ADAL" clId="{CEFA3FBA-F3A0-441F-A69F-0C00065DDABF}" dt="2021-03-10T01:29:03.952" v="8246" actId="1076"/>
          <ac:spMkLst>
            <pc:docMk/>
            <pc:sldMk cId="4120570847" sldId="373"/>
            <ac:spMk id="7" creationId="{9B784D79-EA63-46D1-A038-B929D9DFBAD6}"/>
          </ac:spMkLst>
        </pc:spChg>
        <pc:spChg chg="mod">
          <ac:chgData name="it18034400@my.sliit.lk" userId="b5224bbf-3f07-41e9-870f-8428b763ea44" providerId="ADAL" clId="{CEFA3FBA-F3A0-441F-A69F-0C00065DDABF}" dt="2021-03-09T16:50:02.902" v="7826" actId="20577"/>
          <ac:spMkLst>
            <pc:docMk/>
            <pc:sldMk cId="4120570847" sldId="373"/>
            <ac:spMk id="8" creationId="{B0C66D2D-9B13-4A52-88CB-47A887FA6D64}"/>
          </ac:spMkLst>
        </pc:spChg>
        <pc:graphicFrameChg chg="del">
          <ac:chgData name="it18034400@my.sliit.lk" userId="b5224bbf-3f07-41e9-870f-8428b763ea44" providerId="ADAL" clId="{CEFA3FBA-F3A0-441F-A69F-0C00065DDABF}" dt="2021-03-09T16:49:42.471" v="7813" actId="478"/>
          <ac:graphicFrameMkLst>
            <pc:docMk/>
            <pc:sldMk cId="4120570847" sldId="373"/>
            <ac:graphicFrameMk id="12" creationId="{84B882CD-010F-4E60-B5F4-27913046DBA1}"/>
          </ac:graphicFrameMkLst>
        </pc:graphicFrameChg>
      </pc:sldChg>
      <pc:sldChg chg="addSp modSp add del mod ord">
        <pc:chgData name="it18034400@my.sliit.lk" userId="b5224bbf-3f07-41e9-870f-8428b763ea44" providerId="ADAL" clId="{CEFA3FBA-F3A0-441F-A69F-0C00065DDABF}" dt="2021-03-10T00:56:46.150" v="7876" actId="2696"/>
        <pc:sldMkLst>
          <pc:docMk/>
          <pc:sldMk cId="1275931282" sldId="374"/>
        </pc:sldMkLst>
        <pc:spChg chg="mod">
          <ac:chgData name="it18034400@my.sliit.lk" userId="b5224bbf-3f07-41e9-870f-8428b763ea44" providerId="ADAL" clId="{CEFA3FBA-F3A0-441F-A69F-0C00065DDABF}" dt="2021-03-10T00:39:40.368" v="7839" actId="164"/>
          <ac:spMkLst>
            <pc:docMk/>
            <pc:sldMk cId="1275931282" sldId="374"/>
            <ac:spMk id="21" creationId="{6A067B13-6D58-434A-BE4F-B8BAEBAAFDD7}"/>
          </ac:spMkLst>
        </pc:spChg>
        <pc:grpChg chg="add mod">
          <ac:chgData name="it18034400@my.sliit.lk" userId="b5224bbf-3f07-41e9-870f-8428b763ea44" providerId="ADAL" clId="{CEFA3FBA-F3A0-441F-A69F-0C00065DDABF}" dt="2021-03-10T00:40:00.304" v="7840" actId="1076"/>
          <ac:grpSpMkLst>
            <pc:docMk/>
            <pc:sldMk cId="1275931282" sldId="374"/>
            <ac:grpSpMk id="3" creationId="{28FB12F2-AA91-4403-94A7-53B0A5643866}"/>
          </ac:grpSpMkLst>
        </pc:grpChg>
        <pc:graphicFrameChg chg="mod">
          <ac:chgData name="it18034400@my.sliit.lk" userId="b5224bbf-3f07-41e9-870f-8428b763ea44" providerId="ADAL" clId="{CEFA3FBA-F3A0-441F-A69F-0C00065DDABF}" dt="2021-03-10T00:40:00.304" v="7840" actId="1076"/>
          <ac:graphicFrameMkLst>
            <pc:docMk/>
            <pc:sldMk cId="1275931282" sldId="374"/>
            <ac:graphicFrameMk id="9" creationId="{B5BD4936-D8C6-451B-8DA6-437E452B3C9F}"/>
          </ac:graphicFrameMkLst>
        </pc:graphicFrameChg>
        <pc:picChg chg="mod">
          <ac:chgData name="it18034400@my.sliit.lk" userId="b5224bbf-3f07-41e9-870f-8428b763ea44" providerId="ADAL" clId="{CEFA3FBA-F3A0-441F-A69F-0C00065DDABF}" dt="2021-03-10T00:39:40.368" v="7839" actId="164"/>
          <ac:picMkLst>
            <pc:docMk/>
            <pc:sldMk cId="1275931282" sldId="374"/>
            <ac:picMk id="11" creationId="{0F773073-EFA8-4424-8268-E71B5FAE403D}"/>
          </ac:picMkLst>
        </pc:picChg>
        <pc:picChg chg="mod">
          <ac:chgData name="it18034400@my.sliit.lk" userId="b5224bbf-3f07-41e9-870f-8428b763ea44" providerId="ADAL" clId="{CEFA3FBA-F3A0-441F-A69F-0C00065DDABF}" dt="2021-03-10T00:39:40.368" v="7839" actId="164"/>
          <ac:picMkLst>
            <pc:docMk/>
            <pc:sldMk cId="1275931282" sldId="374"/>
            <ac:picMk id="13" creationId="{DE7A9C62-C717-4171-97A0-4AEAE7AE4408}"/>
          </ac:picMkLst>
        </pc:picChg>
        <pc:picChg chg="mod">
          <ac:chgData name="it18034400@my.sliit.lk" userId="b5224bbf-3f07-41e9-870f-8428b763ea44" providerId="ADAL" clId="{CEFA3FBA-F3A0-441F-A69F-0C00065DDABF}" dt="2021-03-10T00:39:40.368" v="7839" actId="164"/>
          <ac:picMkLst>
            <pc:docMk/>
            <pc:sldMk cId="1275931282" sldId="374"/>
            <ac:picMk id="14" creationId="{3F31D8FE-E5DC-4277-AE70-1BFBF7C50338}"/>
          </ac:picMkLst>
        </pc:picChg>
        <pc:picChg chg="mod">
          <ac:chgData name="it18034400@my.sliit.lk" userId="b5224bbf-3f07-41e9-870f-8428b763ea44" providerId="ADAL" clId="{CEFA3FBA-F3A0-441F-A69F-0C00065DDABF}" dt="2021-03-10T00:39:40.368" v="7839" actId="164"/>
          <ac:picMkLst>
            <pc:docMk/>
            <pc:sldMk cId="1275931282" sldId="374"/>
            <ac:picMk id="15" creationId="{ECB347B4-4891-45CC-A5DD-3CA7DA5FB6C0}"/>
          </ac:picMkLst>
        </pc:picChg>
        <pc:picChg chg="mod">
          <ac:chgData name="it18034400@my.sliit.lk" userId="b5224bbf-3f07-41e9-870f-8428b763ea44" providerId="ADAL" clId="{CEFA3FBA-F3A0-441F-A69F-0C00065DDABF}" dt="2021-03-10T00:39:40.368" v="7839" actId="164"/>
          <ac:picMkLst>
            <pc:docMk/>
            <pc:sldMk cId="1275931282" sldId="374"/>
            <ac:picMk id="16" creationId="{7499C2CC-7E2B-4AF5-98E9-FD3E102BE633}"/>
          </ac:picMkLst>
        </pc:picChg>
        <pc:picChg chg="mod">
          <ac:chgData name="it18034400@my.sliit.lk" userId="b5224bbf-3f07-41e9-870f-8428b763ea44" providerId="ADAL" clId="{CEFA3FBA-F3A0-441F-A69F-0C00065DDABF}" dt="2021-03-10T00:39:40.368" v="7839" actId="164"/>
          <ac:picMkLst>
            <pc:docMk/>
            <pc:sldMk cId="1275931282" sldId="374"/>
            <ac:picMk id="17" creationId="{19E878A5-E916-46EA-9A38-362B4F5A265F}"/>
          </ac:picMkLst>
        </pc:picChg>
        <pc:picChg chg="mod">
          <ac:chgData name="it18034400@my.sliit.lk" userId="b5224bbf-3f07-41e9-870f-8428b763ea44" providerId="ADAL" clId="{CEFA3FBA-F3A0-441F-A69F-0C00065DDABF}" dt="2021-03-10T00:39:40.368" v="7839" actId="164"/>
          <ac:picMkLst>
            <pc:docMk/>
            <pc:sldMk cId="1275931282" sldId="374"/>
            <ac:picMk id="18" creationId="{E619A63E-A19E-47A2-9818-62B1BB477B25}"/>
          </ac:picMkLst>
        </pc:picChg>
        <pc:picChg chg="mod">
          <ac:chgData name="it18034400@my.sliit.lk" userId="b5224bbf-3f07-41e9-870f-8428b763ea44" providerId="ADAL" clId="{CEFA3FBA-F3A0-441F-A69F-0C00065DDABF}" dt="2021-03-10T00:39:40.368" v="7839" actId="164"/>
          <ac:picMkLst>
            <pc:docMk/>
            <pc:sldMk cId="1275931282" sldId="374"/>
            <ac:picMk id="19" creationId="{92BF92B0-0738-491D-8C1D-8F446FC209EF}"/>
          </ac:picMkLst>
        </pc:picChg>
        <pc:picChg chg="mod">
          <ac:chgData name="it18034400@my.sliit.lk" userId="b5224bbf-3f07-41e9-870f-8428b763ea44" providerId="ADAL" clId="{CEFA3FBA-F3A0-441F-A69F-0C00065DDABF}" dt="2021-03-10T00:39:40.368" v="7839" actId="164"/>
          <ac:picMkLst>
            <pc:docMk/>
            <pc:sldMk cId="1275931282" sldId="374"/>
            <ac:picMk id="20" creationId="{6539B2E8-DB59-4808-812C-F8B94D078013}"/>
          </ac:picMkLst>
        </pc:picChg>
      </pc:sldChg>
      <pc:sldChg chg="addSp modSp add mod ord modNotesTx">
        <pc:chgData name="it18034400@my.sliit.lk" userId="b5224bbf-3f07-41e9-870f-8428b763ea44" providerId="ADAL" clId="{CEFA3FBA-F3A0-441F-A69F-0C00065DDABF}" dt="2021-03-10T06:27:22.189" v="9345" actId="1076"/>
        <pc:sldMkLst>
          <pc:docMk/>
          <pc:sldMk cId="3442995457" sldId="375"/>
        </pc:sldMkLst>
        <pc:spChg chg="mod">
          <ac:chgData name="it18034400@my.sliit.lk" userId="b5224bbf-3f07-41e9-870f-8428b763ea44" providerId="ADAL" clId="{CEFA3FBA-F3A0-441F-A69F-0C00065DDABF}" dt="2021-03-10T01:06:27.305" v="7966" actId="14100"/>
          <ac:spMkLst>
            <pc:docMk/>
            <pc:sldMk cId="3442995457" sldId="375"/>
            <ac:spMk id="3" creationId="{8D15F05C-81B4-4A89-BAE5-857617D7817F}"/>
          </ac:spMkLst>
        </pc:spChg>
        <pc:spChg chg="mod">
          <ac:chgData name="it18034400@my.sliit.lk" userId="b5224bbf-3f07-41e9-870f-8428b763ea44" providerId="ADAL" clId="{CEFA3FBA-F3A0-441F-A69F-0C00065DDABF}" dt="2021-03-10T00:57:14.857" v="7900" actId="20577"/>
          <ac:spMkLst>
            <pc:docMk/>
            <pc:sldMk cId="3442995457" sldId="375"/>
            <ac:spMk id="8" creationId="{2A9E74CF-8C5A-44CE-9E0E-BE2E71DC2E14}"/>
          </ac:spMkLst>
        </pc:spChg>
        <pc:grpChg chg="add mod">
          <ac:chgData name="it18034400@my.sliit.lk" userId="b5224bbf-3f07-41e9-870f-8428b763ea44" providerId="ADAL" clId="{CEFA3FBA-F3A0-441F-A69F-0C00065DDABF}" dt="2021-03-10T01:06:40.218" v="7967" actId="164"/>
          <ac:grpSpMkLst>
            <pc:docMk/>
            <pc:sldMk cId="3442995457" sldId="375"/>
            <ac:grpSpMk id="5" creationId="{31DC1AF5-7DDD-4440-94BA-BF20C82EAB99}"/>
          </ac:grpSpMkLst>
        </pc:grpChg>
        <pc:grpChg chg="mod">
          <ac:chgData name="it18034400@my.sliit.lk" userId="b5224bbf-3f07-41e9-870f-8428b763ea44" providerId="ADAL" clId="{CEFA3FBA-F3A0-441F-A69F-0C00065DDABF}" dt="2021-03-10T06:26:51.266" v="9341" actId="1076"/>
          <ac:grpSpMkLst>
            <pc:docMk/>
            <pc:sldMk cId="3442995457" sldId="375"/>
            <ac:grpSpMk id="6" creationId="{52CD071D-8B9A-4386-BB71-5E8D469F5864}"/>
          </ac:grpSpMkLst>
        </pc:grpChg>
        <pc:grpChg chg="add mod">
          <ac:chgData name="it18034400@my.sliit.lk" userId="b5224bbf-3f07-41e9-870f-8428b763ea44" providerId="ADAL" clId="{CEFA3FBA-F3A0-441F-A69F-0C00065DDABF}" dt="2021-03-10T06:27:22.189" v="9345" actId="1076"/>
          <ac:grpSpMkLst>
            <pc:docMk/>
            <pc:sldMk cId="3442995457" sldId="375"/>
            <ac:grpSpMk id="22" creationId="{D4DC7959-6083-42D8-807B-2F85817C1DCD}"/>
          </ac:grpSpMkLst>
        </pc:grpChg>
        <pc:graphicFrameChg chg="mod modGraphic">
          <ac:chgData name="it18034400@my.sliit.lk" userId="b5224bbf-3f07-41e9-870f-8428b763ea44" providerId="ADAL" clId="{CEFA3FBA-F3A0-441F-A69F-0C00065DDABF}" dt="2021-03-10T06:27:12.386" v="9344" actId="14100"/>
          <ac:graphicFrameMkLst>
            <pc:docMk/>
            <pc:sldMk cId="3442995457" sldId="375"/>
            <ac:graphicFrameMk id="4" creationId="{350F3691-A0FC-47B4-B4C5-F8311A8F9902}"/>
          </ac:graphicFrameMkLst>
        </pc:graphicFrameChg>
        <pc:picChg chg="mod">
          <ac:chgData name="it18034400@my.sliit.lk" userId="b5224bbf-3f07-41e9-870f-8428b763ea44" providerId="ADAL" clId="{CEFA3FBA-F3A0-441F-A69F-0C00065DDABF}" dt="2021-03-10T00:42:54.381" v="7843" actId="164"/>
          <ac:picMkLst>
            <pc:docMk/>
            <pc:sldMk cId="3442995457" sldId="375"/>
            <ac:picMk id="9" creationId="{2398DFFD-F1AE-4D42-B2AE-36EFC81DAD3C}"/>
          </ac:picMkLst>
        </pc:picChg>
        <pc:picChg chg="mod">
          <ac:chgData name="it18034400@my.sliit.lk" userId="b5224bbf-3f07-41e9-870f-8428b763ea44" providerId="ADAL" clId="{CEFA3FBA-F3A0-441F-A69F-0C00065DDABF}" dt="2021-03-10T00:42:54.381" v="7843" actId="164"/>
          <ac:picMkLst>
            <pc:docMk/>
            <pc:sldMk cId="3442995457" sldId="375"/>
            <ac:picMk id="10" creationId="{81236040-0D11-41D5-A39E-58949E9DF5BC}"/>
          </ac:picMkLst>
        </pc:picChg>
        <pc:picChg chg="mod">
          <ac:chgData name="it18034400@my.sliit.lk" userId="b5224bbf-3f07-41e9-870f-8428b763ea44" providerId="ADAL" clId="{CEFA3FBA-F3A0-441F-A69F-0C00065DDABF}" dt="2021-03-10T01:08:46.602" v="7991" actId="1076"/>
          <ac:picMkLst>
            <pc:docMk/>
            <pc:sldMk cId="3442995457" sldId="375"/>
            <ac:picMk id="11" creationId="{C6AF4860-62BF-40DF-A630-3D300CB1FEE0}"/>
          </ac:picMkLst>
        </pc:picChg>
        <pc:picChg chg="mod">
          <ac:chgData name="it18034400@my.sliit.lk" userId="b5224bbf-3f07-41e9-870f-8428b763ea44" providerId="ADAL" clId="{CEFA3FBA-F3A0-441F-A69F-0C00065DDABF}" dt="2021-03-10T01:08:54.098" v="7995" actId="1076"/>
          <ac:picMkLst>
            <pc:docMk/>
            <pc:sldMk cId="3442995457" sldId="375"/>
            <ac:picMk id="12" creationId="{080E3217-6221-434E-93D3-FD79D84EA2D5}"/>
          </ac:picMkLst>
        </pc:picChg>
        <pc:picChg chg="mod">
          <ac:chgData name="it18034400@my.sliit.lk" userId="b5224bbf-3f07-41e9-870f-8428b763ea44" providerId="ADAL" clId="{CEFA3FBA-F3A0-441F-A69F-0C00065DDABF}" dt="2021-03-10T01:06:18.880" v="7964" actId="1076"/>
          <ac:picMkLst>
            <pc:docMk/>
            <pc:sldMk cId="3442995457" sldId="375"/>
            <ac:picMk id="13" creationId="{54383ABA-679A-4DE8-ABFD-8AA7CDC1F16E}"/>
          </ac:picMkLst>
        </pc:picChg>
        <pc:picChg chg="mod">
          <ac:chgData name="it18034400@my.sliit.lk" userId="b5224bbf-3f07-41e9-870f-8428b763ea44" providerId="ADAL" clId="{CEFA3FBA-F3A0-441F-A69F-0C00065DDABF}" dt="2021-03-10T00:42:54.381" v="7843" actId="164"/>
          <ac:picMkLst>
            <pc:docMk/>
            <pc:sldMk cId="3442995457" sldId="375"/>
            <ac:picMk id="14" creationId="{FCBDCA91-247C-44AB-858C-34476D6FE7FC}"/>
          </ac:picMkLst>
        </pc:picChg>
        <pc:picChg chg="mod">
          <ac:chgData name="it18034400@my.sliit.lk" userId="b5224bbf-3f07-41e9-870f-8428b763ea44" providerId="ADAL" clId="{CEFA3FBA-F3A0-441F-A69F-0C00065DDABF}" dt="2021-03-10T01:08:39.500" v="7988" actId="1076"/>
          <ac:picMkLst>
            <pc:docMk/>
            <pc:sldMk cId="3442995457" sldId="375"/>
            <ac:picMk id="15" creationId="{9FADCB85-9EA0-437D-A9F8-4B5E558B4022}"/>
          </ac:picMkLst>
        </pc:picChg>
        <pc:picChg chg="mod">
          <ac:chgData name="it18034400@my.sliit.lk" userId="b5224bbf-3f07-41e9-870f-8428b763ea44" providerId="ADAL" clId="{CEFA3FBA-F3A0-441F-A69F-0C00065DDABF}" dt="2021-03-10T01:08:42.978" v="7989" actId="1076"/>
          <ac:picMkLst>
            <pc:docMk/>
            <pc:sldMk cId="3442995457" sldId="375"/>
            <ac:picMk id="16" creationId="{082EF86B-D7E6-4559-A565-316F00E67830}"/>
          </ac:picMkLst>
        </pc:picChg>
        <pc:picChg chg="mod">
          <ac:chgData name="it18034400@my.sliit.lk" userId="b5224bbf-3f07-41e9-870f-8428b763ea44" providerId="ADAL" clId="{CEFA3FBA-F3A0-441F-A69F-0C00065DDABF}" dt="2021-03-10T00:42:54.381" v="7843" actId="164"/>
          <ac:picMkLst>
            <pc:docMk/>
            <pc:sldMk cId="3442995457" sldId="375"/>
            <ac:picMk id="17" creationId="{19E878A5-E916-46EA-9A38-362B4F5A265F}"/>
          </ac:picMkLst>
        </pc:picChg>
        <pc:picChg chg="mod">
          <ac:chgData name="it18034400@my.sliit.lk" userId="b5224bbf-3f07-41e9-870f-8428b763ea44" providerId="ADAL" clId="{CEFA3FBA-F3A0-441F-A69F-0C00065DDABF}" dt="2021-03-10T01:08:50.094" v="7993" actId="1076"/>
          <ac:picMkLst>
            <pc:docMk/>
            <pc:sldMk cId="3442995457" sldId="375"/>
            <ac:picMk id="18" creationId="{65B28ED0-3973-489C-B502-342C40996CB9}"/>
          </ac:picMkLst>
        </pc:picChg>
        <pc:picChg chg="mod">
          <ac:chgData name="it18034400@my.sliit.lk" userId="b5224bbf-3f07-41e9-870f-8428b763ea44" providerId="ADAL" clId="{CEFA3FBA-F3A0-441F-A69F-0C00065DDABF}" dt="2021-03-10T01:08:35.299" v="7987" actId="1076"/>
          <ac:picMkLst>
            <pc:docMk/>
            <pc:sldMk cId="3442995457" sldId="375"/>
            <ac:picMk id="19" creationId="{AF5A7648-66FF-4F5E-A0C8-8DAF1606637A}"/>
          </ac:picMkLst>
        </pc:picChg>
        <pc:picChg chg="mod">
          <ac:chgData name="it18034400@my.sliit.lk" userId="b5224bbf-3f07-41e9-870f-8428b763ea44" providerId="ADAL" clId="{CEFA3FBA-F3A0-441F-A69F-0C00065DDABF}" dt="2021-03-10T00:42:54.381" v="7843" actId="164"/>
          <ac:picMkLst>
            <pc:docMk/>
            <pc:sldMk cId="3442995457" sldId="375"/>
            <ac:picMk id="20" creationId="{34EAC9E7-3FC4-4D07-BEB2-0E1ACC4BE4F4}"/>
          </ac:picMkLst>
        </pc:picChg>
        <pc:picChg chg="add mod">
          <ac:chgData name="it18034400@my.sliit.lk" userId="b5224bbf-3f07-41e9-870f-8428b763ea44" providerId="ADAL" clId="{CEFA3FBA-F3A0-441F-A69F-0C00065DDABF}" dt="2021-03-10T01:08:57.695" v="7997" actId="1076"/>
          <ac:picMkLst>
            <pc:docMk/>
            <pc:sldMk cId="3442995457" sldId="375"/>
            <ac:picMk id="21" creationId="{23CBDD62-B438-4E3A-A477-3FDDDD2309DF}"/>
          </ac:picMkLst>
        </pc:picChg>
      </pc:sldChg>
      <pc:sldChg chg="modSp add del mod ord">
        <pc:chgData name="it18034400@my.sliit.lk" userId="b5224bbf-3f07-41e9-870f-8428b763ea44" providerId="ADAL" clId="{CEFA3FBA-F3A0-441F-A69F-0C00065DDABF}" dt="2021-03-10T01:11:40.188" v="8085" actId="47"/>
        <pc:sldMkLst>
          <pc:docMk/>
          <pc:sldMk cId="2931453982" sldId="379"/>
        </pc:sldMkLst>
        <pc:spChg chg="mod">
          <ac:chgData name="it18034400@my.sliit.lk" userId="b5224bbf-3f07-41e9-870f-8428b763ea44" providerId="ADAL" clId="{CEFA3FBA-F3A0-441F-A69F-0C00065DDABF}" dt="2021-03-10T01:00:33.698" v="7926" actId="20577"/>
          <ac:spMkLst>
            <pc:docMk/>
            <pc:sldMk cId="2931453982" sldId="379"/>
            <ac:spMk id="8" creationId="{2A9E74CF-8C5A-44CE-9E0E-BE2E71DC2E14}"/>
          </ac:spMkLst>
        </pc:spChg>
      </pc:sldChg>
      <pc:sldChg chg="modSp add mod ord">
        <pc:chgData name="it18034400@my.sliit.lk" userId="b5224bbf-3f07-41e9-870f-8428b763ea44" providerId="ADAL" clId="{CEFA3FBA-F3A0-441F-A69F-0C00065DDABF}" dt="2021-03-10T01:10:08.081" v="8075" actId="20577"/>
        <pc:sldMkLst>
          <pc:docMk/>
          <pc:sldMk cId="1519223217" sldId="380"/>
        </pc:sldMkLst>
        <pc:spChg chg="mod">
          <ac:chgData name="it18034400@my.sliit.lk" userId="b5224bbf-3f07-41e9-870f-8428b763ea44" providerId="ADAL" clId="{CEFA3FBA-F3A0-441F-A69F-0C00065DDABF}" dt="2021-03-10T01:10:08.081" v="8075" actId="20577"/>
          <ac:spMkLst>
            <pc:docMk/>
            <pc:sldMk cId="1519223217" sldId="380"/>
            <ac:spMk id="8" creationId="{2A9E74CF-8C5A-44CE-9E0E-BE2E71DC2E14}"/>
          </ac:spMkLst>
        </pc:spChg>
        <pc:grpChg chg="mod">
          <ac:chgData name="it18034400@my.sliit.lk" userId="b5224bbf-3f07-41e9-870f-8428b763ea44" providerId="ADAL" clId="{CEFA3FBA-F3A0-441F-A69F-0C00065DDABF}" dt="2021-03-10T01:09:57.922" v="8003"/>
          <ac:grpSpMkLst>
            <pc:docMk/>
            <pc:sldMk cId="1519223217" sldId="380"/>
            <ac:grpSpMk id="6" creationId="{52CD071D-8B9A-4386-BB71-5E8D469F5864}"/>
          </ac:grpSpMkLst>
        </pc:grpChg>
        <pc:picChg chg="mod">
          <ac:chgData name="it18034400@my.sliit.lk" userId="b5224bbf-3f07-41e9-870f-8428b763ea44" providerId="ADAL" clId="{CEFA3FBA-F3A0-441F-A69F-0C00065DDABF}" dt="2021-03-10T01:09:57.922" v="8003"/>
          <ac:picMkLst>
            <pc:docMk/>
            <pc:sldMk cId="1519223217" sldId="380"/>
            <ac:picMk id="7" creationId="{A27B99CC-0C78-4F0F-81A7-079BF12864B0}"/>
          </ac:picMkLst>
        </pc:picChg>
      </pc:sldChg>
      <pc:sldChg chg="add del ord">
        <pc:chgData name="it18034400@my.sliit.lk" userId="b5224bbf-3f07-41e9-870f-8428b763ea44" providerId="ADAL" clId="{CEFA3FBA-F3A0-441F-A69F-0C00065DDABF}" dt="2021-03-10T01:09:22.126" v="7998" actId="47"/>
        <pc:sldMkLst>
          <pc:docMk/>
          <pc:sldMk cId="1595942720" sldId="380"/>
        </pc:sldMkLst>
      </pc:sldChg>
      <pc:sldChg chg="addSp delSp modSp add mod ord">
        <pc:chgData name="it18034400@my.sliit.lk" userId="b5224bbf-3f07-41e9-870f-8428b763ea44" providerId="ADAL" clId="{CEFA3FBA-F3A0-441F-A69F-0C00065DDABF}" dt="2021-03-10T06:26:11.480" v="9339" actId="2166"/>
        <pc:sldMkLst>
          <pc:docMk/>
          <pc:sldMk cId="215262232" sldId="381"/>
        </pc:sldMkLst>
        <pc:spChg chg="mod">
          <ac:chgData name="it18034400@my.sliit.lk" userId="b5224bbf-3f07-41e9-870f-8428b763ea44" providerId="ADAL" clId="{CEFA3FBA-F3A0-441F-A69F-0C00065DDABF}" dt="2021-03-10T01:11:30.694" v="8084"/>
          <ac:spMkLst>
            <pc:docMk/>
            <pc:sldMk cId="215262232" sldId="381"/>
            <ac:spMk id="25" creationId="{AA721F46-C708-4DF5-AD5B-2A05D922C4D8}"/>
          </ac:spMkLst>
        </pc:spChg>
        <pc:grpChg chg="del mod">
          <ac:chgData name="it18034400@my.sliit.lk" userId="b5224bbf-3f07-41e9-870f-8428b763ea44" providerId="ADAL" clId="{CEFA3FBA-F3A0-441F-A69F-0C00065DDABF}" dt="2021-03-10T01:11:29.895" v="8083" actId="478"/>
          <ac:grpSpMkLst>
            <pc:docMk/>
            <pc:sldMk cId="215262232" sldId="381"/>
            <ac:grpSpMk id="6" creationId="{52CD071D-8B9A-4386-BB71-5E8D469F5864}"/>
          </ac:grpSpMkLst>
        </pc:grpChg>
        <pc:grpChg chg="add mod">
          <ac:chgData name="it18034400@my.sliit.lk" userId="b5224bbf-3f07-41e9-870f-8428b763ea44" providerId="ADAL" clId="{CEFA3FBA-F3A0-441F-A69F-0C00065DDABF}" dt="2021-03-10T01:11:30.694" v="8084"/>
          <ac:grpSpMkLst>
            <pc:docMk/>
            <pc:sldMk cId="215262232" sldId="381"/>
            <ac:grpSpMk id="23" creationId="{58BCF84E-0015-41EB-8733-0A39DBB5D0D8}"/>
          </ac:grpSpMkLst>
        </pc:grpChg>
        <pc:graphicFrameChg chg="modGraphic">
          <ac:chgData name="it18034400@my.sliit.lk" userId="b5224bbf-3f07-41e9-870f-8428b763ea44" providerId="ADAL" clId="{CEFA3FBA-F3A0-441F-A69F-0C00065DDABF}" dt="2021-03-10T06:26:11.480" v="9339" actId="2166"/>
          <ac:graphicFrameMkLst>
            <pc:docMk/>
            <pc:sldMk cId="215262232" sldId="381"/>
            <ac:graphicFrameMk id="4" creationId="{350F3691-A0FC-47B4-B4C5-F8311A8F9902}"/>
          </ac:graphicFrameMkLst>
        </pc:graphicFrameChg>
        <pc:picChg chg="mod">
          <ac:chgData name="it18034400@my.sliit.lk" userId="b5224bbf-3f07-41e9-870f-8428b763ea44" providerId="ADAL" clId="{CEFA3FBA-F3A0-441F-A69F-0C00065DDABF}" dt="2021-03-10T01:11:30.694" v="8084"/>
          <ac:picMkLst>
            <pc:docMk/>
            <pc:sldMk cId="215262232" sldId="381"/>
            <ac:picMk id="24" creationId="{505F9B5F-54EC-4131-A2E3-C4A9774FF5EC}"/>
          </ac:picMkLst>
        </pc:picChg>
      </pc:sldChg>
      <pc:sldChg chg="addSp delSp modSp add mod">
        <pc:chgData name="it18034400@my.sliit.lk" userId="b5224bbf-3f07-41e9-870f-8428b763ea44" providerId="ADAL" clId="{CEFA3FBA-F3A0-441F-A69F-0C00065DDABF}" dt="2021-03-10T07:03:06.632" v="9490" actId="1582"/>
        <pc:sldMkLst>
          <pc:docMk/>
          <pc:sldMk cId="1100619721" sldId="382"/>
        </pc:sldMkLst>
        <pc:spChg chg="add mod">
          <ac:chgData name="it18034400@my.sliit.lk" userId="b5224bbf-3f07-41e9-870f-8428b763ea44" providerId="ADAL" clId="{CEFA3FBA-F3A0-441F-A69F-0C00065DDABF}" dt="2021-03-10T07:03:06.632" v="9490" actId="1582"/>
          <ac:spMkLst>
            <pc:docMk/>
            <pc:sldMk cId="1100619721" sldId="382"/>
            <ac:spMk id="3" creationId="{49FECCC4-0F6D-448B-8D81-9CEF68B087C2}"/>
          </ac:spMkLst>
        </pc:spChg>
        <pc:spChg chg="mod">
          <ac:chgData name="it18034400@my.sliit.lk" userId="b5224bbf-3f07-41e9-870f-8428b763ea44" providerId="ADAL" clId="{CEFA3FBA-F3A0-441F-A69F-0C00065DDABF}" dt="2021-03-10T07:01:47.037" v="9476"/>
          <ac:spMkLst>
            <pc:docMk/>
            <pc:sldMk cId="1100619721" sldId="382"/>
            <ac:spMk id="8" creationId="{2B8676C3-F712-4B98-B475-A4EC6E900A51}"/>
          </ac:spMkLst>
        </pc:spChg>
        <pc:spChg chg="mod">
          <ac:chgData name="it18034400@my.sliit.lk" userId="b5224bbf-3f07-41e9-870f-8428b763ea44" providerId="ADAL" clId="{CEFA3FBA-F3A0-441F-A69F-0C00065DDABF}" dt="2021-03-10T07:01:47.037" v="9476"/>
          <ac:spMkLst>
            <pc:docMk/>
            <pc:sldMk cId="1100619721" sldId="382"/>
            <ac:spMk id="10" creationId="{EDDF69D0-9B55-4469-9782-785CDDEF1EB2}"/>
          </ac:spMkLst>
        </pc:spChg>
        <pc:grpChg chg="add del mod">
          <ac:chgData name="it18034400@my.sliit.lk" userId="b5224bbf-3f07-41e9-870f-8428b763ea44" providerId="ADAL" clId="{CEFA3FBA-F3A0-441F-A69F-0C00065DDABF}" dt="2021-03-10T07:01:48.366" v="9477" actId="478"/>
          <ac:grpSpMkLst>
            <pc:docMk/>
            <pc:sldMk cId="1100619721" sldId="382"/>
            <ac:grpSpMk id="7" creationId="{7094D3AB-990D-4E2D-8535-C491E49B6FA9}"/>
          </ac:grpSpMkLst>
        </pc:grpChg>
        <pc:graphicFrameChg chg="del">
          <ac:chgData name="it18034400@my.sliit.lk" userId="b5224bbf-3f07-41e9-870f-8428b763ea44" providerId="ADAL" clId="{CEFA3FBA-F3A0-441F-A69F-0C00065DDABF}" dt="2021-03-10T05:37:26.590" v="9006" actId="478"/>
          <ac:graphicFrameMkLst>
            <pc:docMk/>
            <pc:sldMk cId="1100619721" sldId="382"/>
            <ac:graphicFrameMk id="9" creationId="{889302F6-C489-476E-A0D1-C2C625AB7BCE}"/>
          </ac:graphicFrameMkLst>
        </pc:graphicFrameChg>
        <pc:picChg chg="add del mod">
          <ac:chgData name="it18034400@my.sliit.lk" userId="b5224bbf-3f07-41e9-870f-8428b763ea44" providerId="ADAL" clId="{CEFA3FBA-F3A0-441F-A69F-0C00065DDABF}" dt="2021-03-10T07:01:46.331" v="9475" actId="478"/>
          <ac:picMkLst>
            <pc:docMk/>
            <pc:sldMk cId="1100619721" sldId="382"/>
            <ac:picMk id="2" creationId="{E8C19979-3E97-497B-AFE2-EA5D8A3FC314}"/>
          </ac:picMkLst>
        </pc:picChg>
        <pc:picChg chg="add mod">
          <ac:chgData name="it18034400@my.sliit.lk" userId="b5224bbf-3f07-41e9-870f-8428b763ea44" providerId="ADAL" clId="{CEFA3FBA-F3A0-441F-A69F-0C00065DDABF}" dt="2021-03-10T07:02:30.082" v="9482" actId="14100"/>
          <ac:picMkLst>
            <pc:docMk/>
            <pc:sldMk cId="1100619721" sldId="382"/>
            <ac:picMk id="11" creationId="{1A6901AC-AF3A-407D-90BC-52E0338B5A05}"/>
          </ac:picMkLst>
        </pc:picChg>
      </pc:sldChg>
      <pc:sldChg chg="del">
        <pc:chgData name="it18034400@my.sliit.lk" userId="b5224bbf-3f07-41e9-870f-8428b763ea44" providerId="ADAL" clId="{CEFA3FBA-F3A0-441F-A69F-0C00065DDABF}" dt="2021-03-10T06:29:21.276" v="9353" actId="47"/>
        <pc:sldMkLst>
          <pc:docMk/>
          <pc:sldMk cId="1490856731" sldId="385"/>
        </pc:sldMkLst>
      </pc:sldChg>
      <pc:sldChg chg="addSp delSp modSp add mod ord">
        <pc:chgData name="it18034400@my.sliit.lk" userId="b5224bbf-3f07-41e9-870f-8428b763ea44" providerId="ADAL" clId="{CEFA3FBA-F3A0-441F-A69F-0C00065DDABF}" dt="2021-03-10T07:10:35.754" v="9570" actId="20577"/>
        <pc:sldMkLst>
          <pc:docMk/>
          <pc:sldMk cId="3156460773" sldId="386"/>
        </pc:sldMkLst>
        <pc:spChg chg="mod">
          <ac:chgData name="it18034400@my.sliit.lk" userId="b5224bbf-3f07-41e9-870f-8428b763ea44" providerId="ADAL" clId="{CEFA3FBA-F3A0-441F-A69F-0C00065DDABF}" dt="2021-03-10T06:29:18.106" v="9352"/>
          <ac:spMkLst>
            <pc:docMk/>
            <pc:sldMk cId="3156460773" sldId="386"/>
            <ac:spMk id="25" creationId="{CFC3C056-F4F9-4E7A-B953-81967136295F}"/>
          </ac:spMkLst>
        </pc:spChg>
        <pc:grpChg chg="del">
          <ac:chgData name="it18034400@my.sliit.lk" userId="b5224bbf-3f07-41e9-870f-8428b763ea44" providerId="ADAL" clId="{CEFA3FBA-F3A0-441F-A69F-0C00065DDABF}" dt="2021-03-10T06:29:17.440" v="9351" actId="478"/>
          <ac:grpSpMkLst>
            <pc:docMk/>
            <pc:sldMk cId="3156460773" sldId="386"/>
            <ac:grpSpMk id="6" creationId="{52CD071D-8B9A-4386-BB71-5E8D469F5864}"/>
          </ac:grpSpMkLst>
        </pc:grpChg>
        <pc:grpChg chg="add mod">
          <ac:chgData name="it18034400@my.sliit.lk" userId="b5224bbf-3f07-41e9-870f-8428b763ea44" providerId="ADAL" clId="{CEFA3FBA-F3A0-441F-A69F-0C00065DDABF}" dt="2021-03-10T06:29:18.106" v="9352"/>
          <ac:grpSpMkLst>
            <pc:docMk/>
            <pc:sldMk cId="3156460773" sldId="386"/>
            <ac:grpSpMk id="23" creationId="{C01A7C80-CA45-4786-A3EA-573509C29674}"/>
          </ac:grpSpMkLst>
        </pc:grpChg>
        <pc:graphicFrameChg chg="modGraphic">
          <ac:chgData name="it18034400@my.sliit.lk" userId="b5224bbf-3f07-41e9-870f-8428b763ea44" providerId="ADAL" clId="{CEFA3FBA-F3A0-441F-A69F-0C00065DDABF}" dt="2021-03-10T07:10:35.754" v="9570" actId="20577"/>
          <ac:graphicFrameMkLst>
            <pc:docMk/>
            <pc:sldMk cId="3156460773" sldId="386"/>
            <ac:graphicFrameMk id="4" creationId="{350F3691-A0FC-47B4-B4C5-F8311A8F9902}"/>
          </ac:graphicFrameMkLst>
        </pc:graphicFrameChg>
        <pc:picChg chg="mod">
          <ac:chgData name="it18034400@my.sliit.lk" userId="b5224bbf-3f07-41e9-870f-8428b763ea44" providerId="ADAL" clId="{CEFA3FBA-F3A0-441F-A69F-0C00065DDABF}" dt="2021-03-10T06:29:18.106" v="9352"/>
          <ac:picMkLst>
            <pc:docMk/>
            <pc:sldMk cId="3156460773" sldId="386"/>
            <ac:picMk id="24" creationId="{1EEDB58B-BCF8-4506-9189-3460D1B81BCA}"/>
          </ac:picMkLst>
        </pc:picChg>
      </pc:sldChg>
      <pc:sldChg chg="addSp delSp modSp mod">
        <pc:chgData name="it18034400@my.sliit.lk" userId="b5224bbf-3f07-41e9-870f-8428b763ea44" providerId="ADAL" clId="{CEFA3FBA-F3A0-441F-A69F-0C00065DDABF}" dt="2021-03-10T06:54:24.484" v="9391" actId="1076"/>
        <pc:sldMkLst>
          <pc:docMk/>
          <pc:sldMk cId="2858803803" sldId="387"/>
        </pc:sldMkLst>
        <pc:spChg chg="mod">
          <ac:chgData name="it18034400@my.sliit.lk" userId="b5224bbf-3f07-41e9-870f-8428b763ea44" providerId="ADAL" clId="{CEFA3FBA-F3A0-441F-A69F-0C00065DDABF}" dt="2021-03-10T06:50:37.017" v="9373" actId="1076"/>
          <ac:spMkLst>
            <pc:docMk/>
            <pc:sldMk cId="2858803803" sldId="387"/>
            <ac:spMk id="2" creationId="{15072A6F-72C4-054E-80DF-EED8A8CB9638}"/>
          </ac:spMkLst>
        </pc:spChg>
        <pc:spChg chg="del">
          <ac:chgData name="it18034400@my.sliit.lk" userId="b5224bbf-3f07-41e9-870f-8428b763ea44" providerId="ADAL" clId="{CEFA3FBA-F3A0-441F-A69F-0C00065DDABF}" dt="2021-03-10T06:49:55.428" v="9366" actId="478"/>
          <ac:spMkLst>
            <pc:docMk/>
            <pc:sldMk cId="2858803803" sldId="387"/>
            <ac:spMk id="3" creationId="{B85897A1-DC9D-BD46-A9C0-1782B1BEE377}"/>
          </ac:spMkLst>
        </pc:spChg>
        <pc:spChg chg="mod">
          <ac:chgData name="it18034400@my.sliit.lk" userId="b5224bbf-3f07-41e9-870f-8428b763ea44" providerId="ADAL" clId="{CEFA3FBA-F3A0-441F-A69F-0C00065DDABF}" dt="2021-03-10T06:50:29.624" v="9372"/>
          <ac:spMkLst>
            <pc:docMk/>
            <pc:sldMk cId="2858803803" sldId="387"/>
            <ac:spMk id="7" creationId="{2036006F-7A93-47EC-8CDB-7C40D6DE3F5C}"/>
          </ac:spMkLst>
        </pc:spChg>
        <pc:grpChg chg="add mod">
          <ac:chgData name="it18034400@my.sliit.lk" userId="b5224bbf-3f07-41e9-870f-8428b763ea44" providerId="ADAL" clId="{CEFA3FBA-F3A0-441F-A69F-0C00065DDABF}" dt="2021-03-10T06:50:29.624" v="9372"/>
          <ac:grpSpMkLst>
            <pc:docMk/>
            <pc:sldMk cId="2858803803" sldId="387"/>
            <ac:grpSpMk id="5" creationId="{DDD12C92-2EA1-4C9E-B818-663A25E1CC5C}"/>
          </ac:grpSpMkLst>
        </pc:grpChg>
        <pc:picChg chg="add del mod">
          <ac:chgData name="it18034400@my.sliit.lk" userId="b5224bbf-3f07-41e9-870f-8428b763ea44" providerId="ADAL" clId="{CEFA3FBA-F3A0-441F-A69F-0C00065DDABF}" dt="2021-03-10T06:53:11.742" v="9375" actId="478"/>
          <ac:picMkLst>
            <pc:docMk/>
            <pc:sldMk cId="2858803803" sldId="387"/>
            <ac:picMk id="4" creationId="{3A947BA9-8F9B-47BD-9E0D-5A16980CF568}"/>
          </ac:picMkLst>
        </pc:picChg>
        <pc:picChg chg="mod">
          <ac:chgData name="it18034400@my.sliit.lk" userId="b5224bbf-3f07-41e9-870f-8428b763ea44" providerId="ADAL" clId="{CEFA3FBA-F3A0-441F-A69F-0C00065DDABF}" dt="2021-03-10T06:50:29.624" v="9372"/>
          <ac:picMkLst>
            <pc:docMk/>
            <pc:sldMk cId="2858803803" sldId="387"/>
            <ac:picMk id="6" creationId="{35313047-4768-4A27-927D-FFFA33DD77D7}"/>
          </ac:picMkLst>
        </pc:picChg>
        <pc:picChg chg="add del mod">
          <ac:chgData name="it18034400@my.sliit.lk" userId="b5224bbf-3f07-41e9-870f-8428b763ea44" providerId="ADAL" clId="{CEFA3FBA-F3A0-441F-A69F-0C00065DDABF}" dt="2021-03-10T06:54:00.855" v="9385" actId="478"/>
          <ac:picMkLst>
            <pc:docMk/>
            <pc:sldMk cId="2858803803" sldId="387"/>
            <ac:picMk id="8" creationId="{B75031C9-4A2D-4F63-A2B7-7F53E8C8A0A5}"/>
          </ac:picMkLst>
        </pc:picChg>
        <pc:picChg chg="add mod">
          <ac:chgData name="it18034400@my.sliit.lk" userId="b5224bbf-3f07-41e9-870f-8428b763ea44" providerId="ADAL" clId="{CEFA3FBA-F3A0-441F-A69F-0C00065DDABF}" dt="2021-03-10T06:54:24.484" v="9391" actId="1076"/>
          <ac:picMkLst>
            <pc:docMk/>
            <pc:sldMk cId="2858803803" sldId="387"/>
            <ac:picMk id="9" creationId="{FB206B86-A5FD-43C1-A368-5FA5529432C1}"/>
          </ac:picMkLst>
        </pc:picChg>
      </pc:sldChg>
      <pc:sldChg chg="addSp delSp modSp add mod">
        <pc:chgData name="it18034400@my.sliit.lk" userId="b5224bbf-3f07-41e9-870f-8428b763ea44" providerId="ADAL" clId="{CEFA3FBA-F3A0-441F-A69F-0C00065DDABF}" dt="2021-03-10T07:14:25.110" v="9650" actId="14100"/>
        <pc:sldMkLst>
          <pc:docMk/>
          <pc:sldMk cId="3222236337" sldId="388"/>
        </pc:sldMkLst>
        <pc:spChg chg="del mod">
          <ac:chgData name="it18034400@my.sliit.lk" userId="b5224bbf-3f07-41e9-870f-8428b763ea44" providerId="ADAL" clId="{CEFA3FBA-F3A0-441F-A69F-0C00065DDABF}" dt="2021-03-10T07:12:08.643" v="9585" actId="478"/>
          <ac:spMkLst>
            <pc:docMk/>
            <pc:sldMk cId="3222236337" sldId="388"/>
            <ac:spMk id="3" creationId="{B85897A1-DC9D-BD46-A9C0-1782B1BEE377}"/>
          </ac:spMkLst>
        </pc:spChg>
        <pc:spChg chg="add del mod">
          <ac:chgData name="it18034400@my.sliit.lk" userId="b5224bbf-3f07-41e9-870f-8428b763ea44" providerId="ADAL" clId="{CEFA3FBA-F3A0-441F-A69F-0C00065DDABF}" dt="2021-03-10T07:12:11.651" v="9586" actId="478"/>
          <ac:spMkLst>
            <pc:docMk/>
            <pc:sldMk cId="3222236337" sldId="388"/>
            <ac:spMk id="6" creationId="{4B4C5045-F3E3-4674-8EE2-373C3FD5F69D}"/>
          </ac:spMkLst>
        </pc:spChg>
        <pc:graphicFrameChg chg="add mod modGraphic">
          <ac:chgData name="it18034400@my.sliit.lk" userId="b5224bbf-3f07-41e9-870f-8428b763ea44" providerId="ADAL" clId="{CEFA3FBA-F3A0-441F-A69F-0C00065DDABF}" dt="2021-03-10T07:14:25.110" v="9650" actId="14100"/>
          <ac:graphicFrameMkLst>
            <pc:docMk/>
            <pc:sldMk cId="3222236337" sldId="388"/>
            <ac:graphicFrameMk id="4" creationId="{576D4766-F606-4810-93F0-8FBB1B23C2B8}"/>
          </ac:graphicFrameMkLst>
        </pc:graphicFrameChg>
      </pc:sldChg>
      <pc:sldChg chg="addSp modSp">
        <pc:chgData name="it18034400@my.sliit.lk" userId="b5224bbf-3f07-41e9-870f-8428b763ea44" providerId="ADAL" clId="{CEFA3FBA-F3A0-441F-A69F-0C00065DDABF}" dt="2021-03-10T06:57:20.411" v="9443"/>
        <pc:sldMkLst>
          <pc:docMk/>
          <pc:sldMk cId="1726337306" sldId="389"/>
        </pc:sldMkLst>
        <pc:spChg chg="mod">
          <ac:chgData name="it18034400@my.sliit.lk" userId="b5224bbf-3f07-41e9-870f-8428b763ea44" providerId="ADAL" clId="{CEFA3FBA-F3A0-441F-A69F-0C00065DDABF}" dt="2021-03-10T06:57:20.411" v="9443"/>
          <ac:spMkLst>
            <pc:docMk/>
            <pc:sldMk cId="1726337306" sldId="389"/>
            <ac:spMk id="286" creationId="{AEA6BFC3-D943-4292-B48A-F8DBE36145BA}"/>
          </ac:spMkLst>
        </pc:spChg>
        <pc:grpChg chg="add mod">
          <ac:chgData name="it18034400@my.sliit.lk" userId="b5224bbf-3f07-41e9-870f-8428b763ea44" providerId="ADAL" clId="{CEFA3FBA-F3A0-441F-A69F-0C00065DDABF}" dt="2021-03-10T06:57:20.411" v="9443"/>
          <ac:grpSpMkLst>
            <pc:docMk/>
            <pc:sldMk cId="1726337306" sldId="389"/>
            <ac:grpSpMk id="284" creationId="{A6CB44B3-769B-4DC3-85B9-B212DAC5F404}"/>
          </ac:grpSpMkLst>
        </pc:grpChg>
        <pc:picChg chg="mod">
          <ac:chgData name="it18034400@my.sliit.lk" userId="b5224bbf-3f07-41e9-870f-8428b763ea44" providerId="ADAL" clId="{CEFA3FBA-F3A0-441F-A69F-0C00065DDABF}" dt="2021-03-10T06:57:20.411" v="9443"/>
          <ac:picMkLst>
            <pc:docMk/>
            <pc:sldMk cId="1726337306" sldId="389"/>
            <ac:picMk id="285" creationId="{71464BA4-6EB7-499D-8EFA-256C40D4BF74}"/>
          </ac:picMkLst>
        </pc:picChg>
      </pc:sldChg>
      <pc:sldChg chg="modSp add mod">
        <pc:chgData name="it18034400@my.sliit.lk" userId="b5224bbf-3f07-41e9-870f-8428b763ea44" providerId="ADAL" clId="{CEFA3FBA-F3A0-441F-A69F-0C00065DDABF}" dt="2021-03-10T07:04:46.958" v="9503" actId="14100"/>
        <pc:sldMkLst>
          <pc:docMk/>
          <pc:sldMk cId="2238735032" sldId="392"/>
        </pc:sldMkLst>
        <pc:picChg chg="mod modCrop">
          <ac:chgData name="it18034400@my.sliit.lk" userId="b5224bbf-3f07-41e9-870f-8428b763ea44" providerId="ADAL" clId="{CEFA3FBA-F3A0-441F-A69F-0C00065DDABF}" dt="2021-03-10T07:04:46.958" v="9503" actId="14100"/>
          <ac:picMkLst>
            <pc:docMk/>
            <pc:sldMk cId="2238735032" sldId="392"/>
            <ac:picMk id="11" creationId="{1A6901AC-AF3A-407D-90BC-52E0338B5A05}"/>
          </ac:picMkLst>
        </pc:picChg>
      </pc:sldChg>
      <pc:sldChg chg="modSp add mod">
        <pc:chgData name="it18034400@my.sliit.lk" userId="b5224bbf-3f07-41e9-870f-8428b763ea44" providerId="ADAL" clId="{CEFA3FBA-F3A0-441F-A69F-0C00065DDABF}" dt="2021-03-10T07:14:59.680" v="9666" actId="1076"/>
        <pc:sldMkLst>
          <pc:docMk/>
          <pc:sldMk cId="1044512376" sldId="393"/>
        </pc:sldMkLst>
        <pc:spChg chg="mod">
          <ac:chgData name="it18034400@my.sliit.lk" userId="b5224bbf-3f07-41e9-870f-8428b763ea44" providerId="ADAL" clId="{CEFA3FBA-F3A0-441F-A69F-0C00065DDABF}" dt="2021-03-10T07:14:59.680" v="9666" actId="1076"/>
          <ac:spMkLst>
            <pc:docMk/>
            <pc:sldMk cId="1044512376" sldId="393"/>
            <ac:spMk id="2" creationId="{15072A6F-72C4-054E-80DF-EED8A8CB9638}"/>
          </ac:spMkLst>
        </pc:spChg>
        <pc:graphicFrameChg chg="mod modGraphic">
          <ac:chgData name="it18034400@my.sliit.lk" userId="b5224bbf-3f07-41e9-870f-8428b763ea44" providerId="ADAL" clId="{CEFA3FBA-F3A0-441F-A69F-0C00065DDABF}" dt="2021-03-10T07:14:54.390" v="9665" actId="20577"/>
          <ac:graphicFrameMkLst>
            <pc:docMk/>
            <pc:sldMk cId="1044512376" sldId="393"/>
            <ac:graphicFrameMk id="4" creationId="{576D4766-F606-4810-93F0-8FBB1B23C2B8}"/>
          </ac:graphicFrameMkLst>
        </pc:graphicFrameChg>
      </pc:sldChg>
      <pc:sldMasterChg chg="delSldLayout">
        <pc:chgData name="it18034400@my.sliit.lk" userId="b5224bbf-3f07-41e9-870f-8428b763ea44" providerId="ADAL" clId="{CEFA3FBA-F3A0-441F-A69F-0C00065DDABF}" dt="2021-03-10T06:57:00.690" v="9425" actId="47"/>
        <pc:sldMasterMkLst>
          <pc:docMk/>
          <pc:sldMasterMk cId="0" sldId="2147483680"/>
        </pc:sldMasterMkLst>
        <pc:sldLayoutChg chg="del">
          <pc:chgData name="it18034400@my.sliit.lk" userId="b5224bbf-3f07-41e9-870f-8428b763ea44" providerId="ADAL" clId="{CEFA3FBA-F3A0-441F-A69F-0C00065DDABF}" dt="2021-03-10T06:55:29.651" v="9397" actId="47"/>
          <pc:sldLayoutMkLst>
            <pc:docMk/>
            <pc:sldMasterMk cId="0" sldId="2147483680"/>
            <pc:sldLayoutMk cId="0" sldId="2147483662"/>
          </pc:sldLayoutMkLst>
        </pc:sldLayoutChg>
        <pc:sldLayoutChg chg="del">
          <pc:chgData name="it18034400@my.sliit.lk" userId="b5224bbf-3f07-41e9-870f-8428b763ea44" providerId="ADAL" clId="{CEFA3FBA-F3A0-441F-A69F-0C00065DDABF}" dt="2021-03-10T06:55:30.957" v="9398" actId="47"/>
          <pc:sldLayoutMkLst>
            <pc:docMk/>
            <pc:sldMasterMk cId="0" sldId="2147483680"/>
            <pc:sldLayoutMk cId="0" sldId="2147483663"/>
          </pc:sldLayoutMkLst>
        </pc:sldLayoutChg>
        <pc:sldLayoutChg chg="del">
          <pc:chgData name="it18034400@my.sliit.lk" userId="b5224bbf-3f07-41e9-870f-8428b763ea44" providerId="ADAL" clId="{CEFA3FBA-F3A0-441F-A69F-0C00065DDABF}" dt="2021-03-10T06:55:44.184" v="9402" actId="47"/>
          <pc:sldLayoutMkLst>
            <pc:docMk/>
            <pc:sldMasterMk cId="0" sldId="2147483680"/>
            <pc:sldLayoutMk cId="0" sldId="2147483664"/>
          </pc:sldLayoutMkLst>
        </pc:sldLayoutChg>
        <pc:sldLayoutChg chg="del">
          <pc:chgData name="it18034400@my.sliit.lk" userId="b5224bbf-3f07-41e9-870f-8428b763ea44" providerId="ADAL" clId="{CEFA3FBA-F3A0-441F-A69F-0C00065DDABF}" dt="2021-03-10T06:56:57.911" v="9424" actId="47"/>
          <pc:sldLayoutMkLst>
            <pc:docMk/>
            <pc:sldMasterMk cId="0" sldId="2147483680"/>
            <pc:sldLayoutMk cId="0" sldId="2147483665"/>
          </pc:sldLayoutMkLst>
        </pc:sldLayoutChg>
        <pc:sldLayoutChg chg="del">
          <pc:chgData name="it18034400@my.sliit.lk" userId="b5224bbf-3f07-41e9-870f-8428b763ea44" providerId="ADAL" clId="{CEFA3FBA-F3A0-441F-A69F-0C00065DDABF}" dt="2021-03-10T06:55:20.682" v="9393" actId="47"/>
          <pc:sldLayoutMkLst>
            <pc:docMk/>
            <pc:sldMasterMk cId="0" sldId="2147483680"/>
            <pc:sldLayoutMk cId="0" sldId="2147483666"/>
          </pc:sldLayoutMkLst>
        </pc:sldLayoutChg>
        <pc:sldLayoutChg chg="del">
          <pc:chgData name="it18034400@my.sliit.lk" userId="b5224bbf-3f07-41e9-870f-8428b763ea44" providerId="ADAL" clId="{CEFA3FBA-F3A0-441F-A69F-0C00065DDABF}" dt="2021-03-10T06:55:34.443" v="9399" actId="47"/>
          <pc:sldLayoutMkLst>
            <pc:docMk/>
            <pc:sldMasterMk cId="0" sldId="2147483680"/>
            <pc:sldLayoutMk cId="0" sldId="2147483668"/>
          </pc:sldLayoutMkLst>
        </pc:sldLayoutChg>
        <pc:sldLayoutChg chg="del">
          <pc:chgData name="it18034400@my.sliit.lk" userId="b5224bbf-3f07-41e9-870f-8428b763ea44" providerId="ADAL" clId="{CEFA3FBA-F3A0-441F-A69F-0C00065DDABF}" dt="2021-03-10T06:55:48.140" v="9404" actId="47"/>
          <pc:sldLayoutMkLst>
            <pc:docMk/>
            <pc:sldMasterMk cId="0" sldId="2147483680"/>
            <pc:sldLayoutMk cId="0" sldId="2147483670"/>
          </pc:sldLayoutMkLst>
        </pc:sldLayoutChg>
        <pc:sldLayoutChg chg="del">
          <pc:chgData name="it18034400@my.sliit.lk" userId="b5224bbf-3f07-41e9-870f-8428b763ea44" providerId="ADAL" clId="{CEFA3FBA-F3A0-441F-A69F-0C00065DDABF}" dt="2021-03-10T06:55:45.367" v="9403" actId="47"/>
          <pc:sldLayoutMkLst>
            <pc:docMk/>
            <pc:sldMasterMk cId="0" sldId="2147483680"/>
            <pc:sldLayoutMk cId="0" sldId="2147483671"/>
          </pc:sldLayoutMkLst>
        </pc:sldLayoutChg>
        <pc:sldLayoutChg chg="del">
          <pc:chgData name="it18034400@my.sliit.lk" userId="b5224bbf-3f07-41e9-870f-8428b763ea44" providerId="ADAL" clId="{CEFA3FBA-F3A0-441F-A69F-0C00065DDABF}" dt="2021-03-10T06:55:23.981" v="9394" actId="47"/>
          <pc:sldLayoutMkLst>
            <pc:docMk/>
            <pc:sldMasterMk cId="0" sldId="2147483680"/>
            <pc:sldLayoutMk cId="0" sldId="2147483672"/>
          </pc:sldLayoutMkLst>
        </pc:sldLayoutChg>
        <pc:sldLayoutChg chg="del">
          <pc:chgData name="it18034400@my.sliit.lk" userId="b5224bbf-3f07-41e9-870f-8428b763ea44" providerId="ADAL" clId="{CEFA3FBA-F3A0-441F-A69F-0C00065DDABF}" dt="2021-03-10T06:55:27.750" v="9396" actId="47"/>
          <pc:sldLayoutMkLst>
            <pc:docMk/>
            <pc:sldMasterMk cId="0" sldId="2147483680"/>
            <pc:sldLayoutMk cId="0" sldId="2147483677"/>
          </pc:sldLayoutMkLst>
        </pc:sldLayoutChg>
        <pc:sldLayoutChg chg="del">
          <pc:chgData name="it18034400@my.sliit.lk" userId="b5224bbf-3f07-41e9-870f-8428b763ea44" providerId="ADAL" clId="{CEFA3FBA-F3A0-441F-A69F-0C00065DDABF}" dt="2021-03-10T06:57:00.690" v="9425" actId="47"/>
          <pc:sldLayoutMkLst>
            <pc:docMk/>
            <pc:sldMasterMk cId="0" sldId="2147483680"/>
            <pc:sldLayoutMk cId="0" sldId="2147483678"/>
          </pc:sldLayoutMkLst>
        </pc:sldLayoutChg>
      </pc:sldMasterChg>
      <pc:sldMasterChg chg="del delSldLayout">
        <pc:chgData name="it18034400@my.sliit.lk" userId="b5224bbf-3f07-41e9-870f-8428b763ea44" providerId="ADAL" clId="{CEFA3FBA-F3A0-441F-A69F-0C00065DDABF}" dt="2021-03-10T06:57:09.678" v="9442" actId="47"/>
        <pc:sldMasterMkLst>
          <pc:docMk/>
          <pc:sldMasterMk cId="0" sldId="2147483681"/>
        </pc:sldMasterMkLst>
        <pc:sldLayoutChg chg="del">
          <pc:chgData name="it18034400@my.sliit.lk" userId="b5224bbf-3f07-41e9-870f-8428b763ea44" providerId="ADAL" clId="{CEFA3FBA-F3A0-441F-A69F-0C00065DDABF}" dt="2021-03-10T06:57:09.678" v="9442" actId="47"/>
          <pc:sldLayoutMkLst>
            <pc:docMk/>
            <pc:sldMasterMk cId="0" sldId="2147483681"/>
            <pc:sldLayoutMk cId="0" sldId="2147483679"/>
          </pc:sldLayoutMkLst>
        </pc:sldLayoutChg>
      </pc:sldMasterChg>
    </pc:docChg>
  </pc:docChgLst>
  <pc:docChgLst>
    <pc:chgData name="Wishvajith B.L.D.V. it18032666" userId="S::it18032666@my.sliit.lk::8bedbe07-e535-41e7-9f9d-682c98a65af4" providerId="AD" clId="Web-{FF96B6A8-1568-2770-B3F3-A1E25F702FE5}"/>
    <pc:docChg chg="addSld modSld sldOrd">
      <pc:chgData name="Wishvajith B.L.D.V. it18032666" userId="S::it18032666@my.sliit.lk::8bedbe07-e535-41e7-9f9d-682c98a65af4" providerId="AD" clId="Web-{FF96B6A8-1568-2770-B3F3-A1E25F702FE5}" dt="2021-03-09T07:51:30.997" v="222" actId="1076"/>
      <pc:docMkLst>
        <pc:docMk/>
      </pc:docMkLst>
      <pc:sldChg chg="addSp delSp modSp">
        <pc:chgData name="Wishvajith B.L.D.V. it18032666" userId="S::it18032666@my.sliit.lk::8bedbe07-e535-41e7-9f9d-682c98a65af4" providerId="AD" clId="Web-{FF96B6A8-1568-2770-B3F3-A1E25F702FE5}" dt="2021-03-09T07:30:05.067" v="108" actId="1076"/>
        <pc:sldMkLst>
          <pc:docMk/>
          <pc:sldMk cId="0" sldId="274"/>
        </pc:sldMkLst>
        <pc:spChg chg="mod topLvl">
          <ac:chgData name="Wishvajith B.L.D.V. it18032666" userId="S::it18032666@my.sliit.lk::8bedbe07-e535-41e7-9f9d-682c98a65af4" providerId="AD" clId="Web-{FF96B6A8-1568-2770-B3F3-A1E25F702FE5}" dt="2021-03-09T07:29:03.191" v="106"/>
          <ac:spMkLst>
            <pc:docMk/>
            <pc:sldMk cId="0" sldId="274"/>
            <ac:spMk id="165" creationId="{809174B5-E195-49F9-89ED-FA97BC919E01}"/>
          </ac:spMkLst>
        </pc:spChg>
        <pc:spChg chg="mod topLvl">
          <ac:chgData name="Wishvajith B.L.D.V. it18032666" userId="S::it18032666@my.sliit.lk::8bedbe07-e535-41e7-9f9d-682c98a65af4" providerId="AD" clId="Web-{FF96B6A8-1568-2770-B3F3-A1E25F702FE5}" dt="2021-03-09T07:30:05.067" v="108" actId="1076"/>
          <ac:spMkLst>
            <pc:docMk/>
            <pc:sldMk cId="0" sldId="274"/>
            <ac:spMk id="166" creationId="{BE0BF52A-F036-4C8D-9AF0-D0F07A6A62D6}"/>
          </ac:spMkLst>
        </pc:spChg>
        <pc:grpChg chg="del">
          <ac:chgData name="Wishvajith B.L.D.V. it18032666" userId="S::it18032666@my.sliit.lk::8bedbe07-e535-41e7-9f9d-682c98a65af4" providerId="AD" clId="Web-{FF96B6A8-1568-2770-B3F3-A1E25F702FE5}" dt="2021-03-09T07:29:03.191" v="106"/>
          <ac:grpSpMkLst>
            <pc:docMk/>
            <pc:sldMk cId="0" sldId="274"/>
            <ac:grpSpMk id="164" creationId="{304760EB-3AF4-42CF-8089-FFEEB60BFBDB}"/>
          </ac:grpSpMkLst>
        </pc:grpChg>
        <pc:picChg chg="add del mod ord">
          <ac:chgData name="Wishvajith B.L.D.V. it18032666" userId="S::it18032666@my.sliit.lk::8bedbe07-e535-41e7-9f9d-682c98a65af4" providerId="AD" clId="Web-{FF96B6A8-1568-2770-B3F3-A1E25F702FE5}" dt="2021-03-09T07:28:52.003" v="105"/>
          <ac:picMkLst>
            <pc:docMk/>
            <pc:sldMk cId="0" sldId="274"/>
            <ac:picMk id="2" creationId="{1BDDC282-39FF-4C59-9384-9B84BE0E6D02}"/>
          </ac:picMkLst>
        </pc:picChg>
      </pc:sldChg>
      <pc:sldChg chg="addSp delSp modSp">
        <pc:chgData name="Wishvajith B.L.D.V. it18032666" userId="S::it18032666@my.sliit.lk::8bedbe07-e535-41e7-9f9d-682c98a65af4" providerId="AD" clId="Web-{FF96B6A8-1568-2770-B3F3-A1E25F702FE5}" dt="2021-03-09T07:49:12.291" v="204" actId="1076"/>
        <pc:sldMkLst>
          <pc:docMk/>
          <pc:sldMk cId="4266992674" sldId="336"/>
        </pc:sldMkLst>
        <pc:spChg chg="add mod">
          <ac:chgData name="Wishvajith B.L.D.V. it18032666" userId="S::it18032666@my.sliit.lk::8bedbe07-e535-41e7-9f9d-682c98a65af4" providerId="AD" clId="Web-{FF96B6A8-1568-2770-B3F3-A1E25F702FE5}" dt="2021-03-09T07:47:24.930" v="182" actId="1076"/>
          <ac:spMkLst>
            <pc:docMk/>
            <pc:sldMk cId="4266992674" sldId="336"/>
            <ac:spMk id="3" creationId="{6AAAECFB-03F9-4B5B-B2C3-4A8708B1E428}"/>
          </ac:spMkLst>
        </pc:spChg>
        <pc:spChg chg="add del mod">
          <ac:chgData name="Wishvajith B.L.D.V. it18032666" userId="S::it18032666@my.sliit.lk::8bedbe07-e535-41e7-9f9d-682c98a65af4" providerId="AD" clId="Web-{FF96B6A8-1568-2770-B3F3-A1E25F702FE5}" dt="2021-03-09T07:41:26.407" v="159"/>
          <ac:spMkLst>
            <pc:docMk/>
            <pc:sldMk cId="4266992674" sldId="336"/>
            <ac:spMk id="4" creationId="{D7909D96-5010-443D-8529-A99B3F362A3B}"/>
          </ac:spMkLst>
        </pc:spChg>
        <pc:spChg chg="add mod">
          <ac:chgData name="Wishvajith B.L.D.V. it18032666" userId="S::it18032666@my.sliit.lk::8bedbe07-e535-41e7-9f9d-682c98a65af4" providerId="AD" clId="Web-{FF96B6A8-1568-2770-B3F3-A1E25F702FE5}" dt="2021-03-09T07:49:12.291" v="204" actId="1076"/>
          <ac:spMkLst>
            <pc:docMk/>
            <pc:sldMk cId="4266992674" sldId="336"/>
            <ac:spMk id="9" creationId="{F782326C-20D3-47AB-84FD-AF2F6F5D65E5}"/>
          </ac:spMkLst>
        </pc:spChg>
        <pc:picChg chg="add mod">
          <ac:chgData name="Wishvajith B.L.D.V. it18032666" userId="S::it18032666@my.sliit.lk::8bedbe07-e535-41e7-9f9d-682c98a65af4" providerId="AD" clId="Web-{FF96B6A8-1568-2770-B3F3-A1E25F702FE5}" dt="2021-03-09T07:47:31.211" v="185" actId="1076"/>
          <ac:picMkLst>
            <pc:docMk/>
            <pc:sldMk cId="4266992674" sldId="336"/>
            <ac:picMk id="5" creationId="{B8B72B45-7D56-4F02-AC4F-4AE804D1FA90}"/>
          </ac:picMkLst>
        </pc:picChg>
      </pc:sldChg>
      <pc:sldChg chg="modSp">
        <pc:chgData name="Wishvajith B.L.D.V. it18032666" userId="S::it18032666@my.sliit.lk::8bedbe07-e535-41e7-9f9d-682c98a65af4" providerId="AD" clId="Web-{FF96B6A8-1568-2770-B3F3-A1E25F702FE5}" dt="2021-03-09T07:26:53.470" v="92"/>
        <pc:sldMkLst>
          <pc:docMk/>
          <pc:sldMk cId="263172672" sldId="337"/>
        </pc:sldMkLst>
        <pc:graphicFrameChg chg="mod modGraphic">
          <ac:chgData name="Wishvajith B.L.D.V. it18032666" userId="S::it18032666@my.sliit.lk::8bedbe07-e535-41e7-9f9d-682c98a65af4" providerId="AD" clId="Web-{FF96B6A8-1568-2770-B3F3-A1E25F702FE5}" dt="2021-03-09T07:26:53.470" v="92"/>
          <ac:graphicFrameMkLst>
            <pc:docMk/>
            <pc:sldMk cId="263172672" sldId="337"/>
            <ac:graphicFrameMk id="4" creationId="{350F3691-A0FC-47B4-B4C5-F8311A8F9902}"/>
          </ac:graphicFrameMkLst>
        </pc:graphicFrameChg>
      </pc:sldChg>
      <pc:sldChg chg="addSp delSp modSp">
        <pc:chgData name="Wishvajith B.L.D.V. it18032666" userId="S::it18032666@my.sliit.lk::8bedbe07-e535-41e7-9f9d-682c98a65af4" providerId="AD" clId="Web-{FF96B6A8-1568-2770-B3F3-A1E25F702FE5}" dt="2021-03-09T07:26:01.531" v="74" actId="1076"/>
        <pc:sldMkLst>
          <pc:docMk/>
          <pc:sldMk cId="970090089" sldId="338"/>
        </pc:sldMkLst>
        <pc:spChg chg="mod">
          <ac:chgData name="Wishvajith B.L.D.V. it18032666" userId="S::it18032666@my.sliit.lk::8bedbe07-e535-41e7-9f9d-682c98a65af4" providerId="AD" clId="Web-{FF96B6A8-1568-2770-B3F3-A1E25F702FE5}" dt="2021-03-09T07:26:01.531" v="74" actId="1076"/>
          <ac:spMkLst>
            <pc:docMk/>
            <pc:sldMk cId="970090089" sldId="338"/>
            <ac:spMk id="3" creationId="{E2BCB207-7712-0C45-83A2-1E88F41D2C07}"/>
          </ac:spMkLst>
        </pc:spChg>
        <pc:picChg chg="add del mod">
          <ac:chgData name="Wishvajith B.L.D.V. it18032666" userId="S::it18032666@my.sliit.lk::8bedbe07-e535-41e7-9f9d-682c98a65af4" providerId="AD" clId="Web-{FF96B6A8-1568-2770-B3F3-A1E25F702FE5}" dt="2021-03-09T07:25:24.937" v="56"/>
          <ac:picMkLst>
            <pc:docMk/>
            <pc:sldMk cId="970090089" sldId="338"/>
            <ac:picMk id="5" creationId="{5216827B-1DB6-4751-A92F-89CBAA7B6393}"/>
          </ac:picMkLst>
        </pc:picChg>
      </pc:sldChg>
      <pc:sldChg chg="modSp">
        <pc:chgData name="Wishvajith B.L.D.V. it18032666" userId="S::it18032666@my.sliit.lk::8bedbe07-e535-41e7-9f9d-682c98a65af4" providerId="AD" clId="Web-{FF96B6A8-1568-2770-B3F3-A1E25F702FE5}" dt="2021-03-09T07:51:30.997" v="222" actId="1076"/>
        <pc:sldMkLst>
          <pc:docMk/>
          <pc:sldMk cId="3425262916" sldId="339"/>
        </pc:sldMkLst>
        <pc:spChg chg="mod">
          <ac:chgData name="Wishvajith B.L.D.V. it18032666" userId="S::it18032666@my.sliit.lk::8bedbe07-e535-41e7-9f9d-682c98a65af4" providerId="AD" clId="Web-{FF96B6A8-1568-2770-B3F3-A1E25F702FE5}" dt="2021-03-09T07:51:30.997" v="222" actId="1076"/>
          <ac:spMkLst>
            <pc:docMk/>
            <pc:sldMk cId="3425262916" sldId="339"/>
            <ac:spMk id="4" creationId="{C74DD71D-A4D6-4A2D-ADDA-BE23A4A21DA7}"/>
          </ac:spMkLst>
        </pc:spChg>
      </pc:sldChg>
      <pc:sldChg chg="modSp">
        <pc:chgData name="Wishvajith B.L.D.V. it18032666" userId="S::it18032666@my.sliit.lk::8bedbe07-e535-41e7-9f9d-682c98a65af4" providerId="AD" clId="Web-{FF96B6A8-1568-2770-B3F3-A1E25F702FE5}" dt="2021-03-09T07:34:35.416" v="130" actId="14100"/>
        <pc:sldMkLst>
          <pc:docMk/>
          <pc:sldMk cId="1948783318" sldId="340"/>
        </pc:sldMkLst>
        <pc:spChg chg="mod">
          <ac:chgData name="Wishvajith B.L.D.V. it18032666" userId="S::it18032666@my.sliit.lk::8bedbe07-e535-41e7-9f9d-682c98a65af4" providerId="AD" clId="Web-{FF96B6A8-1568-2770-B3F3-A1E25F702FE5}" dt="2021-03-09T07:33:39.290" v="128" actId="1076"/>
          <ac:spMkLst>
            <pc:docMk/>
            <pc:sldMk cId="1948783318" sldId="340"/>
            <ac:spMk id="4" creationId="{31D08420-EA1F-4167-8E92-45403E080506}"/>
          </ac:spMkLst>
        </pc:spChg>
        <pc:spChg chg="mod">
          <ac:chgData name="Wishvajith B.L.D.V. it18032666" userId="S::it18032666@my.sliit.lk::8bedbe07-e535-41e7-9f9d-682c98a65af4" providerId="AD" clId="Web-{FF96B6A8-1568-2770-B3F3-A1E25F702FE5}" dt="2021-03-09T07:34:35.416" v="130" actId="14100"/>
          <ac:spMkLst>
            <pc:docMk/>
            <pc:sldMk cId="1948783318" sldId="340"/>
            <ac:spMk id="5" creationId="{8AD15D09-046C-4B60-9908-04B95FF65204}"/>
          </ac:spMkLst>
        </pc:spChg>
      </pc:sldChg>
      <pc:sldChg chg="addSp delSp modSp">
        <pc:chgData name="Wishvajith B.L.D.V. it18032666" userId="S::it18032666@my.sliit.lk::8bedbe07-e535-41e7-9f9d-682c98a65af4" providerId="AD" clId="Web-{FF96B6A8-1568-2770-B3F3-A1E25F702FE5}" dt="2021-03-09T07:37:51.404" v="138"/>
        <pc:sldMkLst>
          <pc:docMk/>
          <pc:sldMk cId="935454851" sldId="345"/>
        </pc:sldMkLst>
        <pc:spChg chg="mod">
          <ac:chgData name="Wishvajith B.L.D.V. it18032666" userId="S::it18032666@my.sliit.lk::8bedbe07-e535-41e7-9f9d-682c98a65af4" providerId="AD" clId="Web-{FF96B6A8-1568-2770-B3F3-A1E25F702FE5}" dt="2021-03-09T07:23:26.669" v="49" actId="1076"/>
          <ac:spMkLst>
            <pc:docMk/>
            <pc:sldMk cId="935454851" sldId="345"/>
            <ac:spMk id="3" creationId="{E2BCB207-7712-0C45-83A2-1E88F41D2C07}"/>
          </ac:spMkLst>
        </pc:spChg>
        <pc:spChg chg="mod">
          <ac:chgData name="Wishvajith B.L.D.V. it18032666" userId="S::it18032666@my.sliit.lk::8bedbe07-e535-41e7-9f9d-682c98a65af4" providerId="AD" clId="Web-{FF96B6A8-1568-2770-B3F3-A1E25F702FE5}" dt="2021-03-09T07:23:14.372" v="48" actId="1076"/>
          <ac:spMkLst>
            <pc:docMk/>
            <pc:sldMk cId="935454851" sldId="345"/>
            <ac:spMk id="4" creationId="{BB7DC9FC-0128-FF4A-A09A-5A99660B0BFF}"/>
          </ac:spMkLst>
        </pc:spChg>
        <pc:spChg chg="add del mod">
          <ac:chgData name="Wishvajith B.L.D.V. it18032666" userId="S::it18032666@my.sliit.lk::8bedbe07-e535-41e7-9f9d-682c98a65af4" providerId="AD" clId="Web-{FF96B6A8-1568-2770-B3F3-A1E25F702FE5}" dt="2021-03-09T07:22:34.793" v="46"/>
          <ac:spMkLst>
            <pc:docMk/>
            <pc:sldMk cId="935454851" sldId="345"/>
            <ac:spMk id="9" creationId="{9B295C18-1D5B-4069-BD7C-C8AA60547831}"/>
          </ac:spMkLst>
        </pc:spChg>
        <pc:spChg chg="add mod">
          <ac:chgData name="Wishvajith B.L.D.V. it18032666" userId="S::it18032666@my.sliit.lk::8bedbe07-e535-41e7-9f9d-682c98a65af4" providerId="AD" clId="Web-{FF96B6A8-1568-2770-B3F3-A1E25F702FE5}" dt="2021-03-09T07:23:26.966" v="50" actId="1076"/>
          <ac:spMkLst>
            <pc:docMk/>
            <pc:sldMk cId="935454851" sldId="345"/>
            <ac:spMk id="247" creationId="{7F5A5E71-E67A-423C-A0CC-E127AE75682F}"/>
          </ac:spMkLst>
        </pc:spChg>
        <pc:spChg chg="add mod">
          <ac:chgData name="Wishvajith B.L.D.V. it18032666" userId="S::it18032666@my.sliit.lk::8bedbe07-e535-41e7-9f9d-682c98a65af4" providerId="AD" clId="Web-{FF96B6A8-1568-2770-B3F3-A1E25F702FE5}" dt="2021-03-09T07:23:39.357" v="51" actId="1076"/>
          <ac:spMkLst>
            <pc:docMk/>
            <pc:sldMk cId="935454851" sldId="345"/>
            <ac:spMk id="250" creationId="{AEBA4B7F-C9AC-40EA-BA48-8A3EFA5C0E0B}"/>
          </ac:spMkLst>
        </pc:spChg>
        <pc:grpChg chg="mod">
          <ac:chgData name="Wishvajith B.L.D.V. it18032666" userId="S::it18032666@my.sliit.lk::8bedbe07-e535-41e7-9f9d-682c98a65af4" providerId="AD" clId="Web-{FF96B6A8-1568-2770-B3F3-A1E25F702FE5}" dt="2021-03-09T07:18:58.165" v="20" actId="14100"/>
          <ac:grpSpMkLst>
            <pc:docMk/>
            <pc:sldMk cId="935454851" sldId="345"/>
            <ac:grpSpMk id="5" creationId="{F7860D01-AFBC-4DAE-8732-4DDDDF555796}"/>
          </ac:grpSpMkLst>
        </pc:grpChg>
        <pc:picChg chg="add del mod">
          <ac:chgData name="Wishvajith B.L.D.V. it18032666" userId="S::it18032666@my.sliit.lk::8bedbe07-e535-41e7-9f9d-682c98a65af4" providerId="AD" clId="Web-{FF96B6A8-1568-2770-B3F3-A1E25F702FE5}" dt="2021-03-09T07:37:51.404" v="138"/>
          <ac:picMkLst>
            <pc:docMk/>
            <pc:sldMk cId="935454851" sldId="345"/>
            <ac:picMk id="9" creationId="{07BCCABC-1AB1-4B8E-8BF7-ED0F5CD58893}"/>
          </ac:picMkLst>
        </pc:picChg>
      </pc:sldChg>
      <pc:sldChg chg="addSp modSp add ord replId">
        <pc:chgData name="Wishvajith B.L.D.V. it18032666" userId="S::it18032666@my.sliit.lk::8bedbe07-e535-41e7-9f9d-682c98a65af4" providerId="AD" clId="Web-{FF96B6A8-1568-2770-B3F3-A1E25F702FE5}" dt="2021-03-09T07:39:46.187" v="155" actId="14100"/>
        <pc:sldMkLst>
          <pc:docMk/>
          <pc:sldMk cId="109118018" sldId="346"/>
        </pc:sldMkLst>
        <pc:spChg chg="mod">
          <ac:chgData name="Wishvajith B.L.D.V. it18032666" userId="S::it18032666@my.sliit.lk::8bedbe07-e535-41e7-9f9d-682c98a65af4" providerId="AD" clId="Web-{FF96B6A8-1568-2770-B3F3-A1E25F702FE5}" dt="2021-03-09T07:32:03.569" v="123" actId="20577"/>
          <ac:spMkLst>
            <pc:docMk/>
            <pc:sldMk cId="109118018" sldId="346"/>
            <ac:spMk id="2" creationId="{40E6B476-40B7-CE44-81B3-9AA0D9E7CC05}"/>
          </ac:spMkLst>
        </pc:spChg>
        <pc:picChg chg="add mod">
          <ac:chgData name="Wishvajith B.L.D.V. it18032666" userId="S::it18032666@my.sliit.lk::8bedbe07-e535-41e7-9f9d-682c98a65af4" providerId="AD" clId="Web-{FF96B6A8-1568-2770-B3F3-A1E25F702FE5}" dt="2021-03-09T07:39:41.968" v="154" actId="1076"/>
          <ac:picMkLst>
            <pc:docMk/>
            <pc:sldMk cId="109118018" sldId="346"/>
            <ac:picMk id="3" creationId="{85867512-B160-4423-ABB3-69D118513EDE}"/>
          </ac:picMkLst>
        </pc:picChg>
        <pc:picChg chg="add mod">
          <ac:chgData name="Wishvajith B.L.D.V. it18032666" userId="S::it18032666@my.sliit.lk::8bedbe07-e535-41e7-9f9d-682c98a65af4" providerId="AD" clId="Web-{FF96B6A8-1568-2770-B3F3-A1E25F702FE5}" dt="2021-03-09T07:39:46.187" v="155" actId="14100"/>
          <ac:picMkLst>
            <pc:docMk/>
            <pc:sldMk cId="109118018" sldId="346"/>
            <ac:picMk id="4" creationId="{EEEAD58A-A75C-4DCC-892F-D83296D2F224}"/>
          </ac:picMkLst>
        </pc:picChg>
        <pc:picChg chg="add mod">
          <ac:chgData name="Wishvajith B.L.D.V. it18032666" userId="S::it18032666@my.sliit.lk::8bedbe07-e535-41e7-9f9d-682c98a65af4" providerId="AD" clId="Web-{FF96B6A8-1568-2770-B3F3-A1E25F702FE5}" dt="2021-03-09T07:39:20.108" v="148" actId="1076"/>
          <ac:picMkLst>
            <pc:docMk/>
            <pc:sldMk cId="109118018" sldId="346"/>
            <ac:picMk id="5" creationId="{4E966E65-28EE-4A20-A0D1-0924969A1F25}"/>
          </ac:picMkLst>
        </pc:picChg>
      </pc:sldChg>
      <pc:sldChg chg="delSp modSp add replId">
        <pc:chgData name="Wishvajith B.L.D.V. it18032666" userId="S::it18032666@my.sliit.lk::8bedbe07-e535-41e7-9f9d-682c98a65af4" providerId="AD" clId="Web-{FF96B6A8-1568-2770-B3F3-A1E25F702FE5}" dt="2021-03-09T07:48:01.165" v="195" actId="1076"/>
        <pc:sldMkLst>
          <pc:docMk/>
          <pc:sldMk cId="872509018" sldId="349"/>
        </pc:sldMkLst>
        <pc:spChg chg="mod">
          <ac:chgData name="Wishvajith B.L.D.V. it18032666" userId="S::it18032666@my.sliit.lk::8bedbe07-e535-41e7-9f9d-682c98a65af4" providerId="AD" clId="Web-{FF96B6A8-1568-2770-B3F3-A1E25F702FE5}" dt="2021-03-09T07:48:01.165" v="195" actId="1076"/>
          <ac:spMkLst>
            <pc:docMk/>
            <pc:sldMk cId="872509018" sldId="349"/>
            <ac:spMk id="3" creationId="{6AAAECFB-03F9-4B5B-B2C3-4A8708B1E428}"/>
          </ac:spMkLst>
        </pc:spChg>
        <pc:picChg chg="del">
          <ac:chgData name="Wishvajith B.L.D.V. it18032666" userId="S::it18032666@my.sliit.lk::8bedbe07-e535-41e7-9f9d-682c98a65af4" providerId="AD" clId="Web-{FF96B6A8-1568-2770-B3F3-A1E25F702FE5}" dt="2021-03-09T07:47:49.524" v="193"/>
          <ac:picMkLst>
            <pc:docMk/>
            <pc:sldMk cId="872509018" sldId="349"/>
            <ac:picMk id="5" creationId="{B8B72B45-7D56-4F02-AC4F-4AE804D1FA90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9T03:07:04.634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1CF98D-C8BA-4845-9BD2-03E9C611CF5A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39BFCF-1439-2C43-942D-6252A326B304}">
      <dgm:prSet phldrT="[Text]"/>
      <dgm:spPr/>
      <dgm:t>
        <a:bodyPr/>
        <a:lstStyle/>
        <a:p>
          <a:r>
            <a:rPr lang="en-US"/>
            <a:t>Malicious URL</a:t>
          </a:r>
        </a:p>
      </dgm:t>
    </dgm:pt>
    <dgm:pt modelId="{85E25364-30DC-D145-BDF9-322A73F306DA}" type="parTrans" cxnId="{DF1AF366-504E-A14F-9CE5-E7D31F2D219B}">
      <dgm:prSet/>
      <dgm:spPr/>
      <dgm:t>
        <a:bodyPr/>
        <a:lstStyle/>
        <a:p>
          <a:endParaRPr lang="en-US"/>
        </a:p>
      </dgm:t>
    </dgm:pt>
    <dgm:pt modelId="{5E06CD50-FD2B-FC4E-B8A8-35012A0807A5}" type="sibTrans" cxnId="{DF1AF366-504E-A14F-9CE5-E7D31F2D219B}">
      <dgm:prSet/>
      <dgm:spPr/>
      <dgm:t>
        <a:bodyPr/>
        <a:lstStyle/>
        <a:p>
          <a:endParaRPr lang="en-US"/>
        </a:p>
      </dgm:t>
    </dgm:pt>
    <dgm:pt modelId="{1038580B-6B8C-C946-AD7C-995AAFAB7886}">
      <dgm:prSet phldrT="[Text]"/>
      <dgm:spPr/>
      <dgm:t>
        <a:bodyPr/>
        <a:lstStyle/>
        <a:p>
          <a:r>
            <a:rPr lang="en-US"/>
            <a:t>Phishing </a:t>
          </a:r>
        </a:p>
      </dgm:t>
    </dgm:pt>
    <dgm:pt modelId="{32EB3106-5A40-474E-A433-183FE4E326F8}" type="parTrans" cxnId="{73ECD98F-DD8D-4644-B37F-DDEB5930F334}">
      <dgm:prSet/>
      <dgm:spPr/>
      <dgm:t>
        <a:bodyPr/>
        <a:lstStyle/>
        <a:p>
          <a:endParaRPr lang="en-US"/>
        </a:p>
      </dgm:t>
    </dgm:pt>
    <dgm:pt modelId="{881945D2-1B34-974E-B39A-6D428313AA60}" type="sibTrans" cxnId="{73ECD98F-DD8D-4644-B37F-DDEB5930F334}">
      <dgm:prSet/>
      <dgm:spPr/>
      <dgm:t>
        <a:bodyPr/>
        <a:lstStyle/>
        <a:p>
          <a:endParaRPr lang="en-US"/>
        </a:p>
      </dgm:t>
    </dgm:pt>
    <dgm:pt modelId="{AE54090C-1C83-2E4B-A84F-386AB72FD01F}">
      <dgm:prSet phldrT="[Text]"/>
      <dgm:spPr/>
      <dgm:t>
        <a:bodyPr/>
        <a:lstStyle/>
        <a:p>
          <a:r>
            <a:rPr lang="en-US"/>
            <a:t>Drive by Downloads</a:t>
          </a:r>
        </a:p>
      </dgm:t>
    </dgm:pt>
    <dgm:pt modelId="{73916746-63F7-5640-9653-CB7CF7B8B46C}" type="parTrans" cxnId="{5A710237-29F2-CF46-8AF4-6E01CBE77D93}">
      <dgm:prSet/>
      <dgm:spPr/>
      <dgm:t>
        <a:bodyPr/>
        <a:lstStyle/>
        <a:p>
          <a:endParaRPr lang="en-US"/>
        </a:p>
      </dgm:t>
    </dgm:pt>
    <dgm:pt modelId="{7148F462-9CC7-A24E-ACB3-93E65AC4E9A1}" type="sibTrans" cxnId="{5A710237-29F2-CF46-8AF4-6E01CBE77D93}">
      <dgm:prSet/>
      <dgm:spPr/>
      <dgm:t>
        <a:bodyPr/>
        <a:lstStyle/>
        <a:p>
          <a:endParaRPr lang="en-US"/>
        </a:p>
      </dgm:t>
    </dgm:pt>
    <dgm:pt modelId="{F81D68A3-355F-DD44-84FB-2F954790078E}">
      <dgm:prSet phldrT="[Text]"/>
      <dgm:spPr/>
      <dgm:t>
        <a:bodyPr/>
        <a:lstStyle/>
        <a:p>
          <a:r>
            <a:rPr lang="en-US"/>
            <a:t>Spam </a:t>
          </a:r>
        </a:p>
      </dgm:t>
    </dgm:pt>
    <dgm:pt modelId="{4EE102FA-9BAE-A14C-A8E6-7CCE9A4CA0E5}" type="parTrans" cxnId="{D1D3971C-CDB2-734A-999B-0438F79E1339}">
      <dgm:prSet/>
      <dgm:spPr/>
      <dgm:t>
        <a:bodyPr/>
        <a:lstStyle/>
        <a:p>
          <a:endParaRPr lang="en-US"/>
        </a:p>
      </dgm:t>
    </dgm:pt>
    <dgm:pt modelId="{09D55030-CA45-854C-8E96-9F094282EF7A}" type="sibTrans" cxnId="{D1D3971C-CDB2-734A-999B-0438F79E1339}">
      <dgm:prSet/>
      <dgm:spPr/>
      <dgm:t>
        <a:bodyPr/>
        <a:lstStyle/>
        <a:p>
          <a:endParaRPr lang="en-US"/>
        </a:p>
      </dgm:t>
    </dgm:pt>
    <dgm:pt modelId="{373B4B92-D327-7B4E-9278-BF7B0CB899E6}" type="pres">
      <dgm:prSet presAssocID="{081CF98D-C8BA-4845-9BD2-03E9C611CF5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2A216F8-C209-474B-8A2E-B93EB21460A3}" type="pres">
      <dgm:prSet presAssocID="{4739BFCF-1439-2C43-942D-6252A326B304}" presName="root1" presStyleCnt="0"/>
      <dgm:spPr/>
    </dgm:pt>
    <dgm:pt modelId="{26095E8B-3717-9443-A7E0-B2D837BB809D}" type="pres">
      <dgm:prSet presAssocID="{4739BFCF-1439-2C43-942D-6252A326B304}" presName="LevelOneTextNode" presStyleLbl="node0" presStyleIdx="0" presStyleCnt="1">
        <dgm:presLayoutVars>
          <dgm:chPref val="3"/>
        </dgm:presLayoutVars>
      </dgm:prSet>
      <dgm:spPr/>
    </dgm:pt>
    <dgm:pt modelId="{EDF1C4D6-EF7D-2C4F-8E06-36FBBF744065}" type="pres">
      <dgm:prSet presAssocID="{4739BFCF-1439-2C43-942D-6252A326B304}" presName="level2hierChild" presStyleCnt="0"/>
      <dgm:spPr/>
    </dgm:pt>
    <dgm:pt modelId="{FED4FF6C-31C6-FD47-8B32-E974C452CE41}" type="pres">
      <dgm:prSet presAssocID="{32EB3106-5A40-474E-A433-183FE4E326F8}" presName="conn2-1" presStyleLbl="parChTrans1D2" presStyleIdx="0" presStyleCnt="3"/>
      <dgm:spPr/>
    </dgm:pt>
    <dgm:pt modelId="{1689B9C6-58A6-084F-94B5-C44EE9D4325B}" type="pres">
      <dgm:prSet presAssocID="{32EB3106-5A40-474E-A433-183FE4E326F8}" presName="connTx" presStyleLbl="parChTrans1D2" presStyleIdx="0" presStyleCnt="3"/>
      <dgm:spPr/>
    </dgm:pt>
    <dgm:pt modelId="{1DAD5E3F-4246-784D-8AE2-C0421CBFCBB5}" type="pres">
      <dgm:prSet presAssocID="{1038580B-6B8C-C946-AD7C-995AAFAB7886}" presName="root2" presStyleCnt="0"/>
      <dgm:spPr/>
    </dgm:pt>
    <dgm:pt modelId="{6F356D8B-ABA1-484A-8954-2C434B58E8FB}" type="pres">
      <dgm:prSet presAssocID="{1038580B-6B8C-C946-AD7C-995AAFAB7886}" presName="LevelTwoTextNode" presStyleLbl="node2" presStyleIdx="0" presStyleCnt="3">
        <dgm:presLayoutVars>
          <dgm:chPref val="3"/>
        </dgm:presLayoutVars>
      </dgm:prSet>
      <dgm:spPr/>
    </dgm:pt>
    <dgm:pt modelId="{7916083D-1277-BF45-B071-7F8C4D1FEE8A}" type="pres">
      <dgm:prSet presAssocID="{1038580B-6B8C-C946-AD7C-995AAFAB7886}" presName="level3hierChild" presStyleCnt="0"/>
      <dgm:spPr/>
    </dgm:pt>
    <dgm:pt modelId="{130BB9CF-FA95-C14C-9540-F8E28C14770A}" type="pres">
      <dgm:prSet presAssocID="{73916746-63F7-5640-9653-CB7CF7B8B46C}" presName="conn2-1" presStyleLbl="parChTrans1D2" presStyleIdx="1" presStyleCnt="3"/>
      <dgm:spPr/>
    </dgm:pt>
    <dgm:pt modelId="{6809883F-E01A-054F-B67E-29DD17BE9AEB}" type="pres">
      <dgm:prSet presAssocID="{73916746-63F7-5640-9653-CB7CF7B8B46C}" presName="connTx" presStyleLbl="parChTrans1D2" presStyleIdx="1" presStyleCnt="3"/>
      <dgm:spPr/>
    </dgm:pt>
    <dgm:pt modelId="{1EC11B23-5DB9-F14B-B43F-10EFE36168D8}" type="pres">
      <dgm:prSet presAssocID="{AE54090C-1C83-2E4B-A84F-386AB72FD01F}" presName="root2" presStyleCnt="0"/>
      <dgm:spPr/>
    </dgm:pt>
    <dgm:pt modelId="{350D8893-BA65-2B41-B0AB-C4AF0ABF04EA}" type="pres">
      <dgm:prSet presAssocID="{AE54090C-1C83-2E4B-A84F-386AB72FD01F}" presName="LevelTwoTextNode" presStyleLbl="node2" presStyleIdx="1" presStyleCnt="3">
        <dgm:presLayoutVars>
          <dgm:chPref val="3"/>
        </dgm:presLayoutVars>
      </dgm:prSet>
      <dgm:spPr/>
    </dgm:pt>
    <dgm:pt modelId="{D63868CA-0100-4748-8192-B6C1D124EA0F}" type="pres">
      <dgm:prSet presAssocID="{AE54090C-1C83-2E4B-A84F-386AB72FD01F}" presName="level3hierChild" presStyleCnt="0"/>
      <dgm:spPr/>
    </dgm:pt>
    <dgm:pt modelId="{CFF796EB-F809-B34F-B17F-C2D087661270}" type="pres">
      <dgm:prSet presAssocID="{4EE102FA-9BAE-A14C-A8E6-7CCE9A4CA0E5}" presName="conn2-1" presStyleLbl="parChTrans1D2" presStyleIdx="2" presStyleCnt="3"/>
      <dgm:spPr/>
    </dgm:pt>
    <dgm:pt modelId="{DBFBF176-3B8D-9342-B501-0762B52FB4F6}" type="pres">
      <dgm:prSet presAssocID="{4EE102FA-9BAE-A14C-A8E6-7CCE9A4CA0E5}" presName="connTx" presStyleLbl="parChTrans1D2" presStyleIdx="2" presStyleCnt="3"/>
      <dgm:spPr/>
    </dgm:pt>
    <dgm:pt modelId="{E0B305E7-C2CF-174A-9B6F-7199216A3840}" type="pres">
      <dgm:prSet presAssocID="{F81D68A3-355F-DD44-84FB-2F954790078E}" presName="root2" presStyleCnt="0"/>
      <dgm:spPr/>
    </dgm:pt>
    <dgm:pt modelId="{52F4E171-8494-DE40-B835-D803C15314D2}" type="pres">
      <dgm:prSet presAssocID="{F81D68A3-355F-DD44-84FB-2F954790078E}" presName="LevelTwoTextNode" presStyleLbl="node2" presStyleIdx="2" presStyleCnt="3">
        <dgm:presLayoutVars>
          <dgm:chPref val="3"/>
        </dgm:presLayoutVars>
      </dgm:prSet>
      <dgm:spPr/>
    </dgm:pt>
    <dgm:pt modelId="{7A6EF2E2-BDAF-134A-AB3D-3ABB7CCE6D42}" type="pres">
      <dgm:prSet presAssocID="{F81D68A3-355F-DD44-84FB-2F954790078E}" presName="level3hierChild" presStyleCnt="0"/>
      <dgm:spPr/>
    </dgm:pt>
  </dgm:ptLst>
  <dgm:cxnLst>
    <dgm:cxn modelId="{D1D3971C-CDB2-734A-999B-0438F79E1339}" srcId="{4739BFCF-1439-2C43-942D-6252A326B304}" destId="{F81D68A3-355F-DD44-84FB-2F954790078E}" srcOrd="2" destOrd="0" parTransId="{4EE102FA-9BAE-A14C-A8E6-7CCE9A4CA0E5}" sibTransId="{09D55030-CA45-854C-8E96-9F094282EF7A}"/>
    <dgm:cxn modelId="{C4A0B71E-B89E-D441-BCDE-BB75B0494EB6}" type="presOf" srcId="{4EE102FA-9BAE-A14C-A8E6-7CCE9A4CA0E5}" destId="{DBFBF176-3B8D-9342-B501-0762B52FB4F6}" srcOrd="1" destOrd="0" presId="urn:microsoft.com/office/officeart/2008/layout/HorizontalMultiLevelHierarchy"/>
    <dgm:cxn modelId="{9C6B3736-640E-994C-99BD-38C2E3C744E6}" type="presOf" srcId="{73916746-63F7-5640-9653-CB7CF7B8B46C}" destId="{130BB9CF-FA95-C14C-9540-F8E28C14770A}" srcOrd="0" destOrd="0" presId="urn:microsoft.com/office/officeart/2008/layout/HorizontalMultiLevelHierarchy"/>
    <dgm:cxn modelId="{5A710237-29F2-CF46-8AF4-6E01CBE77D93}" srcId="{4739BFCF-1439-2C43-942D-6252A326B304}" destId="{AE54090C-1C83-2E4B-A84F-386AB72FD01F}" srcOrd="1" destOrd="0" parTransId="{73916746-63F7-5640-9653-CB7CF7B8B46C}" sibTransId="{7148F462-9CC7-A24E-ACB3-93E65AC4E9A1}"/>
    <dgm:cxn modelId="{DF1AF366-504E-A14F-9CE5-E7D31F2D219B}" srcId="{081CF98D-C8BA-4845-9BD2-03E9C611CF5A}" destId="{4739BFCF-1439-2C43-942D-6252A326B304}" srcOrd="0" destOrd="0" parTransId="{85E25364-30DC-D145-BDF9-322A73F306DA}" sibTransId="{5E06CD50-FD2B-FC4E-B8A8-35012A0807A5}"/>
    <dgm:cxn modelId="{8AE37F69-D596-3143-954E-5CC16AB60067}" type="presOf" srcId="{AE54090C-1C83-2E4B-A84F-386AB72FD01F}" destId="{350D8893-BA65-2B41-B0AB-C4AF0ABF04EA}" srcOrd="0" destOrd="0" presId="urn:microsoft.com/office/officeart/2008/layout/HorizontalMultiLevelHierarchy"/>
    <dgm:cxn modelId="{B2AA0D56-34E4-0644-A58A-92BC4167B4B7}" type="presOf" srcId="{4739BFCF-1439-2C43-942D-6252A326B304}" destId="{26095E8B-3717-9443-A7E0-B2D837BB809D}" srcOrd="0" destOrd="0" presId="urn:microsoft.com/office/officeart/2008/layout/HorizontalMultiLevelHierarchy"/>
    <dgm:cxn modelId="{95679758-B987-BC44-8CC2-49A8B1580A23}" type="presOf" srcId="{32EB3106-5A40-474E-A433-183FE4E326F8}" destId="{1689B9C6-58A6-084F-94B5-C44EE9D4325B}" srcOrd="1" destOrd="0" presId="urn:microsoft.com/office/officeart/2008/layout/HorizontalMultiLevelHierarchy"/>
    <dgm:cxn modelId="{562F6889-03B5-2145-BAF4-C41B0EE042E8}" type="presOf" srcId="{F81D68A3-355F-DD44-84FB-2F954790078E}" destId="{52F4E171-8494-DE40-B835-D803C15314D2}" srcOrd="0" destOrd="0" presId="urn:microsoft.com/office/officeart/2008/layout/HorizontalMultiLevelHierarchy"/>
    <dgm:cxn modelId="{73ECD98F-DD8D-4644-B37F-DDEB5930F334}" srcId="{4739BFCF-1439-2C43-942D-6252A326B304}" destId="{1038580B-6B8C-C946-AD7C-995AAFAB7886}" srcOrd="0" destOrd="0" parTransId="{32EB3106-5A40-474E-A433-183FE4E326F8}" sibTransId="{881945D2-1B34-974E-B39A-6D428313AA60}"/>
    <dgm:cxn modelId="{31789692-1E4C-3842-856B-AD31D96E15C8}" type="presOf" srcId="{73916746-63F7-5640-9653-CB7CF7B8B46C}" destId="{6809883F-E01A-054F-B67E-29DD17BE9AEB}" srcOrd="1" destOrd="0" presId="urn:microsoft.com/office/officeart/2008/layout/HorizontalMultiLevelHierarchy"/>
    <dgm:cxn modelId="{8B6BEDA8-8918-BC44-B442-F20D72F0DC63}" type="presOf" srcId="{081CF98D-C8BA-4845-9BD2-03E9C611CF5A}" destId="{373B4B92-D327-7B4E-9278-BF7B0CB899E6}" srcOrd="0" destOrd="0" presId="urn:microsoft.com/office/officeart/2008/layout/HorizontalMultiLevelHierarchy"/>
    <dgm:cxn modelId="{60B717AD-19D9-7D41-A3D3-E774C723CE39}" type="presOf" srcId="{1038580B-6B8C-C946-AD7C-995AAFAB7886}" destId="{6F356D8B-ABA1-484A-8954-2C434B58E8FB}" srcOrd="0" destOrd="0" presId="urn:microsoft.com/office/officeart/2008/layout/HorizontalMultiLevelHierarchy"/>
    <dgm:cxn modelId="{8F4220BA-3C5D-5741-AE5D-B8324A9933B4}" type="presOf" srcId="{32EB3106-5A40-474E-A433-183FE4E326F8}" destId="{FED4FF6C-31C6-FD47-8B32-E974C452CE41}" srcOrd="0" destOrd="0" presId="urn:microsoft.com/office/officeart/2008/layout/HorizontalMultiLevelHierarchy"/>
    <dgm:cxn modelId="{EA1E17C1-FE95-0C48-8C6B-B747ECE9016D}" type="presOf" srcId="{4EE102FA-9BAE-A14C-A8E6-7CCE9A4CA0E5}" destId="{CFF796EB-F809-B34F-B17F-C2D087661270}" srcOrd="0" destOrd="0" presId="urn:microsoft.com/office/officeart/2008/layout/HorizontalMultiLevelHierarchy"/>
    <dgm:cxn modelId="{027FD6FE-43E4-1F47-86D4-447360BA0D15}" type="presParOf" srcId="{373B4B92-D327-7B4E-9278-BF7B0CB899E6}" destId="{D2A216F8-C209-474B-8A2E-B93EB21460A3}" srcOrd="0" destOrd="0" presId="urn:microsoft.com/office/officeart/2008/layout/HorizontalMultiLevelHierarchy"/>
    <dgm:cxn modelId="{B298EAB9-FFB5-0E48-80B6-749517612C83}" type="presParOf" srcId="{D2A216F8-C209-474B-8A2E-B93EB21460A3}" destId="{26095E8B-3717-9443-A7E0-B2D837BB809D}" srcOrd="0" destOrd="0" presId="urn:microsoft.com/office/officeart/2008/layout/HorizontalMultiLevelHierarchy"/>
    <dgm:cxn modelId="{639A80F5-9CBE-F14B-9309-572CEE3201B5}" type="presParOf" srcId="{D2A216F8-C209-474B-8A2E-B93EB21460A3}" destId="{EDF1C4D6-EF7D-2C4F-8E06-36FBBF744065}" srcOrd="1" destOrd="0" presId="urn:microsoft.com/office/officeart/2008/layout/HorizontalMultiLevelHierarchy"/>
    <dgm:cxn modelId="{43A30F13-5532-5B45-82B3-AB7AC739539C}" type="presParOf" srcId="{EDF1C4D6-EF7D-2C4F-8E06-36FBBF744065}" destId="{FED4FF6C-31C6-FD47-8B32-E974C452CE41}" srcOrd="0" destOrd="0" presId="urn:microsoft.com/office/officeart/2008/layout/HorizontalMultiLevelHierarchy"/>
    <dgm:cxn modelId="{7C98CA8F-53BE-5244-A79E-10A07464CB39}" type="presParOf" srcId="{FED4FF6C-31C6-FD47-8B32-E974C452CE41}" destId="{1689B9C6-58A6-084F-94B5-C44EE9D4325B}" srcOrd="0" destOrd="0" presId="urn:microsoft.com/office/officeart/2008/layout/HorizontalMultiLevelHierarchy"/>
    <dgm:cxn modelId="{BAC61427-2D11-D94E-953C-4A9A27D62D27}" type="presParOf" srcId="{EDF1C4D6-EF7D-2C4F-8E06-36FBBF744065}" destId="{1DAD5E3F-4246-784D-8AE2-C0421CBFCBB5}" srcOrd="1" destOrd="0" presId="urn:microsoft.com/office/officeart/2008/layout/HorizontalMultiLevelHierarchy"/>
    <dgm:cxn modelId="{77DF7277-355C-E642-A861-50A1DF29C3BA}" type="presParOf" srcId="{1DAD5E3F-4246-784D-8AE2-C0421CBFCBB5}" destId="{6F356D8B-ABA1-484A-8954-2C434B58E8FB}" srcOrd="0" destOrd="0" presId="urn:microsoft.com/office/officeart/2008/layout/HorizontalMultiLevelHierarchy"/>
    <dgm:cxn modelId="{8F146326-CD10-EA45-9830-2A995BE3DE29}" type="presParOf" srcId="{1DAD5E3F-4246-784D-8AE2-C0421CBFCBB5}" destId="{7916083D-1277-BF45-B071-7F8C4D1FEE8A}" srcOrd="1" destOrd="0" presId="urn:microsoft.com/office/officeart/2008/layout/HorizontalMultiLevelHierarchy"/>
    <dgm:cxn modelId="{2F3890D7-C7B4-104B-A622-B3154B8FBC05}" type="presParOf" srcId="{EDF1C4D6-EF7D-2C4F-8E06-36FBBF744065}" destId="{130BB9CF-FA95-C14C-9540-F8E28C14770A}" srcOrd="2" destOrd="0" presId="urn:microsoft.com/office/officeart/2008/layout/HorizontalMultiLevelHierarchy"/>
    <dgm:cxn modelId="{E2CBF617-8489-CF40-B88B-547D820328B7}" type="presParOf" srcId="{130BB9CF-FA95-C14C-9540-F8E28C14770A}" destId="{6809883F-E01A-054F-B67E-29DD17BE9AEB}" srcOrd="0" destOrd="0" presId="urn:microsoft.com/office/officeart/2008/layout/HorizontalMultiLevelHierarchy"/>
    <dgm:cxn modelId="{7E7D1DE6-ECD1-C24E-9323-27739D407EDD}" type="presParOf" srcId="{EDF1C4D6-EF7D-2C4F-8E06-36FBBF744065}" destId="{1EC11B23-5DB9-F14B-B43F-10EFE36168D8}" srcOrd="3" destOrd="0" presId="urn:microsoft.com/office/officeart/2008/layout/HorizontalMultiLevelHierarchy"/>
    <dgm:cxn modelId="{0ED97044-C1C4-AD46-8311-F70E8D85C011}" type="presParOf" srcId="{1EC11B23-5DB9-F14B-B43F-10EFE36168D8}" destId="{350D8893-BA65-2B41-B0AB-C4AF0ABF04EA}" srcOrd="0" destOrd="0" presId="urn:microsoft.com/office/officeart/2008/layout/HorizontalMultiLevelHierarchy"/>
    <dgm:cxn modelId="{B14C774B-DBA4-024E-8F4E-373A1621BA14}" type="presParOf" srcId="{1EC11B23-5DB9-F14B-B43F-10EFE36168D8}" destId="{D63868CA-0100-4748-8192-B6C1D124EA0F}" srcOrd="1" destOrd="0" presId="urn:microsoft.com/office/officeart/2008/layout/HorizontalMultiLevelHierarchy"/>
    <dgm:cxn modelId="{C51DFAAF-5FBD-8D4C-8188-AFA12416D25F}" type="presParOf" srcId="{EDF1C4D6-EF7D-2C4F-8E06-36FBBF744065}" destId="{CFF796EB-F809-B34F-B17F-C2D087661270}" srcOrd="4" destOrd="0" presId="urn:microsoft.com/office/officeart/2008/layout/HorizontalMultiLevelHierarchy"/>
    <dgm:cxn modelId="{7EF31A3D-14EC-8C41-A0AA-055F50810CEB}" type="presParOf" srcId="{CFF796EB-F809-B34F-B17F-C2D087661270}" destId="{DBFBF176-3B8D-9342-B501-0762B52FB4F6}" srcOrd="0" destOrd="0" presId="urn:microsoft.com/office/officeart/2008/layout/HorizontalMultiLevelHierarchy"/>
    <dgm:cxn modelId="{6A923BC2-BED5-5947-9586-E89BA814F9D9}" type="presParOf" srcId="{EDF1C4D6-EF7D-2C4F-8E06-36FBBF744065}" destId="{E0B305E7-C2CF-174A-9B6F-7199216A3840}" srcOrd="5" destOrd="0" presId="urn:microsoft.com/office/officeart/2008/layout/HorizontalMultiLevelHierarchy"/>
    <dgm:cxn modelId="{68702F98-FA16-F142-8AE2-118314F69C73}" type="presParOf" srcId="{E0B305E7-C2CF-174A-9B6F-7199216A3840}" destId="{52F4E171-8494-DE40-B835-D803C15314D2}" srcOrd="0" destOrd="0" presId="urn:microsoft.com/office/officeart/2008/layout/HorizontalMultiLevelHierarchy"/>
    <dgm:cxn modelId="{A41E5B90-049C-8647-9162-9E311FED54FF}" type="presParOf" srcId="{E0B305E7-C2CF-174A-9B6F-7199216A3840}" destId="{7A6EF2E2-BDAF-134A-AB3D-3ABB7CCE6D4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B77551-24C0-457C-B9C0-78609815DC16}" type="doc">
      <dgm:prSet loTypeId="urn:microsoft.com/office/officeart/2005/8/layout/hierarchy6" loCatId="hierarchy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MY"/>
        </a:p>
      </dgm:t>
    </dgm:pt>
    <dgm:pt modelId="{BD16EF0C-1A67-4473-B9A7-CB17274D55C9}">
      <dgm:prSet phldrT="[Text]" custT="1"/>
      <dgm:spPr/>
      <dgm:t>
        <a:bodyPr/>
        <a:lstStyle/>
        <a:p>
          <a:r>
            <a:rPr lang="en-MY" sz="800"/>
            <a:t>Event-Driven Malicious Extractor</a:t>
          </a:r>
        </a:p>
      </dgm:t>
    </dgm:pt>
    <dgm:pt modelId="{810BD538-8062-419B-A42A-4A457C54968A}" type="parTrans" cxnId="{B7C6CFAA-E2F9-4D62-A6D4-4F89D10566DE}">
      <dgm:prSet/>
      <dgm:spPr/>
      <dgm:t>
        <a:bodyPr/>
        <a:lstStyle/>
        <a:p>
          <a:endParaRPr lang="en-MY"/>
        </a:p>
      </dgm:t>
    </dgm:pt>
    <dgm:pt modelId="{6FB839FF-13A5-40C8-B3DB-6531B0D6AB7B}" type="sibTrans" cxnId="{B7C6CFAA-E2F9-4D62-A6D4-4F89D10566DE}">
      <dgm:prSet/>
      <dgm:spPr/>
      <dgm:t>
        <a:bodyPr/>
        <a:lstStyle/>
        <a:p>
          <a:endParaRPr lang="en-MY"/>
        </a:p>
      </dgm:t>
    </dgm:pt>
    <dgm:pt modelId="{D82EEE5E-886B-4FD2-8178-E190716D2F6F}">
      <dgm:prSet phldrT="[Text]" custT="1"/>
      <dgm:spPr/>
      <dgm:t>
        <a:bodyPr/>
        <a:lstStyle/>
        <a:p>
          <a:r>
            <a:rPr lang="en-MY" sz="800"/>
            <a:t>Initiation</a:t>
          </a:r>
        </a:p>
      </dgm:t>
    </dgm:pt>
    <dgm:pt modelId="{DB5AA5EA-0920-465A-AB06-4919BD1E20FF}" type="parTrans" cxnId="{BC3D6C1A-B051-4FCF-B075-48C60271F246}">
      <dgm:prSet/>
      <dgm:spPr/>
      <dgm:t>
        <a:bodyPr/>
        <a:lstStyle/>
        <a:p>
          <a:endParaRPr lang="en-MY" sz="2800"/>
        </a:p>
      </dgm:t>
    </dgm:pt>
    <dgm:pt modelId="{26C12B4B-D2EB-429E-BBDD-3166C11B7D69}" type="sibTrans" cxnId="{BC3D6C1A-B051-4FCF-B075-48C60271F246}">
      <dgm:prSet/>
      <dgm:spPr/>
      <dgm:t>
        <a:bodyPr/>
        <a:lstStyle/>
        <a:p>
          <a:endParaRPr lang="en-MY"/>
        </a:p>
      </dgm:t>
    </dgm:pt>
    <dgm:pt modelId="{77EE309E-D169-4434-B066-07DF1C0E8FDB}">
      <dgm:prSet phldrT="[Text]" custT="1"/>
      <dgm:spPr/>
      <dgm:t>
        <a:bodyPr/>
        <a:lstStyle/>
        <a:p>
          <a:r>
            <a:rPr lang="en-MY" sz="800"/>
            <a:t>Planning</a:t>
          </a:r>
        </a:p>
      </dgm:t>
    </dgm:pt>
    <dgm:pt modelId="{8BD2D20C-6FB4-41C1-8C54-7BF82F94D968}" type="parTrans" cxnId="{8D12B841-1A5D-4F18-BB0F-5A37A7EBB593}">
      <dgm:prSet/>
      <dgm:spPr/>
      <dgm:t>
        <a:bodyPr/>
        <a:lstStyle/>
        <a:p>
          <a:endParaRPr lang="en-MY" sz="2800"/>
        </a:p>
      </dgm:t>
    </dgm:pt>
    <dgm:pt modelId="{9B12A35D-B192-4069-9F90-DBF7BD3EA93B}" type="sibTrans" cxnId="{8D12B841-1A5D-4F18-BB0F-5A37A7EBB593}">
      <dgm:prSet/>
      <dgm:spPr/>
      <dgm:t>
        <a:bodyPr/>
        <a:lstStyle/>
        <a:p>
          <a:endParaRPr lang="en-MY"/>
        </a:p>
      </dgm:t>
    </dgm:pt>
    <dgm:pt modelId="{C61857C0-A918-4B20-9B99-A44CEC70CB18}">
      <dgm:prSet phldrT="[Text]" custT="1"/>
      <dgm:spPr/>
      <dgm:t>
        <a:bodyPr/>
        <a:lstStyle/>
        <a:p>
          <a:r>
            <a:rPr lang="en-MY" sz="800"/>
            <a:t>Design</a:t>
          </a:r>
        </a:p>
      </dgm:t>
    </dgm:pt>
    <dgm:pt modelId="{F4B638D6-6A8B-48EF-A274-AC672CEC66B4}" type="parTrans" cxnId="{62842B90-4E1B-4F6D-93BF-69D7072F4970}">
      <dgm:prSet/>
      <dgm:spPr/>
      <dgm:t>
        <a:bodyPr/>
        <a:lstStyle/>
        <a:p>
          <a:endParaRPr lang="en-MY" sz="2800"/>
        </a:p>
      </dgm:t>
    </dgm:pt>
    <dgm:pt modelId="{89A7537C-2ED1-43A8-AD9F-3B069A214779}" type="sibTrans" cxnId="{62842B90-4E1B-4F6D-93BF-69D7072F4970}">
      <dgm:prSet/>
      <dgm:spPr/>
      <dgm:t>
        <a:bodyPr/>
        <a:lstStyle/>
        <a:p>
          <a:endParaRPr lang="en-MY"/>
        </a:p>
      </dgm:t>
    </dgm:pt>
    <dgm:pt modelId="{FFF96DE2-32FA-4AAD-843A-2307FFEB8FEB}">
      <dgm:prSet custT="1"/>
      <dgm:spPr/>
      <dgm:t>
        <a:bodyPr/>
        <a:lstStyle/>
        <a:p>
          <a:r>
            <a:rPr lang="en-MY" sz="800"/>
            <a:t>Implementation</a:t>
          </a:r>
        </a:p>
      </dgm:t>
    </dgm:pt>
    <dgm:pt modelId="{12782824-6871-4161-8E28-8F73C36AAA54}" type="parTrans" cxnId="{DF957000-9C2E-4B3A-B8F3-3AC7156512D2}">
      <dgm:prSet/>
      <dgm:spPr/>
      <dgm:t>
        <a:bodyPr/>
        <a:lstStyle/>
        <a:p>
          <a:endParaRPr lang="en-MY" sz="2800"/>
        </a:p>
      </dgm:t>
    </dgm:pt>
    <dgm:pt modelId="{53380E14-F45D-438C-BAAD-22D2917C803A}" type="sibTrans" cxnId="{DF957000-9C2E-4B3A-B8F3-3AC7156512D2}">
      <dgm:prSet/>
      <dgm:spPr/>
      <dgm:t>
        <a:bodyPr/>
        <a:lstStyle/>
        <a:p>
          <a:endParaRPr lang="en-MY"/>
        </a:p>
      </dgm:t>
    </dgm:pt>
    <dgm:pt modelId="{CF75FE2C-A164-4535-A8F7-B2C75FE4319C}">
      <dgm:prSet custT="1"/>
      <dgm:spPr/>
      <dgm:t>
        <a:bodyPr/>
        <a:lstStyle/>
        <a:p>
          <a:r>
            <a:rPr lang="en-MY" sz="800"/>
            <a:t>Closeout</a:t>
          </a:r>
        </a:p>
      </dgm:t>
    </dgm:pt>
    <dgm:pt modelId="{ABA0F929-C763-4704-88EF-806FD09A6C53}" type="parTrans" cxnId="{28DBF25E-ABE2-4EE9-909E-D8F3B19AF673}">
      <dgm:prSet/>
      <dgm:spPr/>
      <dgm:t>
        <a:bodyPr/>
        <a:lstStyle/>
        <a:p>
          <a:endParaRPr lang="en-MY" sz="2800"/>
        </a:p>
      </dgm:t>
    </dgm:pt>
    <dgm:pt modelId="{BC30D407-AC5F-4422-9A30-856E73020C5C}" type="sibTrans" cxnId="{28DBF25E-ABE2-4EE9-909E-D8F3B19AF673}">
      <dgm:prSet/>
      <dgm:spPr/>
      <dgm:t>
        <a:bodyPr/>
        <a:lstStyle/>
        <a:p>
          <a:endParaRPr lang="en-MY"/>
        </a:p>
      </dgm:t>
    </dgm:pt>
    <dgm:pt modelId="{AD906F60-C580-4F78-A2EB-ACDBEF79E99D}">
      <dgm:prSet custT="1"/>
      <dgm:spPr/>
      <dgm:t>
        <a:bodyPr/>
        <a:lstStyle/>
        <a:p>
          <a:r>
            <a:rPr lang="en-MY" sz="800"/>
            <a:t>Creation of Project Charter</a:t>
          </a:r>
        </a:p>
      </dgm:t>
    </dgm:pt>
    <dgm:pt modelId="{5160DBA5-0475-4C54-959F-05278442586F}" type="parTrans" cxnId="{B4AD48A7-8012-421F-8421-A24BD160D7A8}">
      <dgm:prSet/>
      <dgm:spPr/>
      <dgm:t>
        <a:bodyPr/>
        <a:lstStyle/>
        <a:p>
          <a:endParaRPr lang="en-MY" sz="2800"/>
        </a:p>
      </dgm:t>
    </dgm:pt>
    <dgm:pt modelId="{CACB9ADD-2686-409D-8CA2-7ADADDC66C2D}" type="sibTrans" cxnId="{B4AD48A7-8012-421F-8421-A24BD160D7A8}">
      <dgm:prSet/>
      <dgm:spPr/>
      <dgm:t>
        <a:bodyPr/>
        <a:lstStyle/>
        <a:p>
          <a:endParaRPr lang="en-MY"/>
        </a:p>
      </dgm:t>
    </dgm:pt>
    <dgm:pt modelId="{2F222004-1E3F-489D-B3C6-3AA8C818EC95}">
      <dgm:prSet custT="1"/>
      <dgm:spPr/>
      <dgm:t>
        <a:bodyPr/>
        <a:lstStyle/>
        <a:p>
          <a:r>
            <a:rPr lang="en-MY" sz="800"/>
            <a:t>Creation of Project Proposal</a:t>
          </a:r>
        </a:p>
      </dgm:t>
    </dgm:pt>
    <dgm:pt modelId="{4B2922F3-0629-43A3-8812-D55C241AFA54}" type="parTrans" cxnId="{95DFBB89-41AA-40CD-8E59-488205E8236B}">
      <dgm:prSet/>
      <dgm:spPr/>
      <dgm:t>
        <a:bodyPr/>
        <a:lstStyle/>
        <a:p>
          <a:endParaRPr lang="en-MY" sz="2800"/>
        </a:p>
      </dgm:t>
    </dgm:pt>
    <dgm:pt modelId="{BDA595BD-C899-48E6-B1B2-5ECAE370A2E9}" type="sibTrans" cxnId="{95DFBB89-41AA-40CD-8E59-488205E8236B}">
      <dgm:prSet/>
      <dgm:spPr/>
      <dgm:t>
        <a:bodyPr/>
        <a:lstStyle/>
        <a:p>
          <a:endParaRPr lang="en-MY"/>
        </a:p>
      </dgm:t>
    </dgm:pt>
    <dgm:pt modelId="{0573D82B-8DF9-4706-A422-1966E21CF281}">
      <dgm:prSet custT="1"/>
      <dgm:spPr/>
      <dgm:t>
        <a:bodyPr/>
        <a:lstStyle/>
        <a:p>
          <a:r>
            <a:rPr lang="en-MY" sz="800"/>
            <a:t>Event-driven system modeling</a:t>
          </a:r>
        </a:p>
      </dgm:t>
    </dgm:pt>
    <dgm:pt modelId="{EE5F16B9-6473-407D-ADF5-57F8730A08DD}" type="parTrans" cxnId="{E8AD0B6A-274A-412E-9D62-E36C2598F042}">
      <dgm:prSet/>
      <dgm:spPr/>
      <dgm:t>
        <a:bodyPr/>
        <a:lstStyle/>
        <a:p>
          <a:endParaRPr lang="en-MY" sz="2800"/>
        </a:p>
      </dgm:t>
    </dgm:pt>
    <dgm:pt modelId="{60D3F73A-1913-47CC-8FE4-143A40902ACA}" type="sibTrans" cxnId="{E8AD0B6A-274A-412E-9D62-E36C2598F042}">
      <dgm:prSet/>
      <dgm:spPr/>
      <dgm:t>
        <a:bodyPr/>
        <a:lstStyle/>
        <a:p>
          <a:endParaRPr lang="en-MY"/>
        </a:p>
      </dgm:t>
    </dgm:pt>
    <dgm:pt modelId="{00BC42EE-360A-45F8-B37C-BA13057D393B}">
      <dgm:prSet custT="1"/>
      <dgm:spPr/>
      <dgm:t>
        <a:bodyPr/>
        <a:lstStyle/>
        <a:p>
          <a:r>
            <a:rPr lang="en-MY" sz="800"/>
            <a:t>Ensemble model usages and accuracy</a:t>
          </a:r>
        </a:p>
      </dgm:t>
    </dgm:pt>
    <dgm:pt modelId="{E79A6B3F-50AC-4DDE-8FEB-95B4F22A425B}" type="parTrans" cxnId="{969BAC87-D3B7-4283-BB7C-8EFB657B6DD2}">
      <dgm:prSet/>
      <dgm:spPr/>
      <dgm:t>
        <a:bodyPr/>
        <a:lstStyle/>
        <a:p>
          <a:endParaRPr lang="en-MY" sz="2800"/>
        </a:p>
      </dgm:t>
    </dgm:pt>
    <dgm:pt modelId="{51EA6626-520D-4A4F-A728-306228A329AF}" type="sibTrans" cxnId="{969BAC87-D3B7-4283-BB7C-8EFB657B6DD2}">
      <dgm:prSet/>
      <dgm:spPr/>
      <dgm:t>
        <a:bodyPr/>
        <a:lstStyle/>
        <a:p>
          <a:endParaRPr lang="en-MY"/>
        </a:p>
      </dgm:t>
    </dgm:pt>
    <dgm:pt modelId="{AC15A279-3871-4758-A4B2-E1D22EF0CD87}">
      <dgm:prSet custT="1"/>
      <dgm:spPr/>
      <dgm:t>
        <a:bodyPr/>
        <a:lstStyle/>
        <a:p>
          <a:r>
            <a:rPr lang="en-MY" sz="800"/>
            <a:t>Setting up Dev Environment </a:t>
          </a:r>
        </a:p>
      </dgm:t>
    </dgm:pt>
    <dgm:pt modelId="{AF5F5D67-D230-447D-9944-42132D026717}" type="parTrans" cxnId="{9A8CED0B-F757-44A3-831C-8CABBDC9D45D}">
      <dgm:prSet/>
      <dgm:spPr/>
      <dgm:t>
        <a:bodyPr/>
        <a:lstStyle/>
        <a:p>
          <a:endParaRPr lang="en-MY" sz="2800"/>
        </a:p>
      </dgm:t>
    </dgm:pt>
    <dgm:pt modelId="{E6BA0560-83E2-4CC8-BB22-7AE6F42B4ACF}" type="sibTrans" cxnId="{9A8CED0B-F757-44A3-831C-8CABBDC9D45D}">
      <dgm:prSet/>
      <dgm:spPr/>
      <dgm:t>
        <a:bodyPr/>
        <a:lstStyle/>
        <a:p>
          <a:endParaRPr lang="en-MY"/>
        </a:p>
      </dgm:t>
    </dgm:pt>
    <dgm:pt modelId="{6DC944BE-1A25-450A-AFE9-8389347E4E4D}">
      <dgm:prSet custT="1"/>
      <dgm:spPr/>
      <dgm:t>
        <a:bodyPr/>
        <a:lstStyle/>
        <a:p>
          <a:r>
            <a:rPr lang="en-MY" sz="800"/>
            <a:t>Wireframes  UI for webpage</a:t>
          </a:r>
        </a:p>
      </dgm:t>
    </dgm:pt>
    <dgm:pt modelId="{D3553117-9907-4AD8-8334-D0A2484BFCD2}" type="parTrans" cxnId="{AA904950-8F7E-4855-8DA5-2C16E905D357}">
      <dgm:prSet/>
      <dgm:spPr/>
      <dgm:t>
        <a:bodyPr/>
        <a:lstStyle/>
        <a:p>
          <a:endParaRPr lang="en-MY" sz="2800"/>
        </a:p>
      </dgm:t>
    </dgm:pt>
    <dgm:pt modelId="{A7B79C5A-BF3E-4139-89B5-4AC6E201561C}" type="sibTrans" cxnId="{AA904950-8F7E-4855-8DA5-2C16E905D357}">
      <dgm:prSet/>
      <dgm:spPr/>
      <dgm:t>
        <a:bodyPr/>
        <a:lstStyle/>
        <a:p>
          <a:endParaRPr lang="en-MY"/>
        </a:p>
      </dgm:t>
    </dgm:pt>
    <dgm:pt modelId="{63F74054-7FEF-4F9D-9403-FE4C8B2679DA}">
      <dgm:prSet custT="1"/>
      <dgm:spPr/>
      <dgm:t>
        <a:bodyPr/>
        <a:lstStyle/>
        <a:p>
          <a:r>
            <a:rPr lang="en-MY" sz="800"/>
            <a:t>Training  and Testing ML Algorithms</a:t>
          </a:r>
        </a:p>
      </dgm:t>
    </dgm:pt>
    <dgm:pt modelId="{DFEF176F-353B-4D56-AB60-C78890841015}" type="parTrans" cxnId="{599E7F82-F41E-4604-8E5D-949C0CD4EB2E}">
      <dgm:prSet/>
      <dgm:spPr/>
      <dgm:t>
        <a:bodyPr/>
        <a:lstStyle/>
        <a:p>
          <a:endParaRPr lang="en-MY" sz="2800"/>
        </a:p>
      </dgm:t>
    </dgm:pt>
    <dgm:pt modelId="{759F179E-D7A5-40D3-B577-03DE4A7B4410}" type="sibTrans" cxnId="{599E7F82-F41E-4604-8E5D-949C0CD4EB2E}">
      <dgm:prSet/>
      <dgm:spPr/>
      <dgm:t>
        <a:bodyPr/>
        <a:lstStyle/>
        <a:p>
          <a:endParaRPr lang="en-MY"/>
        </a:p>
      </dgm:t>
    </dgm:pt>
    <dgm:pt modelId="{7245E70B-45CC-4E2B-9C45-E3BCC5CF9856}">
      <dgm:prSet custT="1"/>
      <dgm:spPr/>
      <dgm:t>
        <a:bodyPr/>
        <a:lstStyle/>
        <a:p>
          <a:r>
            <a:rPr lang="en-MY" sz="800"/>
            <a:t>Training and Testing DL Algorithms</a:t>
          </a:r>
        </a:p>
      </dgm:t>
    </dgm:pt>
    <dgm:pt modelId="{98743E0C-3AA7-4458-8A39-A21DE74FC8D5}" type="parTrans" cxnId="{4B6BC9DC-E936-49E3-86CC-26BEB08C9E28}">
      <dgm:prSet/>
      <dgm:spPr/>
      <dgm:t>
        <a:bodyPr/>
        <a:lstStyle/>
        <a:p>
          <a:endParaRPr lang="en-MY" sz="2800"/>
        </a:p>
      </dgm:t>
    </dgm:pt>
    <dgm:pt modelId="{AF26FF54-80BE-46AD-8B73-C60FB5BDD57C}" type="sibTrans" cxnId="{4B6BC9DC-E936-49E3-86CC-26BEB08C9E28}">
      <dgm:prSet/>
      <dgm:spPr/>
      <dgm:t>
        <a:bodyPr/>
        <a:lstStyle/>
        <a:p>
          <a:endParaRPr lang="en-MY"/>
        </a:p>
      </dgm:t>
    </dgm:pt>
    <dgm:pt modelId="{6EF8719B-8BB7-4BFB-8133-2ADEB354F555}">
      <dgm:prSet custT="1"/>
      <dgm:spPr/>
      <dgm:t>
        <a:bodyPr/>
        <a:lstStyle/>
        <a:p>
          <a:r>
            <a:rPr lang="en-MY" sz="800"/>
            <a:t>Training an Testing combinations of ML/DL models to come up with an ensemble model </a:t>
          </a:r>
        </a:p>
      </dgm:t>
    </dgm:pt>
    <dgm:pt modelId="{65A5BEA3-E3CE-4A04-AD51-7EFB013DB1C2}" type="parTrans" cxnId="{ACBF871B-7D76-41E9-AB6B-CBDDADF13BC6}">
      <dgm:prSet/>
      <dgm:spPr/>
      <dgm:t>
        <a:bodyPr/>
        <a:lstStyle/>
        <a:p>
          <a:endParaRPr lang="en-MY" sz="2800"/>
        </a:p>
      </dgm:t>
    </dgm:pt>
    <dgm:pt modelId="{DD016F03-1EA2-4AE8-A13F-470F3B763A95}" type="sibTrans" cxnId="{ACBF871B-7D76-41E9-AB6B-CBDDADF13BC6}">
      <dgm:prSet/>
      <dgm:spPr/>
      <dgm:t>
        <a:bodyPr/>
        <a:lstStyle/>
        <a:p>
          <a:endParaRPr lang="en-MY"/>
        </a:p>
      </dgm:t>
    </dgm:pt>
    <dgm:pt modelId="{4E680A1F-E214-4A7A-9DCC-F8DED7AE2B63}">
      <dgm:prSet custT="1"/>
      <dgm:spPr/>
      <dgm:t>
        <a:bodyPr/>
        <a:lstStyle/>
        <a:p>
          <a:r>
            <a:rPr lang="en-MY" sz="800"/>
            <a:t>Building Website using Flask</a:t>
          </a:r>
        </a:p>
      </dgm:t>
    </dgm:pt>
    <dgm:pt modelId="{5D8C8987-122B-4594-9D7F-83686A33E264}" type="parTrans" cxnId="{096C4081-E230-4794-91D3-69EA15A32F58}">
      <dgm:prSet/>
      <dgm:spPr/>
      <dgm:t>
        <a:bodyPr/>
        <a:lstStyle/>
        <a:p>
          <a:endParaRPr lang="en-MY" sz="2800"/>
        </a:p>
      </dgm:t>
    </dgm:pt>
    <dgm:pt modelId="{2525E823-8279-4B54-BE68-9AE5CF61BC0F}" type="sibTrans" cxnId="{096C4081-E230-4794-91D3-69EA15A32F58}">
      <dgm:prSet/>
      <dgm:spPr/>
      <dgm:t>
        <a:bodyPr/>
        <a:lstStyle/>
        <a:p>
          <a:endParaRPr lang="en-MY"/>
        </a:p>
      </dgm:t>
    </dgm:pt>
    <dgm:pt modelId="{6459329C-6EDD-4F84-9C72-3851A0A13427}">
      <dgm:prSet custT="1"/>
      <dgm:spPr/>
      <dgm:t>
        <a:bodyPr/>
        <a:lstStyle/>
        <a:p>
          <a:r>
            <a:rPr lang="en-MY" sz="800"/>
            <a:t>Host the application and run it</a:t>
          </a:r>
        </a:p>
      </dgm:t>
    </dgm:pt>
    <dgm:pt modelId="{9FDC9BE4-1414-4A95-B75B-68D5B82CD358}" type="parTrans" cxnId="{FD555A5D-12DD-451A-82C4-775F58054B09}">
      <dgm:prSet/>
      <dgm:spPr/>
      <dgm:t>
        <a:bodyPr/>
        <a:lstStyle/>
        <a:p>
          <a:endParaRPr lang="en-MY" sz="2800"/>
        </a:p>
      </dgm:t>
    </dgm:pt>
    <dgm:pt modelId="{357B2134-075D-4EB6-8ABE-6FB71C7FFB07}" type="sibTrans" cxnId="{FD555A5D-12DD-451A-82C4-775F58054B09}">
      <dgm:prSet/>
      <dgm:spPr/>
      <dgm:t>
        <a:bodyPr/>
        <a:lstStyle/>
        <a:p>
          <a:endParaRPr lang="en-MY"/>
        </a:p>
      </dgm:t>
    </dgm:pt>
    <dgm:pt modelId="{426575EC-3EC6-4A0A-AA76-833018AA39D4}">
      <dgm:prSet custT="1"/>
      <dgm:spPr/>
      <dgm:t>
        <a:bodyPr/>
        <a:lstStyle/>
        <a:p>
          <a:r>
            <a:rPr lang="en-MY" sz="800"/>
            <a:t>Final Presentation</a:t>
          </a:r>
        </a:p>
      </dgm:t>
    </dgm:pt>
    <dgm:pt modelId="{BD5D5F5A-9873-415C-9F11-094674B56A35}" type="parTrans" cxnId="{71AB1E99-FE9C-4F60-90B2-7645A060C57E}">
      <dgm:prSet/>
      <dgm:spPr/>
      <dgm:t>
        <a:bodyPr/>
        <a:lstStyle/>
        <a:p>
          <a:endParaRPr lang="en-MY" sz="2800"/>
        </a:p>
      </dgm:t>
    </dgm:pt>
    <dgm:pt modelId="{41EE7C36-1019-4297-8117-22A006EFA325}" type="sibTrans" cxnId="{71AB1E99-FE9C-4F60-90B2-7645A060C57E}">
      <dgm:prSet/>
      <dgm:spPr/>
      <dgm:t>
        <a:bodyPr/>
        <a:lstStyle/>
        <a:p>
          <a:endParaRPr lang="en-MY"/>
        </a:p>
      </dgm:t>
    </dgm:pt>
    <dgm:pt modelId="{493E7F0B-1B4E-4037-AA3E-159DD40F72D8}">
      <dgm:prSet/>
      <dgm:spPr/>
      <dgm:t>
        <a:bodyPr/>
        <a:lstStyle/>
        <a:p>
          <a:r>
            <a:rPr lang="en-MY"/>
            <a:t>System</a:t>
          </a:r>
          <a:r>
            <a:rPr lang="en-MY" baseline="0"/>
            <a:t> architecture of event-driven system</a:t>
          </a:r>
          <a:endParaRPr lang="en-MY"/>
        </a:p>
      </dgm:t>
    </dgm:pt>
    <dgm:pt modelId="{7FBCBF40-55BC-47A8-87AF-C3AB2BA43D87}" type="parTrans" cxnId="{5AE686E7-486B-0C44-8C07-799DC5015DE0}">
      <dgm:prSet/>
      <dgm:spPr/>
      <dgm:t>
        <a:bodyPr/>
        <a:lstStyle/>
        <a:p>
          <a:endParaRPr lang="en-MY"/>
        </a:p>
      </dgm:t>
    </dgm:pt>
    <dgm:pt modelId="{72AE4959-8549-4417-BE5C-0F4D5921F162}" type="sibTrans" cxnId="{5AE686E7-486B-0C44-8C07-799DC5015DE0}">
      <dgm:prSet/>
      <dgm:spPr/>
      <dgm:t>
        <a:bodyPr/>
        <a:lstStyle/>
        <a:p>
          <a:endParaRPr lang="en-MY"/>
        </a:p>
      </dgm:t>
    </dgm:pt>
    <dgm:pt modelId="{85CB3B9E-2DE9-4AB9-98BC-60EA51BA59B7}" type="pres">
      <dgm:prSet presAssocID="{6BB77551-24C0-457C-B9C0-78609815DC1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E65F80F-BD27-4799-8718-E006F1B85DA3}" type="pres">
      <dgm:prSet presAssocID="{6BB77551-24C0-457C-B9C0-78609815DC16}" presName="hierFlow" presStyleCnt="0"/>
      <dgm:spPr/>
    </dgm:pt>
    <dgm:pt modelId="{261068F0-9A1E-4E1D-8848-0106456EF660}" type="pres">
      <dgm:prSet presAssocID="{6BB77551-24C0-457C-B9C0-78609815DC1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0374F269-483C-42EB-84B8-31C0EF9E1572}" type="pres">
      <dgm:prSet presAssocID="{BD16EF0C-1A67-4473-B9A7-CB17274D55C9}" presName="Name14" presStyleCnt="0"/>
      <dgm:spPr/>
    </dgm:pt>
    <dgm:pt modelId="{C24B2D59-ED23-4E04-9ECA-E454B722F9B2}" type="pres">
      <dgm:prSet presAssocID="{BD16EF0C-1A67-4473-B9A7-CB17274D55C9}" presName="level1Shape" presStyleLbl="node0" presStyleIdx="0" presStyleCnt="1">
        <dgm:presLayoutVars>
          <dgm:chPref val="3"/>
        </dgm:presLayoutVars>
      </dgm:prSet>
      <dgm:spPr/>
    </dgm:pt>
    <dgm:pt modelId="{0751C26C-1A46-469B-A72A-3B444B9D4036}" type="pres">
      <dgm:prSet presAssocID="{BD16EF0C-1A67-4473-B9A7-CB17274D55C9}" presName="hierChild2" presStyleCnt="0"/>
      <dgm:spPr/>
    </dgm:pt>
    <dgm:pt modelId="{FA5D18FF-5F77-4D4B-B2CC-B2730A5D4273}" type="pres">
      <dgm:prSet presAssocID="{DB5AA5EA-0920-465A-AB06-4919BD1E20FF}" presName="Name19" presStyleLbl="parChTrans1D2" presStyleIdx="0" presStyleCnt="5"/>
      <dgm:spPr/>
    </dgm:pt>
    <dgm:pt modelId="{D8025859-9356-41F8-8457-57F39ED8957D}" type="pres">
      <dgm:prSet presAssocID="{D82EEE5E-886B-4FD2-8178-E190716D2F6F}" presName="Name21" presStyleCnt="0"/>
      <dgm:spPr/>
    </dgm:pt>
    <dgm:pt modelId="{A3037D26-9D1E-4A96-8628-8726B1756292}" type="pres">
      <dgm:prSet presAssocID="{D82EEE5E-886B-4FD2-8178-E190716D2F6F}" presName="level2Shape" presStyleLbl="node2" presStyleIdx="0" presStyleCnt="5"/>
      <dgm:spPr/>
    </dgm:pt>
    <dgm:pt modelId="{FB89F50E-66B9-4291-9F76-6FAC5A816B38}" type="pres">
      <dgm:prSet presAssocID="{D82EEE5E-886B-4FD2-8178-E190716D2F6F}" presName="hierChild3" presStyleCnt="0"/>
      <dgm:spPr/>
    </dgm:pt>
    <dgm:pt modelId="{34437493-E8CD-4732-9D4F-826428D172B4}" type="pres">
      <dgm:prSet presAssocID="{5160DBA5-0475-4C54-959F-05278442586F}" presName="Name19" presStyleLbl="parChTrans1D3" presStyleIdx="0" presStyleCnt="8"/>
      <dgm:spPr/>
    </dgm:pt>
    <dgm:pt modelId="{E898AB0F-BA70-4FF7-893A-9FFD34ADCA66}" type="pres">
      <dgm:prSet presAssocID="{AD906F60-C580-4F78-A2EB-ACDBEF79E99D}" presName="Name21" presStyleCnt="0"/>
      <dgm:spPr/>
    </dgm:pt>
    <dgm:pt modelId="{8777F28D-764A-42C8-AB0C-A7EEFA542057}" type="pres">
      <dgm:prSet presAssocID="{AD906F60-C580-4F78-A2EB-ACDBEF79E99D}" presName="level2Shape" presStyleLbl="node3" presStyleIdx="0" presStyleCnt="8"/>
      <dgm:spPr/>
    </dgm:pt>
    <dgm:pt modelId="{0736F4A3-48EF-447D-A50D-981886E1BDE6}" type="pres">
      <dgm:prSet presAssocID="{AD906F60-C580-4F78-A2EB-ACDBEF79E99D}" presName="hierChild3" presStyleCnt="0"/>
      <dgm:spPr/>
    </dgm:pt>
    <dgm:pt modelId="{38C49B73-8397-424E-81C1-8ECBEE49B176}" type="pres">
      <dgm:prSet presAssocID="{4B2922F3-0629-43A3-8812-D55C241AFA54}" presName="Name19" presStyleLbl="parChTrans1D3" presStyleIdx="1" presStyleCnt="8"/>
      <dgm:spPr/>
    </dgm:pt>
    <dgm:pt modelId="{60FBA816-5750-431C-9FEE-AAA933454B54}" type="pres">
      <dgm:prSet presAssocID="{2F222004-1E3F-489D-B3C6-3AA8C818EC95}" presName="Name21" presStyleCnt="0"/>
      <dgm:spPr/>
    </dgm:pt>
    <dgm:pt modelId="{15AAB759-4C6D-4778-AE0B-4D549665D5D1}" type="pres">
      <dgm:prSet presAssocID="{2F222004-1E3F-489D-B3C6-3AA8C818EC95}" presName="level2Shape" presStyleLbl="node3" presStyleIdx="1" presStyleCnt="8"/>
      <dgm:spPr/>
    </dgm:pt>
    <dgm:pt modelId="{DD6475D8-BC01-4738-94FF-7E2699C79C24}" type="pres">
      <dgm:prSet presAssocID="{2F222004-1E3F-489D-B3C6-3AA8C818EC95}" presName="hierChild3" presStyleCnt="0"/>
      <dgm:spPr/>
    </dgm:pt>
    <dgm:pt modelId="{A4F04ABE-EAFC-4E39-9D8C-8D7C5C3AC264}" type="pres">
      <dgm:prSet presAssocID="{8BD2D20C-6FB4-41C1-8C54-7BF82F94D968}" presName="Name19" presStyleLbl="parChTrans1D2" presStyleIdx="1" presStyleCnt="5"/>
      <dgm:spPr/>
    </dgm:pt>
    <dgm:pt modelId="{46446410-A6EF-438D-B66C-80658B388206}" type="pres">
      <dgm:prSet presAssocID="{77EE309E-D169-4434-B066-07DF1C0E8FDB}" presName="Name21" presStyleCnt="0"/>
      <dgm:spPr/>
    </dgm:pt>
    <dgm:pt modelId="{6F00A828-C8BF-4EBF-9D5E-B6096DD03887}" type="pres">
      <dgm:prSet presAssocID="{77EE309E-D169-4434-B066-07DF1C0E8FDB}" presName="level2Shape" presStyleLbl="node2" presStyleIdx="1" presStyleCnt="5"/>
      <dgm:spPr/>
    </dgm:pt>
    <dgm:pt modelId="{3A4FD658-C519-42A8-B6ED-9EC5146CAE34}" type="pres">
      <dgm:prSet presAssocID="{77EE309E-D169-4434-B066-07DF1C0E8FDB}" presName="hierChild3" presStyleCnt="0"/>
      <dgm:spPr/>
    </dgm:pt>
    <dgm:pt modelId="{16546437-0604-4B30-9E7B-D66179EEA3E2}" type="pres">
      <dgm:prSet presAssocID="{EE5F16B9-6473-407D-ADF5-57F8730A08DD}" presName="Name19" presStyleLbl="parChTrans1D3" presStyleIdx="2" presStyleCnt="8"/>
      <dgm:spPr/>
    </dgm:pt>
    <dgm:pt modelId="{D492D32C-BD18-42A5-8FDE-298B313039B8}" type="pres">
      <dgm:prSet presAssocID="{0573D82B-8DF9-4706-A422-1966E21CF281}" presName="Name21" presStyleCnt="0"/>
      <dgm:spPr/>
    </dgm:pt>
    <dgm:pt modelId="{5DB50CD1-06C7-4452-9672-59665464C31F}" type="pres">
      <dgm:prSet presAssocID="{0573D82B-8DF9-4706-A422-1966E21CF281}" presName="level2Shape" presStyleLbl="node3" presStyleIdx="2" presStyleCnt="8"/>
      <dgm:spPr/>
    </dgm:pt>
    <dgm:pt modelId="{57F86582-2B87-4211-A410-EE005AD80D58}" type="pres">
      <dgm:prSet presAssocID="{0573D82B-8DF9-4706-A422-1966E21CF281}" presName="hierChild3" presStyleCnt="0"/>
      <dgm:spPr/>
    </dgm:pt>
    <dgm:pt modelId="{75986033-F5AC-46C5-99E4-16251F6EA6EA}" type="pres">
      <dgm:prSet presAssocID="{E79A6B3F-50AC-4DDE-8FEB-95B4F22A425B}" presName="Name19" presStyleLbl="parChTrans1D3" presStyleIdx="3" presStyleCnt="8"/>
      <dgm:spPr/>
    </dgm:pt>
    <dgm:pt modelId="{B4C1B2E9-798B-4366-8E3B-DFBFBC17EFDD}" type="pres">
      <dgm:prSet presAssocID="{00BC42EE-360A-45F8-B37C-BA13057D393B}" presName="Name21" presStyleCnt="0"/>
      <dgm:spPr/>
    </dgm:pt>
    <dgm:pt modelId="{7CE69A8F-863B-4341-A767-4E540B495D9F}" type="pres">
      <dgm:prSet presAssocID="{00BC42EE-360A-45F8-B37C-BA13057D393B}" presName="level2Shape" presStyleLbl="node3" presStyleIdx="3" presStyleCnt="8"/>
      <dgm:spPr/>
    </dgm:pt>
    <dgm:pt modelId="{88F51990-8A98-4DE7-828B-6DA35C45917F}" type="pres">
      <dgm:prSet presAssocID="{00BC42EE-360A-45F8-B37C-BA13057D393B}" presName="hierChild3" presStyleCnt="0"/>
      <dgm:spPr/>
    </dgm:pt>
    <dgm:pt modelId="{DB8D419D-C932-4357-9485-F2DA7F07CC1C}" type="pres">
      <dgm:prSet presAssocID="{AF5F5D67-D230-447D-9944-42132D026717}" presName="Name19" presStyleLbl="parChTrans1D3" presStyleIdx="4" presStyleCnt="8"/>
      <dgm:spPr/>
    </dgm:pt>
    <dgm:pt modelId="{74DF07FA-D56E-4B84-8402-37BBCDAF6E5D}" type="pres">
      <dgm:prSet presAssocID="{AC15A279-3871-4758-A4B2-E1D22EF0CD87}" presName="Name21" presStyleCnt="0"/>
      <dgm:spPr/>
    </dgm:pt>
    <dgm:pt modelId="{0155609E-EBB2-4AAB-ABE0-6D00B251153B}" type="pres">
      <dgm:prSet presAssocID="{AC15A279-3871-4758-A4B2-E1D22EF0CD87}" presName="level2Shape" presStyleLbl="node3" presStyleIdx="4" presStyleCnt="8"/>
      <dgm:spPr/>
    </dgm:pt>
    <dgm:pt modelId="{2387505E-D3C6-40A6-A4CD-B6DC5ACE203E}" type="pres">
      <dgm:prSet presAssocID="{AC15A279-3871-4758-A4B2-E1D22EF0CD87}" presName="hierChild3" presStyleCnt="0"/>
      <dgm:spPr/>
    </dgm:pt>
    <dgm:pt modelId="{ABAFFC1D-87BB-4F25-AAF8-5E572D500B82}" type="pres">
      <dgm:prSet presAssocID="{F4B638D6-6A8B-48EF-A274-AC672CEC66B4}" presName="Name19" presStyleLbl="parChTrans1D2" presStyleIdx="2" presStyleCnt="5"/>
      <dgm:spPr/>
    </dgm:pt>
    <dgm:pt modelId="{2AB4622F-D9AD-415C-B929-4750ED8C0E83}" type="pres">
      <dgm:prSet presAssocID="{C61857C0-A918-4B20-9B99-A44CEC70CB18}" presName="Name21" presStyleCnt="0"/>
      <dgm:spPr/>
    </dgm:pt>
    <dgm:pt modelId="{1B514A06-D738-4268-A65B-3A28F14F2883}" type="pres">
      <dgm:prSet presAssocID="{C61857C0-A918-4B20-9B99-A44CEC70CB18}" presName="level2Shape" presStyleLbl="node2" presStyleIdx="2" presStyleCnt="5"/>
      <dgm:spPr/>
    </dgm:pt>
    <dgm:pt modelId="{9C57031B-0B8B-43D8-A99B-83CBF401C4C5}" type="pres">
      <dgm:prSet presAssocID="{C61857C0-A918-4B20-9B99-A44CEC70CB18}" presName="hierChild3" presStyleCnt="0"/>
      <dgm:spPr/>
    </dgm:pt>
    <dgm:pt modelId="{E1128929-7BC1-42BF-A136-C671DEB6BE7D}" type="pres">
      <dgm:prSet presAssocID="{D3553117-9907-4AD8-8334-D0A2484BFCD2}" presName="Name19" presStyleLbl="parChTrans1D3" presStyleIdx="5" presStyleCnt="8"/>
      <dgm:spPr/>
    </dgm:pt>
    <dgm:pt modelId="{A3CD5D84-F791-40E4-AD7C-DF09FDE325FA}" type="pres">
      <dgm:prSet presAssocID="{6DC944BE-1A25-450A-AFE9-8389347E4E4D}" presName="Name21" presStyleCnt="0"/>
      <dgm:spPr/>
    </dgm:pt>
    <dgm:pt modelId="{6A239464-4C06-43AF-82CB-C4341CBE7C02}" type="pres">
      <dgm:prSet presAssocID="{6DC944BE-1A25-450A-AFE9-8389347E4E4D}" presName="level2Shape" presStyleLbl="node3" presStyleIdx="5" presStyleCnt="8"/>
      <dgm:spPr/>
    </dgm:pt>
    <dgm:pt modelId="{C7F58A8D-AA99-44B6-8E73-57C5F12CE169}" type="pres">
      <dgm:prSet presAssocID="{6DC944BE-1A25-450A-AFE9-8389347E4E4D}" presName="hierChild3" presStyleCnt="0"/>
      <dgm:spPr/>
    </dgm:pt>
    <dgm:pt modelId="{EF74EC45-D8B8-4F86-A0D3-827640ECC806}" type="pres">
      <dgm:prSet presAssocID="{7FBCBF40-55BC-47A8-87AF-C3AB2BA43D87}" presName="Name19" presStyleLbl="parChTrans1D4" presStyleIdx="0" presStyleCnt="5"/>
      <dgm:spPr/>
    </dgm:pt>
    <dgm:pt modelId="{06EAD18C-ECC6-4DD4-84C9-F62A28D09704}" type="pres">
      <dgm:prSet presAssocID="{493E7F0B-1B4E-4037-AA3E-159DD40F72D8}" presName="Name21" presStyleCnt="0"/>
      <dgm:spPr/>
    </dgm:pt>
    <dgm:pt modelId="{470A82B6-E8E3-4726-9325-9E9DB75857B6}" type="pres">
      <dgm:prSet presAssocID="{493E7F0B-1B4E-4037-AA3E-159DD40F72D8}" presName="level2Shape" presStyleLbl="node4" presStyleIdx="0" presStyleCnt="5"/>
      <dgm:spPr/>
    </dgm:pt>
    <dgm:pt modelId="{449B97A3-FCF8-494A-9A38-AABC12274DFC}" type="pres">
      <dgm:prSet presAssocID="{493E7F0B-1B4E-4037-AA3E-159DD40F72D8}" presName="hierChild3" presStyleCnt="0"/>
      <dgm:spPr/>
    </dgm:pt>
    <dgm:pt modelId="{CD1DFE79-6C52-47D2-9700-4E133BACBE9A}" type="pres">
      <dgm:prSet presAssocID="{12782824-6871-4161-8E28-8F73C36AAA54}" presName="Name19" presStyleLbl="parChTrans1D2" presStyleIdx="3" presStyleCnt="5"/>
      <dgm:spPr/>
    </dgm:pt>
    <dgm:pt modelId="{B0BEA176-B089-4F46-9159-DC49D9D4E8F9}" type="pres">
      <dgm:prSet presAssocID="{FFF96DE2-32FA-4AAD-843A-2307FFEB8FEB}" presName="Name21" presStyleCnt="0"/>
      <dgm:spPr/>
    </dgm:pt>
    <dgm:pt modelId="{89894DFE-6AD8-4A0C-BF56-B1E20B46A600}" type="pres">
      <dgm:prSet presAssocID="{FFF96DE2-32FA-4AAD-843A-2307FFEB8FEB}" presName="level2Shape" presStyleLbl="node2" presStyleIdx="3" presStyleCnt="5" custScaleX="90814" custScaleY="91477"/>
      <dgm:spPr/>
    </dgm:pt>
    <dgm:pt modelId="{CE348DE8-A19F-4799-B680-0D546BA8EF30}" type="pres">
      <dgm:prSet presAssocID="{FFF96DE2-32FA-4AAD-843A-2307FFEB8FEB}" presName="hierChild3" presStyleCnt="0"/>
      <dgm:spPr/>
    </dgm:pt>
    <dgm:pt modelId="{52E99BDA-C28D-4E0A-8F91-F05C94421A2D}" type="pres">
      <dgm:prSet presAssocID="{DFEF176F-353B-4D56-AB60-C78890841015}" presName="Name19" presStyleLbl="parChTrans1D3" presStyleIdx="6" presStyleCnt="8"/>
      <dgm:spPr/>
    </dgm:pt>
    <dgm:pt modelId="{D7EA1CDE-310A-4AAF-8DD4-417DDCB5B277}" type="pres">
      <dgm:prSet presAssocID="{63F74054-7FEF-4F9D-9403-FE4C8B2679DA}" presName="Name21" presStyleCnt="0"/>
      <dgm:spPr/>
    </dgm:pt>
    <dgm:pt modelId="{AAFDFFDA-29CD-4DE1-96D4-B96ED8BCB428}" type="pres">
      <dgm:prSet presAssocID="{63F74054-7FEF-4F9D-9403-FE4C8B2679DA}" presName="level2Shape" presStyleLbl="node3" presStyleIdx="6" presStyleCnt="8"/>
      <dgm:spPr/>
    </dgm:pt>
    <dgm:pt modelId="{4068FB08-6D73-4E44-A478-EC16479F0E16}" type="pres">
      <dgm:prSet presAssocID="{63F74054-7FEF-4F9D-9403-FE4C8B2679DA}" presName="hierChild3" presStyleCnt="0"/>
      <dgm:spPr/>
    </dgm:pt>
    <dgm:pt modelId="{2F4EE725-0516-4985-8EB2-504A9BD9EB31}" type="pres">
      <dgm:prSet presAssocID="{98743E0C-3AA7-4458-8A39-A21DE74FC8D5}" presName="Name19" presStyleLbl="parChTrans1D4" presStyleIdx="1" presStyleCnt="5"/>
      <dgm:spPr/>
    </dgm:pt>
    <dgm:pt modelId="{0C720B06-7258-4B7D-BB8E-E52F058B925A}" type="pres">
      <dgm:prSet presAssocID="{7245E70B-45CC-4E2B-9C45-E3BCC5CF9856}" presName="Name21" presStyleCnt="0"/>
      <dgm:spPr/>
    </dgm:pt>
    <dgm:pt modelId="{1EA0972D-1466-4B0A-B633-D7A9321962BB}" type="pres">
      <dgm:prSet presAssocID="{7245E70B-45CC-4E2B-9C45-E3BCC5CF9856}" presName="level2Shape" presStyleLbl="node4" presStyleIdx="1" presStyleCnt="5"/>
      <dgm:spPr/>
    </dgm:pt>
    <dgm:pt modelId="{6627FBA8-B4AF-4565-B1D1-808C333C1204}" type="pres">
      <dgm:prSet presAssocID="{7245E70B-45CC-4E2B-9C45-E3BCC5CF9856}" presName="hierChild3" presStyleCnt="0"/>
      <dgm:spPr/>
    </dgm:pt>
    <dgm:pt modelId="{7530E5F4-6B39-45D6-82EE-2F8693771104}" type="pres">
      <dgm:prSet presAssocID="{65A5BEA3-E3CE-4A04-AD51-7EFB013DB1C2}" presName="Name19" presStyleLbl="parChTrans1D4" presStyleIdx="2" presStyleCnt="5"/>
      <dgm:spPr/>
    </dgm:pt>
    <dgm:pt modelId="{998B3107-15DE-4820-BB6F-D4C2504AEEEA}" type="pres">
      <dgm:prSet presAssocID="{6EF8719B-8BB7-4BFB-8133-2ADEB354F555}" presName="Name21" presStyleCnt="0"/>
      <dgm:spPr/>
    </dgm:pt>
    <dgm:pt modelId="{20299B37-DCFE-4698-B2AC-F56B1B86F70F}" type="pres">
      <dgm:prSet presAssocID="{6EF8719B-8BB7-4BFB-8133-2ADEB354F555}" presName="level2Shape" presStyleLbl="node4" presStyleIdx="2" presStyleCnt="5" custScaleX="156330" custScaleY="115068"/>
      <dgm:spPr/>
    </dgm:pt>
    <dgm:pt modelId="{ED7996E8-4D98-442A-88A8-E51D69EE6BD2}" type="pres">
      <dgm:prSet presAssocID="{6EF8719B-8BB7-4BFB-8133-2ADEB354F555}" presName="hierChild3" presStyleCnt="0"/>
      <dgm:spPr/>
    </dgm:pt>
    <dgm:pt modelId="{A9A073E9-3386-4110-B596-EE5612F6D183}" type="pres">
      <dgm:prSet presAssocID="{5D8C8987-122B-4594-9D7F-83686A33E264}" presName="Name19" presStyleLbl="parChTrans1D4" presStyleIdx="3" presStyleCnt="5"/>
      <dgm:spPr/>
    </dgm:pt>
    <dgm:pt modelId="{91F0679B-949D-43DC-B159-A4C410B6AF9E}" type="pres">
      <dgm:prSet presAssocID="{4E680A1F-E214-4A7A-9DCC-F8DED7AE2B63}" presName="Name21" presStyleCnt="0"/>
      <dgm:spPr/>
    </dgm:pt>
    <dgm:pt modelId="{6A579D90-7747-4955-AA8A-92E152BB3674}" type="pres">
      <dgm:prSet presAssocID="{4E680A1F-E214-4A7A-9DCC-F8DED7AE2B63}" presName="level2Shape" presStyleLbl="node4" presStyleIdx="3" presStyleCnt="5" custScaleX="126074" custScaleY="132164" custLinFactNeighborX="-1679" custLinFactNeighborY="-19116"/>
      <dgm:spPr/>
    </dgm:pt>
    <dgm:pt modelId="{468AC3DE-8A59-4B1C-B27D-E68F7876BACC}" type="pres">
      <dgm:prSet presAssocID="{4E680A1F-E214-4A7A-9DCC-F8DED7AE2B63}" presName="hierChild3" presStyleCnt="0"/>
      <dgm:spPr/>
    </dgm:pt>
    <dgm:pt modelId="{BFC3416B-2DDA-407D-86CC-47B9032E407B}" type="pres">
      <dgm:prSet presAssocID="{ABA0F929-C763-4704-88EF-806FD09A6C53}" presName="Name19" presStyleLbl="parChTrans1D2" presStyleIdx="4" presStyleCnt="5"/>
      <dgm:spPr/>
    </dgm:pt>
    <dgm:pt modelId="{093D4655-1E77-46F4-B3DF-76A1CF9CD6D3}" type="pres">
      <dgm:prSet presAssocID="{CF75FE2C-A164-4535-A8F7-B2C75FE4319C}" presName="Name21" presStyleCnt="0"/>
      <dgm:spPr/>
    </dgm:pt>
    <dgm:pt modelId="{4F70A1A6-B610-43E1-8D30-42EA03CE8F97}" type="pres">
      <dgm:prSet presAssocID="{CF75FE2C-A164-4535-A8F7-B2C75FE4319C}" presName="level2Shape" presStyleLbl="node2" presStyleIdx="4" presStyleCnt="5"/>
      <dgm:spPr/>
    </dgm:pt>
    <dgm:pt modelId="{83635CD0-5AF7-4561-9E62-AF6B19F5C50E}" type="pres">
      <dgm:prSet presAssocID="{CF75FE2C-A164-4535-A8F7-B2C75FE4319C}" presName="hierChild3" presStyleCnt="0"/>
      <dgm:spPr/>
    </dgm:pt>
    <dgm:pt modelId="{9F51A5F5-571D-4DF5-97BE-A15AEE4B2474}" type="pres">
      <dgm:prSet presAssocID="{9FDC9BE4-1414-4A95-B75B-68D5B82CD358}" presName="Name19" presStyleLbl="parChTrans1D3" presStyleIdx="7" presStyleCnt="8"/>
      <dgm:spPr/>
    </dgm:pt>
    <dgm:pt modelId="{DF282C12-9313-4670-9E98-DE0A0E1FFCCF}" type="pres">
      <dgm:prSet presAssocID="{6459329C-6EDD-4F84-9C72-3851A0A13427}" presName="Name21" presStyleCnt="0"/>
      <dgm:spPr/>
    </dgm:pt>
    <dgm:pt modelId="{49BEF9D4-3E0F-4D91-84D2-91FFAC3D4258}" type="pres">
      <dgm:prSet presAssocID="{6459329C-6EDD-4F84-9C72-3851A0A13427}" presName="level2Shape" presStyleLbl="node3" presStyleIdx="7" presStyleCnt="8"/>
      <dgm:spPr/>
    </dgm:pt>
    <dgm:pt modelId="{CB58D98A-B25F-4007-9477-0332E722DBC7}" type="pres">
      <dgm:prSet presAssocID="{6459329C-6EDD-4F84-9C72-3851A0A13427}" presName="hierChild3" presStyleCnt="0"/>
      <dgm:spPr/>
    </dgm:pt>
    <dgm:pt modelId="{9C86E4CE-7D36-44CF-ACF8-4E8188C33033}" type="pres">
      <dgm:prSet presAssocID="{BD5D5F5A-9873-415C-9F11-094674B56A35}" presName="Name19" presStyleLbl="parChTrans1D4" presStyleIdx="4" presStyleCnt="5"/>
      <dgm:spPr/>
    </dgm:pt>
    <dgm:pt modelId="{DE07DAFF-486F-40B0-BB78-B77700530623}" type="pres">
      <dgm:prSet presAssocID="{426575EC-3EC6-4A0A-AA76-833018AA39D4}" presName="Name21" presStyleCnt="0"/>
      <dgm:spPr/>
    </dgm:pt>
    <dgm:pt modelId="{64549B2C-53CC-432B-A784-3E7CB46200F7}" type="pres">
      <dgm:prSet presAssocID="{426575EC-3EC6-4A0A-AA76-833018AA39D4}" presName="level2Shape" presStyleLbl="node4" presStyleIdx="4" presStyleCnt="5"/>
      <dgm:spPr/>
    </dgm:pt>
    <dgm:pt modelId="{7209D7FE-F470-4A37-B47C-5F55BD76988D}" type="pres">
      <dgm:prSet presAssocID="{426575EC-3EC6-4A0A-AA76-833018AA39D4}" presName="hierChild3" presStyleCnt="0"/>
      <dgm:spPr/>
    </dgm:pt>
    <dgm:pt modelId="{7F60EBB0-9E41-4611-A4AE-8587E7654698}" type="pres">
      <dgm:prSet presAssocID="{6BB77551-24C0-457C-B9C0-78609815DC16}" presName="bgShapesFlow" presStyleCnt="0"/>
      <dgm:spPr/>
    </dgm:pt>
  </dgm:ptLst>
  <dgm:cxnLst>
    <dgm:cxn modelId="{DF957000-9C2E-4B3A-B8F3-3AC7156512D2}" srcId="{BD16EF0C-1A67-4473-B9A7-CB17274D55C9}" destId="{FFF96DE2-32FA-4AAD-843A-2307FFEB8FEB}" srcOrd="3" destOrd="0" parTransId="{12782824-6871-4161-8E28-8F73C36AAA54}" sibTransId="{53380E14-F45D-438C-BAAD-22D2917C803A}"/>
    <dgm:cxn modelId="{8E172204-17E8-43E3-8536-A1A3E12AD6DA}" type="presOf" srcId="{AC15A279-3871-4758-A4B2-E1D22EF0CD87}" destId="{0155609E-EBB2-4AAB-ABE0-6D00B251153B}" srcOrd="0" destOrd="0" presId="urn:microsoft.com/office/officeart/2005/8/layout/hierarchy6"/>
    <dgm:cxn modelId="{EBF64E08-AC64-431A-A778-5DCE87A7A065}" type="presOf" srcId="{6BB77551-24C0-457C-B9C0-78609815DC16}" destId="{85CB3B9E-2DE9-4AB9-98BC-60EA51BA59B7}" srcOrd="0" destOrd="0" presId="urn:microsoft.com/office/officeart/2005/8/layout/hierarchy6"/>
    <dgm:cxn modelId="{9A8CED0B-F757-44A3-831C-8CABBDC9D45D}" srcId="{77EE309E-D169-4434-B066-07DF1C0E8FDB}" destId="{AC15A279-3871-4758-A4B2-E1D22EF0CD87}" srcOrd="2" destOrd="0" parTransId="{AF5F5D67-D230-447D-9944-42132D026717}" sibTransId="{E6BA0560-83E2-4CC8-BB22-7AE6F42B4ACF}"/>
    <dgm:cxn modelId="{B1CF380E-6E86-0D4B-8079-D644D37E8AE1}" type="presOf" srcId="{493E7F0B-1B4E-4037-AA3E-159DD40F72D8}" destId="{470A82B6-E8E3-4726-9325-9E9DB75857B6}" srcOrd="0" destOrd="0" presId="urn:microsoft.com/office/officeart/2005/8/layout/hierarchy6"/>
    <dgm:cxn modelId="{C46B560F-A252-4B70-ABB0-DD4044F47DB4}" type="presOf" srcId="{FFF96DE2-32FA-4AAD-843A-2307FFEB8FEB}" destId="{89894DFE-6AD8-4A0C-BF56-B1E20B46A600}" srcOrd="0" destOrd="0" presId="urn:microsoft.com/office/officeart/2005/8/layout/hierarchy6"/>
    <dgm:cxn modelId="{956DCB10-1A9B-4867-995F-F5C26411E762}" type="presOf" srcId="{BD5D5F5A-9873-415C-9F11-094674B56A35}" destId="{9C86E4CE-7D36-44CF-ACF8-4E8188C33033}" srcOrd="0" destOrd="0" presId="urn:microsoft.com/office/officeart/2005/8/layout/hierarchy6"/>
    <dgm:cxn modelId="{6D961116-8615-475F-875C-295B655638C7}" type="presOf" srcId="{C61857C0-A918-4B20-9B99-A44CEC70CB18}" destId="{1B514A06-D738-4268-A65B-3A28F14F2883}" srcOrd="0" destOrd="0" presId="urn:microsoft.com/office/officeart/2005/8/layout/hierarchy6"/>
    <dgm:cxn modelId="{BC3D6C1A-B051-4FCF-B075-48C60271F246}" srcId="{BD16EF0C-1A67-4473-B9A7-CB17274D55C9}" destId="{D82EEE5E-886B-4FD2-8178-E190716D2F6F}" srcOrd="0" destOrd="0" parTransId="{DB5AA5EA-0920-465A-AB06-4919BD1E20FF}" sibTransId="{26C12B4B-D2EB-429E-BBDD-3166C11B7D69}"/>
    <dgm:cxn modelId="{ACBF871B-7D76-41E9-AB6B-CBDDADF13BC6}" srcId="{7245E70B-45CC-4E2B-9C45-E3BCC5CF9856}" destId="{6EF8719B-8BB7-4BFB-8133-2ADEB354F555}" srcOrd="0" destOrd="0" parTransId="{65A5BEA3-E3CE-4A04-AD51-7EFB013DB1C2}" sibTransId="{DD016F03-1EA2-4AE8-A13F-470F3B763A95}"/>
    <dgm:cxn modelId="{B197761D-8D52-4C19-A4E8-929CBE815CC3}" type="presOf" srcId="{DFEF176F-353B-4D56-AB60-C78890841015}" destId="{52E99BDA-C28D-4E0A-8F91-F05C94421A2D}" srcOrd="0" destOrd="0" presId="urn:microsoft.com/office/officeart/2005/8/layout/hierarchy6"/>
    <dgm:cxn modelId="{2EFAAE24-4F66-4D64-81F1-9CD2A360C0C9}" type="presOf" srcId="{4B2922F3-0629-43A3-8812-D55C241AFA54}" destId="{38C49B73-8397-424E-81C1-8ECBEE49B176}" srcOrd="0" destOrd="0" presId="urn:microsoft.com/office/officeart/2005/8/layout/hierarchy6"/>
    <dgm:cxn modelId="{9DEDA02E-8D38-40DA-8D63-8561EECF1CA8}" type="presOf" srcId="{77EE309E-D169-4434-B066-07DF1C0E8FDB}" destId="{6F00A828-C8BF-4EBF-9D5E-B6096DD03887}" srcOrd="0" destOrd="0" presId="urn:microsoft.com/office/officeart/2005/8/layout/hierarchy6"/>
    <dgm:cxn modelId="{8EF3FD33-8BE7-44C8-8D08-A4B6EDFD123C}" type="presOf" srcId="{EE5F16B9-6473-407D-ADF5-57F8730A08DD}" destId="{16546437-0604-4B30-9E7B-D66179EEA3E2}" srcOrd="0" destOrd="0" presId="urn:microsoft.com/office/officeart/2005/8/layout/hierarchy6"/>
    <dgm:cxn modelId="{02A03334-35EE-4A98-A889-CE63273DF705}" type="presOf" srcId="{E79A6B3F-50AC-4DDE-8FEB-95B4F22A425B}" destId="{75986033-F5AC-46C5-99E4-16251F6EA6EA}" srcOrd="0" destOrd="0" presId="urn:microsoft.com/office/officeart/2005/8/layout/hierarchy6"/>
    <dgm:cxn modelId="{DF2BC337-3CE4-4BA6-BAB5-438CDA8CC6CA}" type="presOf" srcId="{AD906F60-C580-4F78-A2EB-ACDBEF79E99D}" destId="{8777F28D-764A-42C8-AB0C-A7EEFA542057}" srcOrd="0" destOrd="0" presId="urn:microsoft.com/office/officeart/2005/8/layout/hierarchy6"/>
    <dgm:cxn modelId="{FE812039-5D76-41A1-8974-9F45081AAD64}" type="presOf" srcId="{6EF8719B-8BB7-4BFB-8133-2ADEB354F555}" destId="{20299B37-DCFE-4698-B2AC-F56B1B86F70F}" srcOrd="0" destOrd="0" presId="urn:microsoft.com/office/officeart/2005/8/layout/hierarchy6"/>
    <dgm:cxn modelId="{FD555A5D-12DD-451A-82C4-775F58054B09}" srcId="{CF75FE2C-A164-4535-A8F7-B2C75FE4319C}" destId="{6459329C-6EDD-4F84-9C72-3851A0A13427}" srcOrd="0" destOrd="0" parTransId="{9FDC9BE4-1414-4A95-B75B-68D5B82CD358}" sibTransId="{357B2134-075D-4EB6-8ABE-6FB71C7FFB07}"/>
    <dgm:cxn modelId="{28DBF25E-ABE2-4EE9-909E-D8F3B19AF673}" srcId="{BD16EF0C-1A67-4473-B9A7-CB17274D55C9}" destId="{CF75FE2C-A164-4535-A8F7-B2C75FE4319C}" srcOrd="4" destOrd="0" parTransId="{ABA0F929-C763-4704-88EF-806FD09A6C53}" sibTransId="{BC30D407-AC5F-4422-9A30-856E73020C5C}"/>
    <dgm:cxn modelId="{8D12B841-1A5D-4F18-BB0F-5A37A7EBB593}" srcId="{BD16EF0C-1A67-4473-B9A7-CB17274D55C9}" destId="{77EE309E-D169-4434-B066-07DF1C0E8FDB}" srcOrd="1" destOrd="0" parTransId="{8BD2D20C-6FB4-41C1-8C54-7BF82F94D968}" sibTransId="{9B12A35D-B192-4069-9F90-DBF7BD3EA93B}"/>
    <dgm:cxn modelId="{62BE7965-6B4E-4BDA-B0F4-142C8E3BDC3C}" type="presOf" srcId="{426575EC-3EC6-4A0A-AA76-833018AA39D4}" destId="{64549B2C-53CC-432B-A784-3E7CB46200F7}" srcOrd="0" destOrd="0" presId="urn:microsoft.com/office/officeart/2005/8/layout/hierarchy6"/>
    <dgm:cxn modelId="{0E092D49-045C-48D6-A585-A8AB98BB47CB}" type="presOf" srcId="{D82EEE5E-886B-4FD2-8178-E190716D2F6F}" destId="{A3037D26-9D1E-4A96-8628-8726B1756292}" srcOrd="0" destOrd="0" presId="urn:microsoft.com/office/officeart/2005/8/layout/hierarchy6"/>
    <dgm:cxn modelId="{E8AD0B6A-274A-412E-9D62-E36C2598F042}" srcId="{77EE309E-D169-4434-B066-07DF1C0E8FDB}" destId="{0573D82B-8DF9-4706-A422-1966E21CF281}" srcOrd="0" destOrd="0" parTransId="{EE5F16B9-6473-407D-ADF5-57F8730A08DD}" sibTransId="{60D3F73A-1913-47CC-8FE4-143A40902ACA}"/>
    <dgm:cxn modelId="{4E69976B-AA40-4A8B-8A2A-A552FE260F6B}" type="presOf" srcId="{AF5F5D67-D230-447D-9944-42132D026717}" destId="{DB8D419D-C932-4357-9485-F2DA7F07CC1C}" srcOrd="0" destOrd="0" presId="urn:microsoft.com/office/officeart/2005/8/layout/hierarchy6"/>
    <dgm:cxn modelId="{06DA9D6D-1042-494C-A842-3CFC825A4E2D}" type="presOf" srcId="{7FBCBF40-55BC-47A8-87AF-C3AB2BA43D87}" destId="{EF74EC45-D8B8-4F86-A0D3-827640ECC806}" srcOrd="0" destOrd="0" presId="urn:microsoft.com/office/officeart/2005/8/layout/hierarchy6"/>
    <dgm:cxn modelId="{AA904950-8F7E-4855-8DA5-2C16E905D357}" srcId="{C61857C0-A918-4B20-9B99-A44CEC70CB18}" destId="{6DC944BE-1A25-450A-AFE9-8389347E4E4D}" srcOrd="0" destOrd="0" parTransId="{D3553117-9907-4AD8-8334-D0A2484BFCD2}" sibTransId="{A7B79C5A-BF3E-4139-89B5-4AC6E201561C}"/>
    <dgm:cxn modelId="{E27FD358-4C82-4BA5-8DA7-1A71D286E3C2}" type="presOf" srcId="{BD16EF0C-1A67-4473-B9A7-CB17274D55C9}" destId="{C24B2D59-ED23-4E04-9ECA-E454B722F9B2}" srcOrd="0" destOrd="0" presId="urn:microsoft.com/office/officeart/2005/8/layout/hierarchy6"/>
    <dgm:cxn modelId="{0E5C2859-C92C-479E-B49A-CE4F0AB5275D}" type="presOf" srcId="{98743E0C-3AA7-4458-8A39-A21DE74FC8D5}" destId="{2F4EE725-0516-4985-8EB2-504A9BD9EB31}" srcOrd="0" destOrd="0" presId="urn:microsoft.com/office/officeart/2005/8/layout/hierarchy6"/>
    <dgm:cxn modelId="{1C447579-7CD7-40E5-A74A-A8E030E48C8C}" type="presOf" srcId="{D3553117-9907-4AD8-8334-D0A2484BFCD2}" destId="{E1128929-7BC1-42BF-A136-C671DEB6BE7D}" srcOrd="0" destOrd="0" presId="urn:microsoft.com/office/officeart/2005/8/layout/hierarchy6"/>
    <dgm:cxn modelId="{25680E7D-13AA-49EE-B8B6-343E988A64FB}" type="presOf" srcId="{2F222004-1E3F-489D-B3C6-3AA8C818EC95}" destId="{15AAB759-4C6D-4778-AE0B-4D549665D5D1}" srcOrd="0" destOrd="0" presId="urn:microsoft.com/office/officeart/2005/8/layout/hierarchy6"/>
    <dgm:cxn modelId="{21DDF47F-C0B7-4086-9DB7-3AF249F1FDAB}" type="presOf" srcId="{65A5BEA3-E3CE-4A04-AD51-7EFB013DB1C2}" destId="{7530E5F4-6B39-45D6-82EE-2F8693771104}" srcOrd="0" destOrd="0" presId="urn:microsoft.com/office/officeart/2005/8/layout/hierarchy6"/>
    <dgm:cxn modelId="{5FCFA980-AABF-4D45-B078-F8DA0668C150}" type="presOf" srcId="{5160DBA5-0475-4C54-959F-05278442586F}" destId="{34437493-E8CD-4732-9D4F-826428D172B4}" srcOrd="0" destOrd="0" presId="urn:microsoft.com/office/officeart/2005/8/layout/hierarchy6"/>
    <dgm:cxn modelId="{096C4081-E230-4794-91D3-69EA15A32F58}" srcId="{6EF8719B-8BB7-4BFB-8133-2ADEB354F555}" destId="{4E680A1F-E214-4A7A-9DCC-F8DED7AE2B63}" srcOrd="0" destOrd="0" parTransId="{5D8C8987-122B-4594-9D7F-83686A33E264}" sibTransId="{2525E823-8279-4B54-BE68-9AE5CF61BC0F}"/>
    <dgm:cxn modelId="{599E7F82-F41E-4604-8E5D-949C0CD4EB2E}" srcId="{FFF96DE2-32FA-4AAD-843A-2307FFEB8FEB}" destId="{63F74054-7FEF-4F9D-9403-FE4C8B2679DA}" srcOrd="0" destOrd="0" parTransId="{DFEF176F-353B-4D56-AB60-C78890841015}" sibTransId="{759F179E-D7A5-40D3-B577-03DE4A7B4410}"/>
    <dgm:cxn modelId="{969BAC87-D3B7-4283-BB7C-8EFB657B6DD2}" srcId="{77EE309E-D169-4434-B066-07DF1C0E8FDB}" destId="{00BC42EE-360A-45F8-B37C-BA13057D393B}" srcOrd="1" destOrd="0" parTransId="{E79A6B3F-50AC-4DDE-8FEB-95B4F22A425B}" sibTransId="{51EA6626-520D-4A4F-A728-306228A329AF}"/>
    <dgm:cxn modelId="{95DFBB89-41AA-40CD-8E59-488205E8236B}" srcId="{D82EEE5E-886B-4FD2-8178-E190716D2F6F}" destId="{2F222004-1E3F-489D-B3C6-3AA8C818EC95}" srcOrd="1" destOrd="0" parTransId="{4B2922F3-0629-43A3-8812-D55C241AFA54}" sibTransId="{BDA595BD-C899-48E6-B1B2-5ECAE370A2E9}"/>
    <dgm:cxn modelId="{4005798A-97C6-44FD-9729-2B2E7C91821F}" type="presOf" srcId="{CF75FE2C-A164-4535-A8F7-B2C75FE4319C}" destId="{4F70A1A6-B610-43E1-8D30-42EA03CE8F97}" srcOrd="0" destOrd="0" presId="urn:microsoft.com/office/officeart/2005/8/layout/hierarchy6"/>
    <dgm:cxn modelId="{088F2E8B-D63E-4ABB-AE82-9B061E10DC7C}" type="presOf" srcId="{DB5AA5EA-0920-465A-AB06-4919BD1E20FF}" destId="{FA5D18FF-5F77-4D4B-B2CC-B2730A5D4273}" srcOrd="0" destOrd="0" presId="urn:microsoft.com/office/officeart/2005/8/layout/hierarchy6"/>
    <dgm:cxn modelId="{62842B90-4E1B-4F6D-93BF-69D7072F4970}" srcId="{BD16EF0C-1A67-4473-B9A7-CB17274D55C9}" destId="{C61857C0-A918-4B20-9B99-A44CEC70CB18}" srcOrd="2" destOrd="0" parTransId="{F4B638D6-6A8B-48EF-A274-AC672CEC66B4}" sibTransId="{89A7537C-2ED1-43A8-AD9F-3B069A214779}"/>
    <dgm:cxn modelId="{A2F84B95-8CB3-4A69-8B06-EF52B8C045C1}" type="presOf" srcId="{63F74054-7FEF-4F9D-9403-FE4C8B2679DA}" destId="{AAFDFFDA-29CD-4DE1-96D4-B96ED8BCB428}" srcOrd="0" destOrd="0" presId="urn:microsoft.com/office/officeart/2005/8/layout/hierarchy6"/>
    <dgm:cxn modelId="{AE290F98-6AFA-4C83-B0E9-8018269A9CC9}" type="presOf" srcId="{12782824-6871-4161-8E28-8F73C36AAA54}" destId="{CD1DFE79-6C52-47D2-9700-4E133BACBE9A}" srcOrd="0" destOrd="0" presId="urn:microsoft.com/office/officeart/2005/8/layout/hierarchy6"/>
    <dgm:cxn modelId="{71AB1E99-FE9C-4F60-90B2-7645A060C57E}" srcId="{6459329C-6EDD-4F84-9C72-3851A0A13427}" destId="{426575EC-3EC6-4A0A-AA76-833018AA39D4}" srcOrd="0" destOrd="0" parTransId="{BD5D5F5A-9873-415C-9F11-094674B56A35}" sibTransId="{41EE7C36-1019-4297-8117-22A006EFA325}"/>
    <dgm:cxn modelId="{FB3E7BA5-8638-4F97-B1F9-86866D4E3A9D}" type="presOf" srcId="{6DC944BE-1A25-450A-AFE9-8389347E4E4D}" destId="{6A239464-4C06-43AF-82CB-C4341CBE7C02}" srcOrd="0" destOrd="0" presId="urn:microsoft.com/office/officeart/2005/8/layout/hierarchy6"/>
    <dgm:cxn modelId="{B4AD48A7-8012-421F-8421-A24BD160D7A8}" srcId="{D82EEE5E-886B-4FD2-8178-E190716D2F6F}" destId="{AD906F60-C580-4F78-A2EB-ACDBEF79E99D}" srcOrd="0" destOrd="0" parTransId="{5160DBA5-0475-4C54-959F-05278442586F}" sibTransId="{CACB9ADD-2686-409D-8CA2-7ADADDC66C2D}"/>
    <dgm:cxn modelId="{B7C6CFAA-E2F9-4D62-A6D4-4F89D10566DE}" srcId="{6BB77551-24C0-457C-B9C0-78609815DC16}" destId="{BD16EF0C-1A67-4473-B9A7-CB17274D55C9}" srcOrd="0" destOrd="0" parTransId="{810BD538-8062-419B-A42A-4A457C54968A}" sibTransId="{6FB839FF-13A5-40C8-B3DB-6531B0D6AB7B}"/>
    <dgm:cxn modelId="{97E227AB-052A-481D-8EFA-9EFA4A3BB4F9}" type="presOf" srcId="{6459329C-6EDD-4F84-9C72-3851A0A13427}" destId="{49BEF9D4-3E0F-4D91-84D2-91FFAC3D4258}" srcOrd="0" destOrd="0" presId="urn:microsoft.com/office/officeart/2005/8/layout/hierarchy6"/>
    <dgm:cxn modelId="{9DF0F2AC-309F-4B46-8E3D-B64CF9983CDA}" type="presOf" srcId="{4E680A1F-E214-4A7A-9DCC-F8DED7AE2B63}" destId="{6A579D90-7747-4955-AA8A-92E152BB3674}" srcOrd="0" destOrd="0" presId="urn:microsoft.com/office/officeart/2005/8/layout/hierarchy6"/>
    <dgm:cxn modelId="{65C898B3-1743-4E49-9DD4-1CFF2799FD64}" type="presOf" srcId="{00BC42EE-360A-45F8-B37C-BA13057D393B}" destId="{7CE69A8F-863B-4341-A767-4E540B495D9F}" srcOrd="0" destOrd="0" presId="urn:microsoft.com/office/officeart/2005/8/layout/hierarchy6"/>
    <dgm:cxn modelId="{67B5AEC9-9984-4FE2-8996-3B6938B68BE2}" type="presOf" srcId="{8BD2D20C-6FB4-41C1-8C54-7BF82F94D968}" destId="{A4F04ABE-EAFC-4E39-9D8C-8D7C5C3AC264}" srcOrd="0" destOrd="0" presId="urn:microsoft.com/office/officeart/2005/8/layout/hierarchy6"/>
    <dgm:cxn modelId="{E26DB5D4-DCCB-44F0-BC73-6C0BCE9D9707}" type="presOf" srcId="{0573D82B-8DF9-4706-A422-1966E21CF281}" destId="{5DB50CD1-06C7-4452-9672-59665464C31F}" srcOrd="0" destOrd="0" presId="urn:microsoft.com/office/officeart/2005/8/layout/hierarchy6"/>
    <dgm:cxn modelId="{4B6BC9DC-E936-49E3-86CC-26BEB08C9E28}" srcId="{63F74054-7FEF-4F9D-9403-FE4C8B2679DA}" destId="{7245E70B-45CC-4E2B-9C45-E3BCC5CF9856}" srcOrd="0" destOrd="0" parTransId="{98743E0C-3AA7-4458-8A39-A21DE74FC8D5}" sibTransId="{AF26FF54-80BE-46AD-8B73-C60FB5BDD57C}"/>
    <dgm:cxn modelId="{F099CEDE-17AB-4940-8232-519981921A98}" type="presOf" srcId="{ABA0F929-C763-4704-88EF-806FD09A6C53}" destId="{BFC3416B-2DDA-407D-86CC-47B9032E407B}" srcOrd="0" destOrd="0" presId="urn:microsoft.com/office/officeart/2005/8/layout/hierarchy6"/>
    <dgm:cxn modelId="{7903FCE4-0DC1-4B9C-BB2E-9AA876FCB0BC}" type="presOf" srcId="{9FDC9BE4-1414-4A95-B75B-68D5B82CD358}" destId="{9F51A5F5-571D-4DF5-97BE-A15AEE4B2474}" srcOrd="0" destOrd="0" presId="urn:microsoft.com/office/officeart/2005/8/layout/hierarchy6"/>
    <dgm:cxn modelId="{5AE686E7-486B-0C44-8C07-799DC5015DE0}" srcId="{6DC944BE-1A25-450A-AFE9-8389347E4E4D}" destId="{493E7F0B-1B4E-4037-AA3E-159DD40F72D8}" srcOrd="0" destOrd="0" parTransId="{7FBCBF40-55BC-47A8-87AF-C3AB2BA43D87}" sibTransId="{72AE4959-8549-4417-BE5C-0F4D5921F162}"/>
    <dgm:cxn modelId="{3B7685E9-4058-48FB-954D-6BF7477E5E9E}" type="presOf" srcId="{F4B638D6-6A8B-48EF-A274-AC672CEC66B4}" destId="{ABAFFC1D-87BB-4F25-AAF8-5E572D500B82}" srcOrd="0" destOrd="0" presId="urn:microsoft.com/office/officeart/2005/8/layout/hierarchy6"/>
    <dgm:cxn modelId="{7AC7ABEA-823C-4BC6-AD4A-2F711F40F8D3}" type="presOf" srcId="{5D8C8987-122B-4594-9D7F-83686A33E264}" destId="{A9A073E9-3386-4110-B596-EE5612F6D183}" srcOrd="0" destOrd="0" presId="urn:microsoft.com/office/officeart/2005/8/layout/hierarchy6"/>
    <dgm:cxn modelId="{784939F6-BE20-47BA-8F22-00967D67ED48}" type="presOf" srcId="{7245E70B-45CC-4E2B-9C45-E3BCC5CF9856}" destId="{1EA0972D-1466-4B0A-B633-D7A9321962BB}" srcOrd="0" destOrd="0" presId="urn:microsoft.com/office/officeart/2005/8/layout/hierarchy6"/>
    <dgm:cxn modelId="{F8B1B013-AEC9-4B29-AA82-FABEC3695E10}" type="presParOf" srcId="{85CB3B9E-2DE9-4AB9-98BC-60EA51BA59B7}" destId="{5E65F80F-BD27-4799-8718-E006F1B85DA3}" srcOrd="0" destOrd="0" presId="urn:microsoft.com/office/officeart/2005/8/layout/hierarchy6"/>
    <dgm:cxn modelId="{F2E1ADE4-1839-437F-BDBF-54AB2FFC1A37}" type="presParOf" srcId="{5E65F80F-BD27-4799-8718-E006F1B85DA3}" destId="{261068F0-9A1E-4E1D-8848-0106456EF660}" srcOrd="0" destOrd="0" presId="urn:microsoft.com/office/officeart/2005/8/layout/hierarchy6"/>
    <dgm:cxn modelId="{95BD70DF-B5C7-40A4-9EC6-1ECD09A9990F}" type="presParOf" srcId="{261068F0-9A1E-4E1D-8848-0106456EF660}" destId="{0374F269-483C-42EB-84B8-31C0EF9E1572}" srcOrd="0" destOrd="0" presId="urn:microsoft.com/office/officeart/2005/8/layout/hierarchy6"/>
    <dgm:cxn modelId="{6A71FB68-ED3D-40BD-9C2B-B176E701D5FD}" type="presParOf" srcId="{0374F269-483C-42EB-84B8-31C0EF9E1572}" destId="{C24B2D59-ED23-4E04-9ECA-E454B722F9B2}" srcOrd="0" destOrd="0" presId="urn:microsoft.com/office/officeart/2005/8/layout/hierarchy6"/>
    <dgm:cxn modelId="{0CC57A1C-0C42-431F-B672-A675A67B5229}" type="presParOf" srcId="{0374F269-483C-42EB-84B8-31C0EF9E1572}" destId="{0751C26C-1A46-469B-A72A-3B444B9D4036}" srcOrd="1" destOrd="0" presId="urn:microsoft.com/office/officeart/2005/8/layout/hierarchy6"/>
    <dgm:cxn modelId="{C5994583-CD2B-4802-8A95-6414D9B36CC3}" type="presParOf" srcId="{0751C26C-1A46-469B-A72A-3B444B9D4036}" destId="{FA5D18FF-5F77-4D4B-B2CC-B2730A5D4273}" srcOrd="0" destOrd="0" presId="urn:microsoft.com/office/officeart/2005/8/layout/hierarchy6"/>
    <dgm:cxn modelId="{CAC7030D-8C06-4DB6-B34F-E262A5A013CA}" type="presParOf" srcId="{0751C26C-1A46-469B-A72A-3B444B9D4036}" destId="{D8025859-9356-41F8-8457-57F39ED8957D}" srcOrd="1" destOrd="0" presId="urn:microsoft.com/office/officeart/2005/8/layout/hierarchy6"/>
    <dgm:cxn modelId="{D62AC687-4BAD-4DDE-BEAD-AF9F9DE7A614}" type="presParOf" srcId="{D8025859-9356-41F8-8457-57F39ED8957D}" destId="{A3037D26-9D1E-4A96-8628-8726B1756292}" srcOrd="0" destOrd="0" presId="urn:microsoft.com/office/officeart/2005/8/layout/hierarchy6"/>
    <dgm:cxn modelId="{DEA6D367-7EEA-4A50-B2CA-AE41B2A44AA0}" type="presParOf" srcId="{D8025859-9356-41F8-8457-57F39ED8957D}" destId="{FB89F50E-66B9-4291-9F76-6FAC5A816B38}" srcOrd="1" destOrd="0" presId="urn:microsoft.com/office/officeart/2005/8/layout/hierarchy6"/>
    <dgm:cxn modelId="{3E752C9B-7971-4DA1-BB62-21AEA7BDE7E8}" type="presParOf" srcId="{FB89F50E-66B9-4291-9F76-6FAC5A816B38}" destId="{34437493-E8CD-4732-9D4F-826428D172B4}" srcOrd="0" destOrd="0" presId="urn:microsoft.com/office/officeart/2005/8/layout/hierarchy6"/>
    <dgm:cxn modelId="{C4C3AF2D-E102-4C6F-A762-85E799649D19}" type="presParOf" srcId="{FB89F50E-66B9-4291-9F76-6FAC5A816B38}" destId="{E898AB0F-BA70-4FF7-893A-9FFD34ADCA66}" srcOrd="1" destOrd="0" presId="urn:microsoft.com/office/officeart/2005/8/layout/hierarchy6"/>
    <dgm:cxn modelId="{FE68EBFF-557D-4732-A6C6-DBF4F84BB3F4}" type="presParOf" srcId="{E898AB0F-BA70-4FF7-893A-9FFD34ADCA66}" destId="{8777F28D-764A-42C8-AB0C-A7EEFA542057}" srcOrd="0" destOrd="0" presId="urn:microsoft.com/office/officeart/2005/8/layout/hierarchy6"/>
    <dgm:cxn modelId="{B114E723-21C7-4BA5-B8DA-5D6FC88FBABE}" type="presParOf" srcId="{E898AB0F-BA70-4FF7-893A-9FFD34ADCA66}" destId="{0736F4A3-48EF-447D-A50D-981886E1BDE6}" srcOrd="1" destOrd="0" presId="urn:microsoft.com/office/officeart/2005/8/layout/hierarchy6"/>
    <dgm:cxn modelId="{6B093C77-D8EF-4550-9651-DC2FC1C57F95}" type="presParOf" srcId="{FB89F50E-66B9-4291-9F76-6FAC5A816B38}" destId="{38C49B73-8397-424E-81C1-8ECBEE49B176}" srcOrd="2" destOrd="0" presId="urn:microsoft.com/office/officeart/2005/8/layout/hierarchy6"/>
    <dgm:cxn modelId="{B599430E-D6C2-49C3-8145-9E998E80B68B}" type="presParOf" srcId="{FB89F50E-66B9-4291-9F76-6FAC5A816B38}" destId="{60FBA816-5750-431C-9FEE-AAA933454B54}" srcOrd="3" destOrd="0" presId="urn:microsoft.com/office/officeart/2005/8/layout/hierarchy6"/>
    <dgm:cxn modelId="{1EF6B211-292D-4499-96D1-21A201386DCF}" type="presParOf" srcId="{60FBA816-5750-431C-9FEE-AAA933454B54}" destId="{15AAB759-4C6D-4778-AE0B-4D549665D5D1}" srcOrd="0" destOrd="0" presId="urn:microsoft.com/office/officeart/2005/8/layout/hierarchy6"/>
    <dgm:cxn modelId="{29ED210A-E174-450F-A393-74829A2EDF04}" type="presParOf" srcId="{60FBA816-5750-431C-9FEE-AAA933454B54}" destId="{DD6475D8-BC01-4738-94FF-7E2699C79C24}" srcOrd="1" destOrd="0" presId="urn:microsoft.com/office/officeart/2005/8/layout/hierarchy6"/>
    <dgm:cxn modelId="{2F37A03C-1BF2-44EE-9A63-AD6904BCFF8C}" type="presParOf" srcId="{0751C26C-1A46-469B-A72A-3B444B9D4036}" destId="{A4F04ABE-EAFC-4E39-9D8C-8D7C5C3AC264}" srcOrd="2" destOrd="0" presId="urn:microsoft.com/office/officeart/2005/8/layout/hierarchy6"/>
    <dgm:cxn modelId="{20F3DDCA-219B-43D4-A155-7009AD089D07}" type="presParOf" srcId="{0751C26C-1A46-469B-A72A-3B444B9D4036}" destId="{46446410-A6EF-438D-B66C-80658B388206}" srcOrd="3" destOrd="0" presId="urn:microsoft.com/office/officeart/2005/8/layout/hierarchy6"/>
    <dgm:cxn modelId="{7359830B-ACA3-4B5F-B91F-C8B08978BD0C}" type="presParOf" srcId="{46446410-A6EF-438D-B66C-80658B388206}" destId="{6F00A828-C8BF-4EBF-9D5E-B6096DD03887}" srcOrd="0" destOrd="0" presId="urn:microsoft.com/office/officeart/2005/8/layout/hierarchy6"/>
    <dgm:cxn modelId="{D7A883CC-7DAD-4D94-8947-C2B768C4C260}" type="presParOf" srcId="{46446410-A6EF-438D-B66C-80658B388206}" destId="{3A4FD658-C519-42A8-B6ED-9EC5146CAE34}" srcOrd="1" destOrd="0" presId="urn:microsoft.com/office/officeart/2005/8/layout/hierarchy6"/>
    <dgm:cxn modelId="{728102BE-9DC7-4572-B494-8F5EEC5D3DC4}" type="presParOf" srcId="{3A4FD658-C519-42A8-B6ED-9EC5146CAE34}" destId="{16546437-0604-4B30-9E7B-D66179EEA3E2}" srcOrd="0" destOrd="0" presId="urn:microsoft.com/office/officeart/2005/8/layout/hierarchy6"/>
    <dgm:cxn modelId="{39755CED-E504-4B2C-97DA-11E449D0AE07}" type="presParOf" srcId="{3A4FD658-C519-42A8-B6ED-9EC5146CAE34}" destId="{D492D32C-BD18-42A5-8FDE-298B313039B8}" srcOrd="1" destOrd="0" presId="urn:microsoft.com/office/officeart/2005/8/layout/hierarchy6"/>
    <dgm:cxn modelId="{4485A7D4-E900-4630-8691-F7EB5E4F3283}" type="presParOf" srcId="{D492D32C-BD18-42A5-8FDE-298B313039B8}" destId="{5DB50CD1-06C7-4452-9672-59665464C31F}" srcOrd="0" destOrd="0" presId="urn:microsoft.com/office/officeart/2005/8/layout/hierarchy6"/>
    <dgm:cxn modelId="{CF6B0579-6DA0-4270-A7F5-AA71591D971E}" type="presParOf" srcId="{D492D32C-BD18-42A5-8FDE-298B313039B8}" destId="{57F86582-2B87-4211-A410-EE005AD80D58}" srcOrd="1" destOrd="0" presId="urn:microsoft.com/office/officeart/2005/8/layout/hierarchy6"/>
    <dgm:cxn modelId="{F2971DFC-1222-416B-A71B-78F2662A4AD5}" type="presParOf" srcId="{3A4FD658-C519-42A8-B6ED-9EC5146CAE34}" destId="{75986033-F5AC-46C5-99E4-16251F6EA6EA}" srcOrd="2" destOrd="0" presId="urn:microsoft.com/office/officeart/2005/8/layout/hierarchy6"/>
    <dgm:cxn modelId="{4F6C1A68-45DD-4043-8C40-F4CCC9BDD826}" type="presParOf" srcId="{3A4FD658-C519-42A8-B6ED-9EC5146CAE34}" destId="{B4C1B2E9-798B-4366-8E3B-DFBFBC17EFDD}" srcOrd="3" destOrd="0" presId="urn:microsoft.com/office/officeart/2005/8/layout/hierarchy6"/>
    <dgm:cxn modelId="{6835D010-686E-4456-A43C-6A58B698A4D2}" type="presParOf" srcId="{B4C1B2E9-798B-4366-8E3B-DFBFBC17EFDD}" destId="{7CE69A8F-863B-4341-A767-4E540B495D9F}" srcOrd="0" destOrd="0" presId="urn:microsoft.com/office/officeart/2005/8/layout/hierarchy6"/>
    <dgm:cxn modelId="{A5D3C0DE-3F3D-428A-AD7B-B12BB30FB920}" type="presParOf" srcId="{B4C1B2E9-798B-4366-8E3B-DFBFBC17EFDD}" destId="{88F51990-8A98-4DE7-828B-6DA35C45917F}" srcOrd="1" destOrd="0" presId="urn:microsoft.com/office/officeart/2005/8/layout/hierarchy6"/>
    <dgm:cxn modelId="{00347EB6-B5D4-46BD-B7EE-51C10DE9371D}" type="presParOf" srcId="{3A4FD658-C519-42A8-B6ED-9EC5146CAE34}" destId="{DB8D419D-C932-4357-9485-F2DA7F07CC1C}" srcOrd="4" destOrd="0" presId="urn:microsoft.com/office/officeart/2005/8/layout/hierarchy6"/>
    <dgm:cxn modelId="{51A6F4FF-C87B-4748-9535-4FBDA0B9AA80}" type="presParOf" srcId="{3A4FD658-C519-42A8-B6ED-9EC5146CAE34}" destId="{74DF07FA-D56E-4B84-8402-37BBCDAF6E5D}" srcOrd="5" destOrd="0" presId="urn:microsoft.com/office/officeart/2005/8/layout/hierarchy6"/>
    <dgm:cxn modelId="{47E2843D-0A33-46EF-8650-08969057D2BD}" type="presParOf" srcId="{74DF07FA-D56E-4B84-8402-37BBCDAF6E5D}" destId="{0155609E-EBB2-4AAB-ABE0-6D00B251153B}" srcOrd="0" destOrd="0" presId="urn:microsoft.com/office/officeart/2005/8/layout/hierarchy6"/>
    <dgm:cxn modelId="{10F13526-4F51-4972-9831-0B478E72C3A6}" type="presParOf" srcId="{74DF07FA-D56E-4B84-8402-37BBCDAF6E5D}" destId="{2387505E-D3C6-40A6-A4CD-B6DC5ACE203E}" srcOrd="1" destOrd="0" presId="urn:microsoft.com/office/officeart/2005/8/layout/hierarchy6"/>
    <dgm:cxn modelId="{1216927B-BFEA-4B7A-99E8-B05DB1DD26CE}" type="presParOf" srcId="{0751C26C-1A46-469B-A72A-3B444B9D4036}" destId="{ABAFFC1D-87BB-4F25-AAF8-5E572D500B82}" srcOrd="4" destOrd="0" presId="urn:microsoft.com/office/officeart/2005/8/layout/hierarchy6"/>
    <dgm:cxn modelId="{9A2AC7AE-DD1B-4EF8-B312-D8A237172896}" type="presParOf" srcId="{0751C26C-1A46-469B-A72A-3B444B9D4036}" destId="{2AB4622F-D9AD-415C-B929-4750ED8C0E83}" srcOrd="5" destOrd="0" presId="urn:microsoft.com/office/officeart/2005/8/layout/hierarchy6"/>
    <dgm:cxn modelId="{4AA3576B-EDA8-4210-B53B-D305EC37717B}" type="presParOf" srcId="{2AB4622F-D9AD-415C-B929-4750ED8C0E83}" destId="{1B514A06-D738-4268-A65B-3A28F14F2883}" srcOrd="0" destOrd="0" presId="urn:microsoft.com/office/officeart/2005/8/layout/hierarchy6"/>
    <dgm:cxn modelId="{5E844A85-0FA1-4C6D-8811-4F7F78222E3E}" type="presParOf" srcId="{2AB4622F-D9AD-415C-B929-4750ED8C0E83}" destId="{9C57031B-0B8B-43D8-A99B-83CBF401C4C5}" srcOrd="1" destOrd="0" presId="urn:microsoft.com/office/officeart/2005/8/layout/hierarchy6"/>
    <dgm:cxn modelId="{BAC6B9FA-055A-480E-A686-3EE69396C175}" type="presParOf" srcId="{9C57031B-0B8B-43D8-A99B-83CBF401C4C5}" destId="{E1128929-7BC1-42BF-A136-C671DEB6BE7D}" srcOrd="0" destOrd="0" presId="urn:microsoft.com/office/officeart/2005/8/layout/hierarchy6"/>
    <dgm:cxn modelId="{7FC36367-9342-46BC-910E-E84877A36962}" type="presParOf" srcId="{9C57031B-0B8B-43D8-A99B-83CBF401C4C5}" destId="{A3CD5D84-F791-40E4-AD7C-DF09FDE325FA}" srcOrd="1" destOrd="0" presId="urn:microsoft.com/office/officeart/2005/8/layout/hierarchy6"/>
    <dgm:cxn modelId="{F74F52C0-C6DB-41F3-928E-1963DA773FD3}" type="presParOf" srcId="{A3CD5D84-F791-40E4-AD7C-DF09FDE325FA}" destId="{6A239464-4C06-43AF-82CB-C4341CBE7C02}" srcOrd="0" destOrd="0" presId="urn:microsoft.com/office/officeart/2005/8/layout/hierarchy6"/>
    <dgm:cxn modelId="{3F97E237-D2D7-4C64-80F1-8C5461ADB9AD}" type="presParOf" srcId="{A3CD5D84-F791-40E4-AD7C-DF09FDE325FA}" destId="{C7F58A8D-AA99-44B6-8E73-57C5F12CE169}" srcOrd="1" destOrd="0" presId="urn:microsoft.com/office/officeart/2005/8/layout/hierarchy6"/>
    <dgm:cxn modelId="{CFDF838E-22F6-804F-B18A-BB61CF83DFE7}" type="presParOf" srcId="{C7F58A8D-AA99-44B6-8E73-57C5F12CE169}" destId="{EF74EC45-D8B8-4F86-A0D3-827640ECC806}" srcOrd="0" destOrd="0" presId="urn:microsoft.com/office/officeart/2005/8/layout/hierarchy6"/>
    <dgm:cxn modelId="{9F61B44B-8AB5-5443-A799-2684D24BD0E1}" type="presParOf" srcId="{C7F58A8D-AA99-44B6-8E73-57C5F12CE169}" destId="{06EAD18C-ECC6-4DD4-84C9-F62A28D09704}" srcOrd="1" destOrd="0" presId="urn:microsoft.com/office/officeart/2005/8/layout/hierarchy6"/>
    <dgm:cxn modelId="{BD272391-3EDB-A349-AB4C-3C2537890DCC}" type="presParOf" srcId="{06EAD18C-ECC6-4DD4-84C9-F62A28D09704}" destId="{470A82B6-E8E3-4726-9325-9E9DB75857B6}" srcOrd="0" destOrd="0" presId="urn:microsoft.com/office/officeart/2005/8/layout/hierarchy6"/>
    <dgm:cxn modelId="{6EC36333-DBC8-2B48-9F43-509C07D7174D}" type="presParOf" srcId="{06EAD18C-ECC6-4DD4-84C9-F62A28D09704}" destId="{449B97A3-FCF8-494A-9A38-AABC12274DFC}" srcOrd="1" destOrd="0" presId="urn:microsoft.com/office/officeart/2005/8/layout/hierarchy6"/>
    <dgm:cxn modelId="{FD61A3EB-13A7-402D-8A03-A60DDC88BE1E}" type="presParOf" srcId="{0751C26C-1A46-469B-A72A-3B444B9D4036}" destId="{CD1DFE79-6C52-47D2-9700-4E133BACBE9A}" srcOrd="6" destOrd="0" presId="urn:microsoft.com/office/officeart/2005/8/layout/hierarchy6"/>
    <dgm:cxn modelId="{19BEFA0C-3EC8-4ED6-A05A-3B77FF99CBD8}" type="presParOf" srcId="{0751C26C-1A46-469B-A72A-3B444B9D4036}" destId="{B0BEA176-B089-4F46-9159-DC49D9D4E8F9}" srcOrd="7" destOrd="0" presId="urn:microsoft.com/office/officeart/2005/8/layout/hierarchy6"/>
    <dgm:cxn modelId="{FA988AC1-028E-4238-B6A9-C1FBB35D7541}" type="presParOf" srcId="{B0BEA176-B089-4F46-9159-DC49D9D4E8F9}" destId="{89894DFE-6AD8-4A0C-BF56-B1E20B46A600}" srcOrd="0" destOrd="0" presId="urn:microsoft.com/office/officeart/2005/8/layout/hierarchy6"/>
    <dgm:cxn modelId="{E8945D95-1BD8-4D2A-B976-2EC22220A230}" type="presParOf" srcId="{B0BEA176-B089-4F46-9159-DC49D9D4E8F9}" destId="{CE348DE8-A19F-4799-B680-0D546BA8EF30}" srcOrd="1" destOrd="0" presId="urn:microsoft.com/office/officeart/2005/8/layout/hierarchy6"/>
    <dgm:cxn modelId="{1775DAA9-ED0E-46DF-A8ED-74BB073B5953}" type="presParOf" srcId="{CE348DE8-A19F-4799-B680-0D546BA8EF30}" destId="{52E99BDA-C28D-4E0A-8F91-F05C94421A2D}" srcOrd="0" destOrd="0" presId="urn:microsoft.com/office/officeart/2005/8/layout/hierarchy6"/>
    <dgm:cxn modelId="{F81A03D8-2360-45A4-8513-2A16637D8EAF}" type="presParOf" srcId="{CE348DE8-A19F-4799-B680-0D546BA8EF30}" destId="{D7EA1CDE-310A-4AAF-8DD4-417DDCB5B277}" srcOrd="1" destOrd="0" presId="urn:microsoft.com/office/officeart/2005/8/layout/hierarchy6"/>
    <dgm:cxn modelId="{40E13F1D-DFF9-40B4-9E30-B85FD6E7F3C2}" type="presParOf" srcId="{D7EA1CDE-310A-4AAF-8DD4-417DDCB5B277}" destId="{AAFDFFDA-29CD-4DE1-96D4-B96ED8BCB428}" srcOrd="0" destOrd="0" presId="urn:microsoft.com/office/officeart/2005/8/layout/hierarchy6"/>
    <dgm:cxn modelId="{F84C3212-F1F0-4659-9579-05C30CA72E7A}" type="presParOf" srcId="{D7EA1CDE-310A-4AAF-8DD4-417DDCB5B277}" destId="{4068FB08-6D73-4E44-A478-EC16479F0E16}" srcOrd="1" destOrd="0" presId="urn:microsoft.com/office/officeart/2005/8/layout/hierarchy6"/>
    <dgm:cxn modelId="{F5899716-5E77-41FC-9E98-8E371E37A686}" type="presParOf" srcId="{4068FB08-6D73-4E44-A478-EC16479F0E16}" destId="{2F4EE725-0516-4985-8EB2-504A9BD9EB31}" srcOrd="0" destOrd="0" presId="urn:microsoft.com/office/officeart/2005/8/layout/hierarchy6"/>
    <dgm:cxn modelId="{0ABB45CA-BE07-4D90-B5E7-8689D54B0438}" type="presParOf" srcId="{4068FB08-6D73-4E44-A478-EC16479F0E16}" destId="{0C720B06-7258-4B7D-BB8E-E52F058B925A}" srcOrd="1" destOrd="0" presId="urn:microsoft.com/office/officeart/2005/8/layout/hierarchy6"/>
    <dgm:cxn modelId="{37BA495A-26F1-4D25-8AA3-DDE47C29836C}" type="presParOf" srcId="{0C720B06-7258-4B7D-BB8E-E52F058B925A}" destId="{1EA0972D-1466-4B0A-B633-D7A9321962BB}" srcOrd="0" destOrd="0" presId="urn:microsoft.com/office/officeart/2005/8/layout/hierarchy6"/>
    <dgm:cxn modelId="{73B4558B-74CD-4ABA-93F0-C4C6081915AA}" type="presParOf" srcId="{0C720B06-7258-4B7D-BB8E-E52F058B925A}" destId="{6627FBA8-B4AF-4565-B1D1-808C333C1204}" srcOrd="1" destOrd="0" presId="urn:microsoft.com/office/officeart/2005/8/layout/hierarchy6"/>
    <dgm:cxn modelId="{3DAE1CE8-27EB-4A37-8A18-F29126FBDEF6}" type="presParOf" srcId="{6627FBA8-B4AF-4565-B1D1-808C333C1204}" destId="{7530E5F4-6B39-45D6-82EE-2F8693771104}" srcOrd="0" destOrd="0" presId="urn:microsoft.com/office/officeart/2005/8/layout/hierarchy6"/>
    <dgm:cxn modelId="{3603FF97-88D0-4549-96AC-6EE9008BB20C}" type="presParOf" srcId="{6627FBA8-B4AF-4565-B1D1-808C333C1204}" destId="{998B3107-15DE-4820-BB6F-D4C2504AEEEA}" srcOrd="1" destOrd="0" presId="urn:microsoft.com/office/officeart/2005/8/layout/hierarchy6"/>
    <dgm:cxn modelId="{44AF8DA1-7BD1-4DAA-8F5D-ED65CBA5A79E}" type="presParOf" srcId="{998B3107-15DE-4820-BB6F-D4C2504AEEEA}" destId="{20299B37-DCFE-4698-B2AC-F56B1B86F70F}" srcOrd="0" destOrd="0" presId="urn:microsoft.com/office/officeart/2005/8/layout/hierarchy6"/>
    <dgm:cxn modelId="{3333F3FC-E69C-428A-AD48-0B8515DC9229}" type="presParOf" srcId="{998B3107-15DE-4820-BB6F-D4C2504AEEEA}" destId="{ED7996E8-4D98-442A-88A8-E51D69EE6BD2}" srcOrd="1" destOrd="0" presId="urn:microsoft.com/office/officeart/2005/8/layout/hierarchy6"/>
    <dgm:cxn modelId="{C7F1FBAD-9E3E-4CFE-B6A8-C90326166938}" type="presParOf" srcId="{ED7996E8-4D98-442A-88A8-E51D69EE6BD2}" destId="{A9A073E9-3386-4110-B596-EE5612F6D183}" srcOrd="0" destOrd="0" presId="urn:microsoft.com/office/officeart/2005/8/layout/hierarchy6"/>
    <dgm:cxn modelId="{B4247471-6127-45CB-8736-C4D9DA4B0218}" type="presParOf" srcId="{ED7996E8-4D98-442A-88A8-E51D69EE6BD2}" destId="{91F0679B-949D-43DC-B159-A4C410B6AF9E}" srcOrd="1" destOrd="0" presId="urn:microsoft.com/office/officeart/2005/8/layout/hierarchy6"/>
    <dgm:cxn modelId="{638FAC6A-A289-4FA0-BC94-93A15BE4397E}" type="presParOf" srcId="{91F0679B-949D-43DC-B159-A4C410B6AF9E}" destId="{6A579D90-7747-4955-AA8A-92E152BB3674}" srcOrd="0" destOrd="0" presId="urn:microsoft.com/office/officeart/2005/8/layout/hierarchy6"/>
    <dgm:cxn modelId="{4909C028-D8C4-4964-AF99-0DB94FDCE47F}" type="presParOf" srcId="{91F0679B-949D-43DC-B159-A4C410B6AF9E}" destId="{468AC3DE-8A59-4B1C-B27D-E68F7876BACC}" srcOrd="1" destOrd="0" presId="urn:microsoft.com/office/officeart/2005/8/layout/hierarchy6"/>
    <dgm:cxn modelId="{6FCF4DAC-B733-4AAD-AE15-A278B27BCB4B}" type="presParOf" srcId="{0751C26C-1A46-469B-A72A-3B444B9D4036}" destId="{BFC3416B-2DDA-407D-86CC-47B9032E407B}" srcOrd="8" destOrd="0" presId="urn:microsoft.com/office/officeart/2005/8/layout/hierarchy6"/>
    <dgm:cxn modelId="{3B1B27C1-1B6E-48B2-AE5B-BE100608EF72}" type="presParOf" srcId="{0751C26C-1A46-469B-A72A-3B444B9D4036}" destId="{093D4655-1E77-46F4-B3DF-76A1CF9CD6D3}" srcOrd="9" destOrd="0" presId="urn:microsoft.com/office/officeart/2005/8/layout/hierarchy6"/>
    <dgm:cxn modelId="{A1E8077A-6F41-445E-BCB9-56DCF655BE71}" type="presParOf" srcId="{093D4655-1E77-46F4-B3DF-76A1CF9CD6D3}" destId="{4F70A1A6-B610-43E1-8D30-42EA03CE8F97}" srcOrd="0" destOrd="0" presId="urn:microsoft.com/office/officeart/2005/8/layout/hierarchy6"/>
    <dgm:cxn modelId="{7D64ED8C-5F62-4063-9A4B-C828B1E982CE}" type="presParOf" srcId="{093D4655-1E77-46F4-B3DF-76A1CF9CD6D3}" destId="{83635CD0-5AF7-4561-9E62-AF6B19F5C50E}" srcOrd="1" destOrd="0" presId="urn:microsoft.com/office/officeart/2005/8/layout/hierarchy6"/>
    <dgm:cxn modelId="{AB978706-774F-4B81-A6F2-5B0B5A14C9C1}" type="presParOf" srcId="{83635CD0-5AF7-4561-9E62-AF6B19F5C50E}" destId="{9F51A5F5-571D-4DF5-97BE-A15AEE4B2474}" srcOrd="0" destOrd="0" presId="urn:microsoft.com/office/officeart/2005/8/layout/hierarchy6"/>
    <dgm:cxn modelId="{EB857085-8DFF-4C37-9D57-240650A7DD3F}" type="presParOf" srcId="{83635CD0-5AF7-4561-9E62-AF6B19F5C50E}" destId="{DF282C12-9313-4670-9E98-DE0A0E1FFCCF}" srcOrd="1" destOrd="0" presId="urn:microsoft.com/office/officeart/2005/8/layout/hierarchy6"/>
    <dgm:cxn modelId="{32AAEE4C-FB8B-4ACD-BF32-90F512EDC715}" type="presParOf" srcId="{DF282C12-9313-4670-9E98-DE0A0E1FFCCF}" destId="{49BEF9D4-3E0F-4D91-84D2-91FFAC3D4258}" srcOrd="0" destOrd="0" presId="urn:microsoft.com/office/officeart/2005/8/layout/hierarchy6"/>
    <dgm:cxn modelId="{4AC1C2D7-0BFA-4DD5-916A-CF1C47A92C31}" type="presParOf" srcId="{DF282C12-9313-4670-9E98-DE0A0E1FFCCF}" destId="{CB58D98A-B25F-4007-9477-0332E722DBC7}" srcOrd="1" destOrd="0" presId="urn:microsoft.com/office/officeart/2005/8/layout/hierarchy6"/>
    <dgm:cxn modelId="{02B1A1B8-E0D2-4167-922E-5F3F8BBF7A89}" type="presParOf" srcId="{CB58D98A-B25F-4007-9477-0332E722DBC7}" destId="{9C86E4CE-7D36-44CF-ACF8-4E8188C33033}" srcOrd="0" destOrd="0" presId="urn:microsoft.com/office/officeart/2005/8/layout/hierarchy6"/>
    <dgm:cxn modelId="{F19A58D8-2F76-46DC-AF70-CC78F78D4669}" type="presParOf" srcId="{CB58D98A-B25F-4007-9477-0332E722DBC7}" destId="{DE07DAFF-486F-40B0-BB78-B77700530623}" srcOrd="1" destOrd="0" presId="urn:microsoft.com/office/officeart/2005/8/layout/hierarchy6"/>
    <dgm:cxn modelId="{03EFF407-8B45-47B3-8560-2AA4E8E1CC97}" type="presParOf" srcId="{DE07DAFF-486F-40B0-BB78-B77700530623}" destId="{64549B2C-53CC-432B-A784-3E7CB46200F7}" srcOrd="0" destOrd="0" presId="urn:microsoft.com/office/officeart/2005/8/layout/hierarchy6"/>
    <dgm:cxn modelId="{32B66DC5-239A-40AE-8008-F3E01E01469E}" type="presParOf" srcId="{DE07DAFF-486F-40B0-BB78-B77700530623}" destId="{7209D7FE-F470-4A37-B47C-5F55BD76988D}" srcOrd="1" destOrd="0" presId="urn:microsoft.com/office/officeart/2005/8/layout/hierarchy6"/>
    <dgm:cxn modelId="{37FFFF0C-4BE6-49B7-B412-B4134C3092EF}" type="presParOf" srcId="{85CB3B9E-2DE9-4AB9-98BC-60EA51BA59B7}" destId="{7F60EBB0-9E41-4611-A4AE-8587E7654698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B77551-24C0-457C-B9C0-78609815DC16}" type="doc">
      <dgm:prSet loTypeId="urn:microsoft.com/office/officeart/2005/8/layout/hierarchy6" loCatId="hierarchy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MY"/>
        </a:p>
      </dgm:t>
    </dgm:pt>
    <dgm:pt modelId="{BD16EF0C-1A67-4473-B9A7-CB17274D55C9}">
      <dgm:prSet phldrT="[Text]" custT="1"/>
      <dgm:spPr/>
      <dgm:t>
        <a:bodyPr/>
        <a:lstStyle/>
        <a:p>
          <a:r>
            <a:rPr lang="en-MY" sz="800"/>
            <a:t>Event-Driven Malicious Extractor</a:t>
          </a:r>
        </a:p>
      </dgm:t>
    </dgm:pt>
    <dgm:pt modelId="{810BD538-8062-419B-A42A-4A457C54968A}" type="parTrans" cxnId="{B7C6CFAA-E2F9-4D62-A6D4-4F89D10566DE}">
      <dgm:prSet/>
      <dgm:spPr/>
      <dgm:t>
        <a:bodyPr/>
        <a:lstStyle/>
        <a:p>
          <a:endParaRPr lang="en-MY"/>
        </a:p>
      </dgm:t>
    </dgm:pt>
    <dgm:pt modelId="{6FB839FF-13A5-40C8-B3DB-6531B0D6AB7B}" type="sibTrans" cxnId="{B7C6CFAA-E2F9-4D62-A6D4-4F89D10566DE}">
      <dgm:prSet/>
      <dgm:spPr/>
      <dgm:t>
        <a:bodyPr/>
        <a:lstStyle/>
        <a:p>
          <a:endParaRPr lang="en-MY"/>
        </a:p>
      </dgm:t>
    </dgm:pt>
    <dgm:pt modelId="{D82EEE5E-886B-4FD2-8178-E190716D2F6F}">
      <dgm:prSet phldrT="[Text]" custT="1"/>
      <dgm:spPr/>
      <dgm:t>
        <a:bodyPr/>
        <a:lstStyle/>
        <a:p>
          <a:r>
            <a:rPr lang="en-MY" sz="800"/>
            <a:t>Initiation</a:t>
          </a:r>
        </a:p>
      </dgm:t>
    </dgm:pt>
    <dgm:pt modelId="{DB5AA5EA-0920-465A-AB06-4919BD1E20FF}" type="parTrans" cxnId="{BC3D6C1A-B051-4FCF-B075-48C60271F246}">
      <dgm:prSet/>
      <dgm:spPr/>
      <dgm:t>
        <a:bodyPr/>
        <a:lstStyle/>
        <a:p>
          <a:endParaRPr lang="en-MY" sz="2800"/>
        </a:p>
      </dgm:t>
    </dgm:pt>
    <dgm:pt modelId="{26C12B4B-D2EB-429E-BBDD-3166C11B7D69}" type="sibTrans" cxnId="{BC3D6C1A-B051-4FCF-B075-48C60271F246}">
      <dgm:prSet/>
      <dgm:spPr/>
      <dgm:t>
        <a:bodyPr/>
        <a:lstStyle/>
        <a:p>
          <a:endParaRPr lang="en-MY"/>
        </a:p>
      </dgm:t>
    </dgm:pt>
    <dgm:pt modelId="{77EE309E-D169-4434-B066-07DF1C0E8FDB}">
      <dgm:prSet phldrT="[Text]" custT="1"/>
      <dgm:spPr/>
      <dgm:t>
        <a:bodyPr/>
        <a:lstStyle/>
        <a:p>
          <a:r>
            <a:rPr lang="en-MY" sz="800"/>
            <a:t>Planning</a:t>
          </a:r>
        </a:p>
      </dgm:t>
    </dgm:pt>
    <dgm:pt modelId="{8BD2D20C-6FB4-41C1-8C54-7BF82F94D968}" type="parTrans" cxnId="{8D12B841-1A5D-4F18-BB0F-5A37A7EBB593}">
      <dgm:prSet/>
      <dgm:spPr/>
      <dgm:t>
        <a:bodyPr/>
        <a:lstStyle/>
        <a:p>
          <a:endParaRPr lang="en-MY" sz="2800"/>
        </a:p>
      </dgm:t>
    </dgm:pt>
    <dgm:pt modelId="{9B12A35D-B192-4069-9F90-DBF7BD3EA93B}" type="sibTrans" cxnId="{8D12B841-1A5D-4F18-BB0F-5A37A7EBB593}">
      <dgm:prSet/>
      <dgm:spPr/>
      <dgm:t>
        <a:bodyPr/>
        <a:lstStyle/>
        <a:p>
          <a:endParaRPr lang="en-MY"/>
        </a:p>
      </dgm:t>
    </dgm:pt>
    <dgm:pt modelId="{C61857C0-A918-4B20-9B99-A44CEC70CB18}">
      <dgm:prSet phldrT="[Text]" custT="1"/>
      <dgm:spPr/>
      <dgm:t>
        <a:bodyPr/>
        <a:lstStyle/>
        <a:p>
          <a:r>
            <a:rPr lang="en-MY" sz="800"/>
            <a:t>Design</a:t>
          </a:r>
        </a:p>
      </dgm:t>
    </dgm:pt>
    <dgm:pt modelId="{F4B638D6-6A8B-48EF-A274-AC672CEC66B4}" type="parTrans" cxnId="{62842B90-4E1B-4F6D-93BF-69D7072F4970}">
      <dgm:prSet/>
      <dgm:spPr/>
      <dgm:t>
        <a:bodyPr/>
        <a:lstStyle/>
        <a:p>
          <a:endParaRPr lang="en-MY" sz="2800"/>
        </a:p>
      </dgm:t>
    </dgm:pt>
    <dgm:pt modelId="{89A7537C-2ED1-43A8-AD9F-3B069A214779}" type="sibTrans" cxnId="{62842B90-4E1B-4F6D-93BF-69D7072F4970}">
      <dgm:prSet/>
      <dgm:spPr/>
      <dgm:t>
        <a:bodyPr/>
        <a:lstStyle/>
        <a:p>
          <a:endParaRPr lang="en-MY"/>
        </a:p>
      </dgm:t>
    </dgm:pt>
    <dgm:pt modelId="{FFF96DE2-32FA-4AAD-843A-2307FFEB8FEB}">
      <dgm:prSet custT="1"/>
      <dgm:spPr/>
      <dgm:t>
        <a:bodyPr/>
        <a:lstStyle/>
        <a:p>
          <a:r>
            <a:rPr lang="en-MY" sz="800"/>
            <a:t>Implementation</a:t>
          </a:r>
        </a:p>
      </dgm:t>
    </dgm:pt>
    <dgm:pt modelId="{12782824-6871-4161-8E28-8F73C36AAA54}" type="parTrans" cxnId="{DF957000-9C2E-4B3A-B8F3-3AC7156512D2}">
      <dgm:prSet/>
      <dgm:spPr/>
      <dgm:t>
        <a:bodyPr/>
        <a:lstStyle/>
        <a:p>
          <a:endParaRPr lang="en-MY" sz="2800"/>
        </a:p>
      </dgm:t>
    </dgm:pt>
    <dgm:pt modelId="{53380E14-F45D-438C-BAAD-22D2917C803A}" type="sibTrans" cxnId="{DF957000-9C2E-4B3A-B8F3-3AC7156512D2}">
      <dgm:prSet/>
      <dgm:spPr/>
      <dgm:t>
        <a:bodyPr/>
        <a:lstStyle/>
        <a:p>
          <a:endParaRPr lang="en-MY"/>
        </a:p>
      </dgm:t>
    </dgm:pt>
    <dgm:pt modelId="{CF75FE2C-A164-4535-A8F7-B2C75FE4319C}">
      <dgm:prSet custT="1"/>
      <dgm:spPr/>
      <dgm:t>
        <a:bodyPr/>
        <a:lstStyle/>
        <a:p>
          <a:r>
            <a:rPr lang="en-MY" sz="800"/>
            <a:t>Closeout</a:t>
          </a:r>
        </a:p>
      </dgm:t>
    </dgm:pt>
    <dgm:pt modelId="{ABA0F929-C763-4704-88EF-806FD09A6C53}" type="parTrans" cxnId="{28DBF25E-ABE2-4EE9-909E-D8F3B19AF673}">
      <dgm:prSet/>
      <dgm:spPr/>
      <dgm:t>
        <a:bodyPr/>
        <a:lstStyle/>
        <a:p>
          <a:endParaRPr lang="en-MY" sz="2800"/>
        </a:p>
      </dgm:t>
    </dgm:pt>
    <dgm:pt modelId="{BC30D407-AC5F-4422-9A30-856E73020C5C}" type="sibTrans" cxnId="{28DBF25E-ABE2-4EE9-909E-D8F3B19AF673}">
      <dgm:prSet/>
      <dgm:spPr/>
      <dgm:t>
        <a:bodyPr/>
        <a:lstStyle/>
        <a:p>
          <a:endParaRPr lang="en-MY"/>
        </a:p>
      </dgm:t>
    </dgm:pt>
    <dgm:pt modelId="{AD906F60-C580-4F78-A2EB-ACDBEF79E99D}">
      <dgm:prSet custT="1"/>
      <dgm:spPr/>
      <dgm:t>
        <a:bodyPr/>
        <a:lstStyle/>
        <a:p>
          <a:r>
            <a:rPr lang="en-MY" sz="800"/>
            <a:t>Creation of Project Charter</a:t>
          </a:r>
        </a:p>
      </dgm:t>
    </dgm:pt>
    <dgm:pt modelId="{5160DBA5-0475-4C54-959F-05278442586F}" type="parTrans" cxnId="{B4AD48A7-8012-421F-8421-A24BD160D7A8}">
      <dgm:prSet/>
      <dgm:spPr/>
      <dgm:t>
        <a:bodyPr/>
        <a:lstStyle/>
        <a:p>
          <a:endParaRPr lang="en-MY" sz="2800"/>
        </a:p>
      </dgm:t>
    </dgm:pt>
    <dgm:pt modelId="{CACB9ADD-2686-409D-8CA2-7ADADDC66C2D}" type="sibTrans" cxnId="{B4AD48A7-8012-421F-8421-A24BD160D7A8}">
      <dgm:prSet/>
      <dgm:spPr/>
      <dgm:t>
        <a:bodyPr/>
        <a:lstStyle/>
        <a:p>
          <a:endParaRPr lang="en-MY"/>
        </a:p>
      </dgm:t>
    </dgm:pt>
    <dgm:pt modelId="{2F222004-1E3F-489D-B3C6-3AA8C818EC95}">
      <dgm:prSet custT="1"/>
      <dgm:spPr/>
      <dgm:t>
        <a:bodyPr/>
        <a:lstStyle/>
        <a:p>
          <a:r>
            <a:rPr lang="en-MY" sz="800"/>
            <a:t>Creation of Project Proposal</a:t>
          </a:r>
        </a:p>
      </dgm:t>
    </dgm:pt>
    <dgm:pt modelId="{4B2922F3-0629-43A3-8812-D55C241AFA54}" type="parTrans" cxnId="{95DFBB89-41AA-40CD-8E59-488205E8236B}">
      <dgm:prSet/>
      <dgm:spPr/>
      <dgm:t>
        <a:bodyPr/>
        <a:lstStyle/>
        <a:p>
          <a:endParaRPr lang="en-MY" sz="2800"/>
        </a:p>
      </dgm:t>
    </dgm:pt>
    <dgm:pt modelId="{BDA595BD-C899-48E6-B1B2-5ECAE370A2E9}" type="sibTrans" cxnId="{95DFBB89-41AA-40CD-8E59-488205E8236B}">
      <dgm:prSet/>
      <dgm:spPr/>
      <dgm:t>
        <a:bodyPr/>
        <a:lstStyle/>
        <a:p>
          <a:endParaRPr lang="en-MY"/>
        </a:p>
      </dgm:t>
    </dgm:pt>
    <dgm:pt modelId="{0573D82B-8DF9-4706-A422-1966E21CF281}">
      <dgm:prSet custT="1"/>
      <dgm:spPr/>
      <dgm:t>
        <a:bodyPr/>
        <a:lstStyle/>
        <a:p>
          <a:r>
            <a:rPr lang="en-MY" sz="800"/>
            <a:t>Choosing a methodology for scaling the system</a:t>
          </a:r>
        </a:p>
      </dgm:t>
    </dgm:pt>
    <dgm:pt modelId="{EE5F16B9-6473-407D-ADF5-57F8730A08DD}" type="parTrans" cxnId="{E8AD0B6A-274A-412E-9D62-E36C2598F042}">
      <dgm:prSet/>
      <dgm:spPr/>
      <dgm:t>
        <a:bodyPr/>
        <a:lstStyle/>
        <a:p>
          <a:endParaRPr lang="en-MY" sz="2800"/>
        </a:p>
      </dgm:t>
    </dgm:pt>
    <dgm:pt modelId="{60D3F73A-1913-47CC-8FE4-143A40902ACA}" type="sibTrans" cxnId="{E8AD0B6A-274A-412E-9D62-E36C2598F042}">
      <dgm:prSet/>
      <dgm:spPr/>
      <dgm:t>
        <a:bodyPr/>
        <a:lstStyle/>
        <a:p>
          <a:endParaRPr lang="en-MY"/>
        </a:p>
      </dgm:t>
    </dgm:pt>
    <dgm:pt modelId="{00BC42EE-360A-45F8-B37C-BA13057D393B}">
      <dgm:prSet custT="1"/>
      <dgm:spPr/>
      <dgm:t>
        <a:bodyPr/>
        <a:lstStyle/>
        <a:p>
          <a:r>
            <a:rPr lang="en-MY" sz="800"/>
            <a:t>Creating a browser extension</a:t>
          </a:r>
        </a:p>
      </dgm:t>
    </dgm:pt>
    <dgm:pt modelId="{E79A6B3F-50AC-4DDE-8FEB-95B4F22A425B}" type="parTrans" cxnId="{969BAC87-D3B7-4283-BB7C-8EFB657B6DD2}">
      <dgm:prSet/>
      <dgm:spPr/>
      <dgm:t>
        <a:bodyPr/>
        <a:lstStyle/>
        <a:p>
          <a:endParaRPr lang="en-MY" sz="2800"/>
        </a:p>
      </dgm:t>
    </dgm:pt>
    <dgm:pt modelId="{51EA6626-520D-4A4F-A728-306228A329AF}" type="sibTrans" cxnId="{969BAC87-D3B7-4283-BB7C-8EFB657B6DD2}">
      <dgm:prSet/>
      <dgm:spPr/>
      <dgm:t>
        <a:bodyPr/>
        <a:lstStyle/>
        <a:p>
          <a:endParaRPr lang="en-MY"/>
        </a:p>
      </dgm:t>
    </dgm:pt>
    <dgm:pt modelId="{AC15A279-3871-4758-A4B2-E1D22EF0CD87}">
      <dgm:prSet custT="1"/>
      <dgm:spPr/>
      <dgm:t>
        <a:bodyPr/>
        <a:lstStyle/>
        <a:p>
          <a:r>
            <a:rPr lang="en-MY" sz="800"/>
            <a:t>Setting up cloud</a:t>
          </a:r>
        </a:p>
      </dgm:t>
    </dgm:pt>
    <dgm:pt modelId="{AF5F5D67-D230-447D-9944-42132D026717}" type="parTrans" cxnId="{9A8CED0B-F757-44A3-831C-8CABBDC9D45D}">
      <dgm:prSet/>
      <dgm:spPr/>
      <dgm:t>
        <a:bodyPr/>
        <a:lstStyle/>
        <a:p>
          <a:endParaRPr lang="en-MY" sz="2800"/>
        </a:p>
      </dgm:t>
    </dgm:pt>
    <dgm:pt modelId="{E6BA0560-83E2-4CC8-BB22-7AE6F42B4ACF}" type="sibTrans" cxnId="{9A8CED0B-F757-44A3-831C-8CABBDC9D45D}">
      <dgm:prSet/>
      <dgm:spPr/>
      <dgm:t>
        <a:bodyPr/>
        <a:lstStyle/>
        <a:p>
          <a:endParaRPr lang="en-MY"/>
        </a:p>
      </dgm:t>
    </dgm:pt>
    <dgm:pt modelId="{6DC944BE-1A25-450A-AFE9-8389347E4E4D}">
      <dgm:prSet custT="1"/>
      <dgm:spPr/>
      <dgm:t>
        <a:bodyPr/>
        <a:lstStyle/>
        <a:p>
          <a:r>
            <a:rPr lang="en-MY" sz="800"/>
            <a:t>Wireframes , UI for browser extension</a:t>
          </a:r>
        </a:p>
      </dgm:t>
    </dgm:pt>
    <dgm:pt modelId="{D3553117-9907-4AD8-8334-D0A2484BFCD2}" type="parTrans" cxnId="{AA904950-8F7E-4855-8DA5-2C16E905D357}">
      <dgm:prSet/>
      <dgm:spPr/>
      <dgm:t>
        <a:bodyPr/>
        <a:lstStyle/>
        <a:p>
          <a:endParaRPr lang="en-MY" sz="2800"/>
        </a:p>
      </dgm:t>
    </dgm:pt>
    <dgm:pt modelId="{A7B79C5A-BF3E-4139-89B5-4AC6E201561C}" type="sibTrans" cxnId="{AA904950-8F7E-4855-8DA5-2C16E905D357}">
      <dgm:prSet/>
      <dgm:spPr/>
      <dgm:t>
        <a:bodyPr/>
        <a:lstStyle/>
        <a:p>
          <a:endParaRPr lang="en-MY"/>
        </a:p>
      </dgm:t>
    </dgm:pt>
    <dgm:pt modelId="{63F74054-7FEF-4F9D-9403-FE4C8B2679DA}">
      <dgm:prSet custT="1"/>
      <dgm:spPr/>
      <dgm:t>
        <a:bodyPr/>
        <a:lstStyle/>
        <a:p>
          <a:r>
            <a:rPr lang="en-MY" sz="800"/>
            <a:t>Testing Nomad containerisation with ensemble model</a:t>
          </a:r>
        </a:p>
      </dgm:t>
    </dgm:pt>
    <dgm:pt modelId="{DFEF176F-353B-4D56-AB60-C78890841015}" type="parTrans" cxnId="{599E7F82-F41E-4604-8E5D-949C0CD4EB2E}">
      <dgm:prSet/>
      <dgm:spPr/>
      <dgm:t>
        <a:bodyPr/>
        <a:lstStyle/>
        <a:p>
          <a:endParaRPr lang="en-MY" sz="2800"/>
        </a:p>
      </dgm:t>
    </dgm:pt>
    <dgm:pt modelId="{759F179E-D7A5-40D3-B577-03DE4A7B4410}" type="sibTrans" cxnId="{599E7F82-F41E-4604-8E5D-949C0CD4EB2E}">
      <dgm:prSet/>
      <dgm:spPr/>
      <dgm:t>
        <a:bodyPr/>
        <a:lstStyle/>
        <a:p>
          <a:endParaRPr lang="en-MY"/>
        </a:p>
      </dgm:t>
    </dgm:pt>
    <dgm:pt modelId="{7245E70B-45CC-4E2B-9C45-E3BCC5CF9856}">
      <dgm:prSet custT="1"/>
      <dgm:spPr/>
      <dgm:t>
        <a:bodyPr/>
        <a:lstStyle/>
        <a:p>
          <a:r>
            <a:rPr lang="en-MY" sz="800"/>
            <a:t>Testing the model’s scalability and accuracy</a:t>
          </a:r>
        </a:p>
      </dgm:t>
    </dgm:pt>
    <dgm:pt modelId="{98743E0C-3AA7-4458-8A39-A21DE74FC8D5}" type="parTrans" cxnId="{4B6BC9DC-E936-49E3-86CC-26BEB08C9E28}">
      <dgm:prSet/>
      <dgm:spPr/>
      <dgm:t>
        <a:bodyPr/>
        <a:lstStyle/>
        <a:p>
          <a:endParaRPr lang="en-MY" sz="2800"/>
        </a:p>
      </dgm:t>
    </dgm:pt>
    <dgm:pt modelId="{AF26FF54-80BE-46AD-8B73-C60FB5BDD57C}" type="sibTrans" cxnId="{4B6BC9DC-E936-49E3-86CC-26BEB08C9E28}">
      <dgm:prSet/>
      <dgm:spPr/>
      <dgm:t>
        <a:bodyPr/>
        <a:lstStyle/>
        <a:p>
          <a:endParaRPr lang="en-MY"/>
        </a:p>
      </dgm:t>
    </dgm:pt>
    <dgm:pt modelId="{6EF8719B-8BB7-4BFB-8133-2ADEB354F555}">
      <dgm:prSet custT="1"/>
      <dgm:spPr/>
      <dgm:t>
        <a:bodyPr/>
        <a:lstStyle/>
        <a:p>
          <a:r>
            <a:rPr lang="en-MY" sz="800"/>
            <a:t>Testing and Implementing browser extension which also supports mobile devices</a:t>
          </a:r>
        </a:p>
      </dgm:t>
    </dgm:pt>
    <dgm:pt modelId="{65A5BEA3-E3CE-4A04-AD51-7EFB013DB1C2}" type="parTrans" cxnId="{ACBF871B-7D76-41E9-AB6B-CBDDADF13BC6}">
      <dgm:prSet/>
      <dgm:spPr/>
      <dgm:t>
        <a:bodyPr/>
        <a:lstStyle/>
        <a:p>
          <a:endParaRPr lang="en-MY" sz="2800"/>
        </a:p>
      </dgm:t>
    </dgm:pt>
    <dgm:pt modelId="{DD016F03-1EA2-4AE8-A13F-470F3B763A95}" type="sibTrans" cxnId="{ACBF871B-7D76-41E9-AB6B-CBDDADF13BC6}">
      <dgm:prSet/>
      <dgm:spPr/>
      <dgm:t>
        <a:bodyPr/>
        <a:lstStyle/>
        <a:p>
          <a:endParaRPr lang="en-MY"/>
        </a:p>
      </dgm:t>
    </dgm:pt>
    <dgm:pt modelId="{4E680A1F-E214-4A7A-9DCC-F8DED7AE2B63}">
      <dgm:prSet custT="1"/>
      <dgm:spPr/>
      <dgm:t>
        <a:bodyPr/>
        <a:lstStyle/>
        <a:p>
          <a:r>
            <a:rPr lang="en-MY" sz="800"/>
            <a:t>Implementing a procedure to Create logs and reports through browser extension</a:t>
          </a:r>
        </a:p>
      </dgm:t>
    </dgm:pt>
    <dgm:pt modelId="{5D8C8987-122B-4594-9D7F-83686A33E264}" type="parTrans" cxnId="{096C4081-E230-4794-91D3-69EA15A32F58}">
      <dgm:prSet/>
      <dgm:spPr/>
      <dgm:t>
        <a:bodyPr/>
        <a:lstStyle/>
        <a:p>
          <a:endParaRPr lang="en-MY" sz="2800"/>
        </a:p>
      </dgm:t>
    </dgm:pt>
    <dgm:pt modelId="{2525E823-8279-4B54-BE68-9AE5CF61BC0F}" type="sibTrans" cxnId="{096C4081-E230-4794-91D3-69EA15A32F58}">
      <dgm:prSet/>
      <dgm:spPr/>
      <dgm:t>
        <a:bodyPr/>
        <a:lstStyle/>
        <a:p>
          <a:endParaRPr lang="en-MY"/>
        </a:p>
      </dgm:t>
    </dgm:pt>
    <dgm:pt modelId="{6459329C-6EDD-4F84-9C72-3851A0A13427}">
      <dgm:prSet custT="1"/>
      <dgm:spPr/>
      <dgm:t>
        <a:bodyPr/>
        <a:lstStyle/>
        <a:p>
          <a:r>
            <a:rPr lang="en-MY" sz="800"/>
            <a:t>Host the application and run it</a:t>
          </a:r>
        </a:p>
      </dgm:t>
    </dgm:pt>
    <dgm:pt modelId="{9FDC9BE4-1414-4A95-B75B-68D5B82CD358}" type="parTrans" cxnId="{FD555A5D-12DD-451A-82C4-775F58054B09}">
      <dgm:prSet/>
      <dgm:spPr/>
      <dgm:t>
        <a:bodyPr/>
        <a:lstStyle/>
        <a:p>
          <a:endParaRPr lang="en-MY" sz="2800"/>
        </a:p>
      </dgm:t>
    </dgm:pt>
    <dgm:pt modelId="{357B2134-075D-4EB6-8ABE-6FB71C7FFB07}" type="sibTrans" cxnId="{FD555A5D-12DD-451A-82C4-775F58054B09}">
      <dgm:prSet/>
      <dgm:spPr/>
      <dgm:t>
        <a:bodyPr/>
        <a:lstStyle/>
        <a:p>
          <a:endParaRPr lang="en-MY"/>
        </a:p>
      </dgm:t>
    </dgm:pt>
    <dgm:pt modelId="{426575EC-3EC6-4A0A-AA76-833018AA39D4}">
      <dgm:prSet custT="1"/>
      <dgm:spPr/>
      <dgm:t>
        <a:bodyPr/>
        <a:lstStyle/>
        <a:p>
          <a:r>
            <a:rPr lang="en-MY" sz="800"/>
            <a:t>Final Presentation</a:t>
          </a:r>
        </a:p>
      </dgm:t>
    </dgm:pt>
    <dgm:pt modelId="{BD5D5F5A-9873-415C-9F11-094674B56A35}" type="parTrans" cxnId="{71AB1E99-FE9C-4F60-90B2-7645A060C57E}">
      <dgm:prSet/>
      <dgm:spPr/>
      <dgm:t>
        <a:bodyPr/>
        <a:lstStyle/>
        <a:p>
          <a:endParaRPr lang="en-MY" sz="2800"/>
        </a:p>
      </dgm:t>
    </dgm:pt>
    <dgm:pt modelId="{41EE7C36-1019-4297-8117-22A006EFA325}" type="sibTrans" cxnId="{71AB1E99-FE9C-4F60-90B2-7645A060C57E}">
      <dgm:prSet/>
      <dgm:spPr/>
      <dgm:t>
        <a:bodyPr/>
        <a:lstStyle/>
        <a:p>
          <a:endParaRPr lang="en-MY"/>
        </a:p>
      </dgm:t>
    </dgm:pt>
    <dgm:pt modelId="{493E7F0B-1B4E-4037-AA3E-159DD40F72D8}">
      <dgm:prSet/>
      <dgm:spPr/>
      <dgm:t>
        <a:bodyPr/>
        <a:lstStyle/>
        <a:p>
          <a:r>
            <a:rPr lang="en-MY"/>
            <a:t>System Design for Scaling the system</a:t>
          </a:r>
        </a:p>
      </dgm:t>
    </dgm:pt>
    <dgm:pt modelId="{7FBCBF40-55BC-47A8-87AF-C3AB2BA43D87}" type="parTrans" cxnId="{9506E3C7-627C-463F-BF28-5A638B23CFF5}">
      <dgm:prSet/>
      <dgm:spPr/>
      <dgm:t>
        <a:bodyPr/>
        <a:lstStyle/>
        <a:p>
          <a:endParaRPr lang="en-MY"/>
        </a:p>
      </dgm:t>
    </dgm:pt>
    <dgm:pt modelId="{72AE4959-8549-4417-BE5C-0F4D5921F162}" type="sibTrans" cxnId="{9506E3C7-627C-463F-BF28-5A638B23CFF5}">
      <dgm:prSet/>
      <dgm:spPr/>
      <dgm:t>
        <a:bodyPr/>
        <a:lstStyle/>
        <a:p>
          <a:endParaRPr lang="en-MY"/>
        </a:p>
      </dgm:t>
    </dgm:pt>
    <dgm:pt modelId="{85CB3B9E-2DE9-4AB9-98BC-60EA51BA59B7}" type="pres">
      <dgm:prSet presAssocID="{6BB77551-24C0-457C-B9C0-78609815DC1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E65F80F-BD27-4799-8718-E006F1B85DA3}" type="pres">
      <dgm:prSet presAssocID="{6BB77551-24C0-457C-B9C0-78609815DC16}" presName="hierFlow" presStyleCnt="0"/>
      <dgm:spPr/>
    </dgm:pt>
    <dgm:pt modelId="{261068F0-9A1E-4E1D-8848-0106456EF660}" type="pres">
      <dgm:prSet presAssocID="{6BB77551-24C0-457C-B9C0-78609815DC1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0374F269-483C-42EB-84B8-31C0EF9E1572}" type="pres">
      <dgm:prSet presAssocID="{BD16EF0C-1A67-4473-B9A7-CB17274D55C9}" presName="Name14" presStyleCnt="0"/>
      <dgm:spPr/>
    </dgm:pt>
    <dgm:pt modelId="{C24B2D59-ED23-4E04-9ECA-E454B722F9B2}" type="pres">
      <dgm:prSet presAssocID="{BD16EF0C-1A67-4473-B9A7-CB17274D55C9}" presName="level1Shape" presStyleLbl="node0" presStyleIdx="0" presStyleCnt="1">
        <dgm:presLayoutVars>
          <dgm:chPref val="3"/>
        </dgm:presLayoutVars>
      </dgm:prSet>
      <dgm:spPr/>
    </dgm:pt>
    <dgm:pt modelId="{0751C26C-1A46-469B-A72A-3B444B9D4036}" type="pres">
      <dgm:prSet presAssocID="{BD16EF0C-1A67-4473-B9A7-CB17274D55C9}" presName="hierChild2" presStyleCnt="0"/>
      <dgm:spPr/>
    </dgm:pt>
    <dgm:pt modelId="{FA5D18FF-5F77-4D4B-B2CC-B2730A5D4273}" type="pres">
      <dgm:prSet presAssocID="{DB5AA5EA-0920-465A-AB06-4919BD1E20FF}" presName="Name19" presStyleLbl="parChTrans1D2" presStyleIdx="0" presStyleCnt="5"/>
      <dgm:spPr/>
    </dgm:pt>
    <dgm:pt modelId="{D8025859-9356-41F8-8457-57F39ED8957D}" type="pres">
      <dgm:prSet presAssocID="{D82EEE5E-886B-4FD2-8178-E190716D2F6F}" presName="Name21" presStyleCnt="0"/>
      <dgm:spPr/>
    </dgm:pt>
    <dgm:pt modelId="{A3037D26-9D1E-4A96-8628-8726B1756292}" type="pres">
      <dgm:prSet presAssocID="{D82EEE5E-886B-4FD2-8178-E190716D2F6F}" presName="level2Shape" presStyleLbl="node2" presStyleIdx="0" presStyleCnt="5"/>
      <dgm:spPr/>
    </dgm:pt>
    <dgm:pt modelId="{FB89F50E-66B9-4291-9F76-6FAC5A816B38}" type="pres">
      <dgm:prSet presAssocID="{D82EEE5E-886B-4FD2-8178-E190716D2F6F}" presName="hierChild3" presStyleCnt="0"/>
      <dgm:spPr/>
    </dgm:pt>
    <dgm:pt modelId="{34437493-E8CD-4732-9D4F-826428D172B4}" type="pres">
      <dgm:prSet presAssocID="{5160DBA5-0475-4C54-959F-05278442586F}" presName="Name19" presStyleLbl="parChTrans1D3" presStyleIdx="0" presStyleCnt="8"/>
      <dgm:spPr/>
    </dgm:pt>
    <dgm:pt modelId="{E898AB0F-BA70-4FF7-893A-9FFD34ADCA66}" type="pres">
      <dgm:prSet presAssocID="{AD906F60-C580-4F78-A2EB-ACDBEF79E99D}" presName="Name21" presStyleCnt="0"/>
      <dgm:spPr/>
    </dgm:pt>
    <dgm:pt modelId="{8777F28D-764A-42C8-AB0C-A7EEFA542057}" type="pres">
      <dgm:prSet presAssocID="{AD906F60-C580-4F78-A2EB-ACDBEF79E99D}" presName="level2Shape" presStyleLbl="node3" presStyleIdx="0" presStyleCnt="8"/>
      <dgm:spPr/>
    </dgm:pt>
    <dgm:pt modelId="{0736F4A3-48EF-447D-A50D-981886E1BDE6}" type="pres">
      <dgm:prSet presAssocID="{AD906F60-C580-4F78-A2EB-ACDBEF79E99D}" presName="hierChild3" presStyleCnt="0"/>
      <dgm:spPr/>
    </dgm:pt>
    <dgm:pt modelId="{38C49B73-8397-424E-81C1-8ECBEE49B176}" type="pres">
      <dgm:prSet presAssocID="{4B2922F3-0629-43A3-8812-D55C241AFA54}" presName="Name19" presStyleLbl="parChTrans1D3" presStyleIdx="1" presStyleCnt="8"/>
      <dgm:spPr/>
    </dgm:pt>
    <dgm:pt modelId="{60FBA816-5750-431C-9FEE-AAA933454B54}" type="pres">
      <dgm:prSet presAssocID="{2F222004-1E3F-489D-B3C6-3AA8C818EC95}" presName="Name21" presStyleCnt="0"/>
      <dgm:spPr/>
    </dgm:pt>
    <dgm:pt modelId="{15AAB759-4C6D-4778-AE0B-4D549665D5D1}" type="pres">
      <dgm:prSet presAssocID="{2F222004-1E3F-489D-B3C6-3AA8C818EC95}" presName="level2Shape" presStyleLbl="node3" presStyleIdx="1" presStyleCnt="8"/>
      <dgm:spPr/>
    </dgm:pt>
    <dgm:pt modelId="{DD6475D8-BC01-4738-94FF-7E2699C79C24}" type="pres">
      <dgm:prSet presAssocID="{2F222004-1E3F-489D-B3C6-3AA8C818EC95}" presName="hierChild3" presStyleCnt="0"/>
      <dgm:spPr/>
    </dgm:pt>
    <dgm:pt modelId="{A4F04ABE-EAFC-4E39-9D8C-8D7C5C3AC264}" type="pres">
      <dgm:prSet presAssocID="{8BD2D20C-6FB4-41C1-8C54-7BF82F94D968}" presName="Name19" presStyleLbl="parChTrans1D2" presStyleIdx="1" presStyleCnt="5"/>
      <dgm:spPr/>
    </dgm:pt>
    <dgm:pt modelId="{46446410-A6EF-438D-B66C-80658B388206}" type="pres">
      <dgm:prSet presAssocID="{77EE309E-D169-4434-B066-07DF1C0E8FDB}" presName="Name21" presStyleCnt="0"/>
      <dgm:spPr/>
    </dgm:pt>
    <dgm:pt modelId="{6F00A828-C8BF-4EBF-9D5E-B6096DD03887}" type="pres">
      <dgm:prSet presAssocID="{77EE309E-D169-4434-B066-07DF1C0E8FDB}" presName="level2Shape" presStyleLbl="node2" presStyleIdx="1" presStyleCnt="5"/>
      <dgm:spPr/>
    </dgm:pt>
    <dgm:pt modelId="{3A4FD658-C519-42A8-B6ED-9EC5146CAE34}" type="pres">
      <dgm:prSet presAssocID="{77EE309E-D169-4434-B066-07DF1C0E8FDB}" presName="hierChild3" presStyleCnt="0"/>
      <dgm:spPr/>
    </dgm:pt>
    <dgm:pt modelId="{16546437-0604-4B30-9E7B-D66179EEA3E2}" type="pres">
      <dgm:prSet presAssocID="{EE5F16B9-6473-407D-ADF5-57F8730A08DD}" presName="Name19" presStyleLbl="parChTrans1D3" presStyleIdx="2" presStyleCnt="8"/>
      <dgm:spPr/>
    </dgm:pt>
    <dgm:pt modelId="{D492D32C-BD18-42A5-8FDE-298B313039B8}" type="pres">
      <dgm:prSet presAssocID="{0573D82B-8DF9-4706-A422-1966E21CF281}" presName="Name21" presStyleCnt="0"/>
      <dgm:spPr/>
    </dgm:pt>
    <dgm:pt modelId="{5DB50CD1-06C7-4452-9672-59665464C31F}" type="pres">
      <dgm:prSet presAssocID="{0573D82B-8DF9-4706-A422-1966E21CF281}" presName="level2Shape" presStyleLbl="node3" presStyleIdx="2" presStyleCnt="8"/>
      <dgm:spPr/>
    </dgm:pt>
    <dgm:pt modelId="{57F86582-2B87-4211-A410-EE005AD80D58}" type="pres">
      <dgm:prSet presAssocID="{0573D82B-8DF9-4706-A422-1966E21CF281}" presName="hierChild3" presStyleCnt="0"/>
      <dgm:spPr/>
    </dgm:pt>
    <dgm:pt modelId="{75986033-F5AC-46C5-99E4-16251F6EA6EA}" type="pres">
      <dgm:prSet presAssocID="{E79A6B3F-50AC-4DDE-8FEB-95B4F22A425B}" presName="Name19" presStyleLbl="parChTrans1D3" presStyleIdx="3" presStyleCnt="8"/>
      <dgm:spPr/>
    </dgm:pt>
    <dgm:pt modelId="{B4C1B2E9-798B-4366-8E3B-DFBFBC17EFDD}" type="pres">
      <dgm:prSet presAssocID="{00BC42EE-360A-45F8-B37C-BA13057D393B}" presName="Name21" presStyleCnt="0"/>
      <dgm:spPr/>
    </dgm:pt>
    <dgm:pt modelId="{7CE69A8F-863B-4341-A767-4E540B495D9F}" type="pres">
      <dgm:prSet presAssocID="{00BC42EE-360A-45F8-B37C-BA13057D393B}" presName="level2Shape" presStyleLbl="node3" presStyleIdx="3" presStyleCnt="8"/>
      <dgm:spPr/>
    </dgm:pt>
    <dgm:pt modelId="{88F51990-8A98-4DE7-828B-6DA35C45917F}" type="pres">
      <dgm:prSet presAssocID="{00BC42EE-360A-45F8-B37C-BA13057D393B}" presName="hierChild3" presStyleCnt="0"/>
      <dgm:spPr/>
    </dgm:pt>
    <dgm:pt modelId="{DB8D419D-C932-4357-9485-F2DA7F07CC1C}" type="pres">
      <dgm:prSet presAssocID="{AF5F5D67-D230-447D-9944-42132D026717}" presName="Name19" presStyleLbl="parChTrans1D3" presStyleIdx="4" presStyleCnt="8"/>
      <dgm:spPr/>
    </dgm:pt>
    <dgm:pt modelId="{74DF07FA-D56E-4B84-8402-37BBCDAF6E5D}" type="pres">
      <dgm:prSet presAssocID="{AC15A279-3871-4758-A4B2-E1D22EF0CD87}" presName="Name21" presStyleCnt="0"/>
      <dgm:spPr/>
    </dgm:pt>
    <dgm:pt modelId="{0155609E-EBB2-4AAB-ABE0-6D00B251153B}" type="pres">
      <dgm:prSet presAssocID="{AC15A279-3871-4758-A4B2-E1D22EF0CD87}" presName="level2Shape" presStyleLbl="node3" presStyleIdx="4" presStyleCnt="8"/>
      <dgm:spPr/>
    </dgm:pt>
    <dgm:pt modelId="{2387505E-D3C6-40A6-A4CD-B6DC5ACE203E}" type="pres">
      <dgm:prSet presAssocID="{AC15A279-3871-4758-A4B2-E1D22EF0CD87}" presName="hierChild3" presStyleCnt="0"/>
      <dgm:spPr/>
    </dgm:pt>
    <dgm:pt modelId="{ABAFFC1D-87BB-4F25-AAF8-5E572D500B82}" type="pres">
      <dgm:prSet presAssocID="{F4B638D6-6A8B-48EF-A274-AC672CEC66B4}" presName="Name19" presStyleLbl="parChTrans1D2" presStyleIdx="2" presStyleCnt="5"/>
      <dgm:spPr/>
    </dgm:pt>
    <dgm:pt modelId="{2AB4622F-D9AD-415C-B929-4750ED8C0E83}" type="pres">
      <dgm:prSet presAssocID="{C61857C0-A918-4B20-9B99-A44CEC70CB18}" presName="Name21" presStyleCnt="0"/>
      <dgm:spPr/>
    </dgm:pt>
    <dgm:pt modelId="{1B514A06-D738-4268-A65B-3A28F14F2883}" type="pres">
      <dgm:prSet presAssocID="{C61857C0-A918-4B20-9B99-A44CEC70CB18}" presName="level2Shape" presStyleLbl="node2" presStyleIdx="2" presStyleCnt="5"/>
      <dgm:spPr/>
    </dgm:pt>
    <dgm:pt modelId="{9C57031B-0B8B-43D8-A99B-83CBF401C4C5}" type="pres">
      <dgm:prSet presAssocID="{C61857C0-A918-4B20-9B99-A44CEC70CB18}" presName="hierChild3" presStyleCnt="0"/>
      <dgm:spPr/>
    </dgm:pt>
    <dgm:pt modelId="{E1128929-7BC1-42BF-A136-C671DEB6BE7D}" type="pres">
      <dgm:prSet presAssocID="{D3553117-9907-4AD8-8334-D0A2484BFCD2}" presName="Name19" presStyleLbl="parChTrans1D3" presStyleIdx="5" presStyleCnt="8"/>
      <dgm:spPr/>
    </dgm:pt>
    <dgm:pt modelId="{A3CD5D84-F791-40E4-AD7C-DF09FDE325FA}" type="pres">
      <dgm:prSet presAssocID="{6DC944BE-1A25-450A-AFE9-8389347E4E4D}" presName="Name21" presStyleCnt="0"/>
      <dgm:spPr/>
    </dgm:pt>
    <dgm:pt modelId="{6A239464-4C06-43AF-82CB-C4341CBE7C02}" type="pres">
      <dgm:prSet presAssocID="{6DC944BE-1A25-450A-AFE9-8389347E4E4D}" presName="level2Shape" presStyleLbl="node3" presStyleIdx="5" presStyleCnt="8"/>
      <dgm:spPr/>
    </dgm:pt>
    <dgm:pt modelId="{C7F58A8D-AA99-44B6-8E73-57C5F12CE169}" type="pres">
      <dgm:prSet presAssocID="{6DC944BE-1A25-450A-AFE9-8389347E4E4D}" presName="hierChild3" presStyleCnt="0"/>
      <dgm:spPr/>
    </dgm:pt>
    <dgm:pt modelId="{EF74EC45-D8B8-4F86-A0D3-827640ECC806}" type="pres">
      <dgm:prSet presAssocID="{7FBCBF40-55BC-47A8-87AF-C3AB2BA43D87}" presName="Name19" presStyleLbl="parChTrans1D4" presStyleIdx="0" presStyleCnt="5"/>
      <dgm:spPr/>
    </dgm:pt>
    <dgm:pt modelId="{06EAD18C-ECC6-4DD4-84C9-F62A28D09704}" type="pres">
      <dgm:prSet presAssocID="{493E7F0B-1B4E-4037-AA3E-159DD40F72D8}" presName="Name21" presStyleCnt="0"/>
      <dgm:spPr/>
    </dgm:pt>
    <dgm:pt modelId="{470A82B6-E8E3-4726-9325-9E9DB75857B6}" type="pres">
      <dgm:prSet presAssocID="{493E7F0B-1B4E-4037-AA3E-159DD40F72D8}" presName="level2Shape" presStyleLbl="node4" presStyleIdx="0" presStyleCnt="5"/>
      <dgm:spPr/>
    </dgm:pt>
    <dgm:pt modelId="{449B97A3-FCF8-494A-9A38-AABC12274DFC}" type="pres">
      <dgm:prSet presAssocID="{493E7F0B-1B4E-4037-AA3E-159DD40F72D8}" presName="hierChild3" presStyleCnt="0"/>
      <dgm:spPr/>
    </dgm:pt>
    <dgm:pt modelId="{CD1DFE79-6C52-47D2-9700-4E133BACBE9A}" type="pres">
      <dgm:prSet presAssocID="{12782824-6871-4161-8E28-8F73C36AAA54}" presName="Name19" presStyleLbl="parChTrans1D2" presStyleIdx="3" presStyleCnt="5"/>
      <dgm:spPr/>
    </dgm:pt>
    <dgm:pt modelId="{B0BEA176-B089-4F46-9159-DC49D9D4E8F9}" type="pres">
      <dgm:prSet presAssocID="{FFF96DE2-32FA-4AAD-843A-2307FFEB8FEB}" presName="Name21" presStyleCnt="0"/>
      <dgm:spPr/>
    </dgm:pt>
    <dgm:pt modelId="{89894DFE-6AD8-4A0C-BF56-B1E20B46A600}" type="pres">
      <dgm:prSet presAssocID="{FFF96DE2-32FA-4AAD-843A-2307FFEB8FEB}" presName="level2Shape" presStyleLbl="node2" presStyleIdx="3" presStyleCnt="5" custScaleX="90814" custScaleY="91477"/>
      <dgm:spPr/>
    </dgm:pt>
    <dgm:pt modelId="{CE348DE8-A19F-4799-B680-0D546BA8EF30}" type="pres">
      <dgm:prSet presAssocID="{FFF96DE2-32FA-4AAD-843A-2307FFEB8FEB}" presName="hierChild3" presStyleCnt="0"/>
      <dgm:spPr/>
    </dgm:pt>
    <dgm:pt modelId="{52E99BDA-C28D-4E0A-8F91-F05C94421A2D}" type="pres">
      <dgm:prSet presAssocID="{DFEF176F-353B-4D56-AB60-C78890841015}" presName="Name19" presStyleLbl="parChTrans1D3" presStyleIdx="6" presStyleCnt="8"/>
      <dgm:spPr/>
    </dgm:pt>
    <dgm:pt modelId="{D7EA1CDE-310A-4AAF-8DD4-417DDCB5B277}" type="pres">
      <dgm:prSet presAssocID="{63F74054-7FEF-4F9D-9403-FE4C8B2679DA}" presName="Name21" presStyleCnt="0"/>
      <dgm:spPr/>
    </dgm:pt>
    <dgm:pt modelId="{AAFDFFDA-29CD-4DE1-96D4-B96ED8BCB428}" type="pres">
      <dgm:prSet presAssocID="{63F74054-7FEF-4F9D-9403-FE4C8B2679DA}" presName="level2Shape" presStyleLbl="node3" presStyleIdx="6" presStyleCnt="8"/>
      <dgm:spPr/>
    </dgm:pt>
    <dgm:pt modelId="{4068FB08-6D73-4E44-A478-EC16479F0E16}" type="pres">
      <dgm:prSet presAssocID="{63F74054-7FEF-4F9D-9403-FE4C8B2679DA}" presName="hierChild3" presStyleCnt="0"/>
      <dgm:spPr/>
    </dgm:pt>
    <dgm:pt modelId="{2F4EE725-0516-4985-8EB2-504A9BD9EB31}" type="pres">
      <dgm:prSet presAssocID="{98743E0C-3AA7-4458-8A39-A21DE74FC8D5}" presName="Name19" presStyleLbl="parChTrans1D4" presStyleIdx="1" presStyleCnt="5"/>
      <dgm:spPr/>
    </dgm:pt>
    <dgm:pt modelId="{0C720B06-7258-4B7D-BB8E-E52F058B925A}" type="pres">
      <dgm:prSet presAssocID="{7245E70B-45CC-4E2B-9C45-E3BCC5CF9856}" presName="Name21" presStyleCnt="0"/>
      <dgm:spPr/>
    </dgm:pt>
    <dgm:pt modelId="{1EA0972D-1466-4B0A-B633-D7A9321962BB}" type="pres">
      <dgm:prSet presAssocID="{7245E70B-45CC-4E2B-9C45-E3BCC5CF9856}" presName="level2Shape" presStyleLbl="node4" presStyleIdx="1" presStyleCnt="5"/>
      <dgm:spPr/>
    </dgm:pt>
    <dgm:pt modelId="{6627FBA8-B4AF-4565-B1D1-808C333C1204}" type="pres">
      <dgm:prSet presAssocID="{7245E70B-45CC-4E2B-9C45-E3BCC5CF9856}" presName="hierChild3" presStyleCnt="0"/>
      <dgm:spPr/>
    </dgm:pt>
    <dgm:pt modelId="{7530E5F4-6B39-45D6-82EE-2F8693771104}" type="pres">
      <dgm:prSet presAssocID="{65A5BEA3-E3CE-4A04-AD51-7EFB013DB1C2}" presName="Name19" presStyleLbl="parChTrans1D4" presStyleIdx="2" presStyleCnt="5"/>
      <dgm:spPr/>
    </dgm:pt>
    <dgm:pt modelId="{998B3107-15DE-4820-BB6F-D4C2504AEEEA}" type="pres">
      <dgm:prSet presAssocID="{6EF8719B-8BB7-4BFB-8133-2ADEB354F555}" presName="Name21" presStyleCnt="0"/>
      <dgm:spPr/>
    </dgm:pt>
    <dgm:pt modelId="{20299B37-DCFE-4698-B2AC-F56B1B86F70F}" type="pres">
      <dgm:prSet presAssocID="{6EF8719B-8BB7-4BFB-8133-2ADEB354F555}" presName="level2Shape" presStyleLbl="node4" presStyleIdx="2" presStyleCnt="5" custScaleX="126074" custScaleY="118101"/>
      <dgm:spPr/>
    </dgm:pt>
    <dgm:pt modelId="{ED7996E8-4D98-442A-88A8-E51D69EE6BD2}" type="pres">
      <dgm:prSet presAssocID="{6EF8719B-8BB7-4BFB-8133-2ADEB354F555}" presName="hierChild3" presStyleCnt="0"/>
      <dgm:spPr/>
    </dgm:pt>
    <dgm:pt modelId="{A9A073E9-3386-4110-B596-EE5612F6D183}" type="pres">
      <dgm:prSet presAssocID="{5D8C8987-122B-4594-9D7F-83686A33E264}" presName="Name19" presStyleLbl="parChTrans1D4" presStyleIdx="3" presStyleCnt="5"/>
      <dgm:spPr/>
    </dgm:pt>
    <dgm:pt modelId="{91F0679B-949D-43DC-B159-A4C410B6AF9E}" type="pres">
      <dgm:prSet presAssocID="{4E680A1F-E214-4A7A-9DCC-F8DED7AE2B63}" presName="Name21" presStyleCnt="0"/>
      <dgm:spPr/>
    </dgm:pt>
    <dgm:pt modelId="{6A579D90-7747-4955-AA8A-92E152BB3674}" type="pres">
      <dgm:prSet presAssocID="{4E680A1F-E214-4A7A-9DCC-F8DED7AE2B63}" presName="level2Shape" presStyleLbl="node4" presStyleIdx="3" presStyleCnt="5" custScaleX="126074" custScaleY="132164"/>
      <dgm:spPr/>
    </dgm:pt>
    <dgm:pt modelId="{468AC3DE-8A59-4B1C-B27D-E68F7876BACC}" type="pres">
      <dgm:prSet presAssocID="{4E680A1F-E214-4A7A-9DCC-F8DED7AE2B63}" presName="hierChild3" presStyleCnt="0"/>
      <dgm:spPr/>
    </dgm:pt>
    <dgm:pt modelId="{BFC3416B-2DDA-407D-86CC-47B9032E407B}" type="pres">
      <dgm:prSet presAssocID="{ABA0F929-C763-4704-88EF-806FD09A6C53}" presName="Name19" presStyleLbl="parChTrans1D2" presStyleIdx="4" presStyleCnt="5"/>
      <dgm:spPr/>
    </dgm:pt>
    <dgm:pt modelId="{093D4655-1E77-46F4-B3DF-76A1CF9CD6D3}" type="pres">
      <dgm:prSet presAssocID="{CF75FE2C-A164-4535-A8F7-B2C75FE4319C}" presName="Name21" presStyleCnt="0"/>
      <dgm:spPr/>
    </dgm:pt>
    <dgm:pt modelId="{4F70A1A6-B610-43E1-8D30-42EA03CE8F97}" type="pres">
      <dgm:prSet presAssocID="{CF75FE2C-A164-4535-A8F7-B2C75FE4319C}" presName="level2Shape" presStyleLbl="node2" presStyleIdx="4" presStyleCnt="5"/>
      <dgm:spPr/>
    </dgm:pt>
    <dgm:pt modelId="{83635CD0-5AF7-4561-9E62-AF6B19F5C50E}" type="pres">
      <dgm:prSet presAssocID="{CF75FE2C-A164-4535-A8F7-B2C75FE4319C}" presName="hierChild3" presStyleCnt="0"/>
      <dgm:spPr/>
    </dgm:pt>
    <dgm:pt modelId="{9F51A5F5-571D-4DF5-97BE-A15AEE4B2474}" type="pres">
      <dgm:prSet presAssocID="{9FDC9BE4-1414-4A95-B75B-68D5B82CD358}" presName="Name19" presStyleLbl="parChTrans1D3" presStyleIdx="7" presStyleCnt="8"/>
      <dgm:spPr/>
    </dgm:pt>
    <dgm:pt modelId="{DF282C12-9313-4670-9E98-DE0A0E1FFCCF}" type="pres">
      <dgm:prSet presAssocID="{6459329C-6EDD-4F84-9C72-3851A0A13427}" presName="Name21" presStyleCnt="0"/>
      <dgm:spPr/>
    </dgm:pt>
    <dgm:pt modelId="{49BEF9D4-3E0F-4D91-84D2-91FFAC3D4258}" type="pres">
      <dgm:prSet presAssocID="{6459329C-6EDD-4F84-9C72-3851A0A13427}" presName="level2Shape" presStyleLbl="node3" presStyleIdx="7" presStyleCnt="8"/>
      <dgm:spPr/>
    </dgm:pt>
    <dgm:pt modelId="{CB58D98A-B25F-4007-9477-0332E722DBC7}" type="pres">
      <dgm:prSet presAssocID="{6459329C-6EDD-4F84-9C72-3851A0A13427}" presName="hierChild3" presStyleCnt="0"/>
      <dgm:spPr/>
    </dgm:pt>
    <dgm:pt modelId="{9C86E4CE-7D36-44CF-ACF8-4E8188C33033}" type="pres">
      <dgm:prSet presAssocID="{BD5D5F5A-9873-415C-9F11-094674B56A35}" presName="Name19" presStyleLbl="parChTrans1D4" presStyleIdx="4" presStyleCnt="5"/>
      <dgm:spPr/>
    </dgm:pt>
    <dgm:pt modelId="{DE07DAFF-486F-40B0-BB78-B77700530623}" type="pres">
      <dgm:prSet presAssocID="{426575EC-3EC6-4A0A-AA76-833018AA39D4}" presName="Name21" presStyleCnt="0"/>
      <dgm:spPr/>
    </dgm:pt>
    <dgm:pt modelId="{64549B2C-53CC-432B-A784-3E7CB46200F7}" type="pres">
      <dgm:prSet presAssocID="{426575EC-3EC6-4A0A-AA76-833018AA39D4}" presName="level2Shape" presStyleLbl="node4" presStyleIdx="4" presStyleCnt="5"/>
      <dgm:spPr/>
    </dgm:pt>
    <dgm:pt modelId="{7209D7FE-F470-4A37-B47C-5F55BD76988D}" type="pres">
      <dgm:prSet presAssocID="{426575EC-3EC6-4A0A-AA76-833018AA39D4}" presName="hierChild3" presStyleCnt="0"/>
      <dgm:spPr/>
    </dgm:pt>
    <dgm:pt modelId="{7F60EBB0-9E41-4611-A4AE-8587E7654698}" type="pres">
      <dgm:prSet presAssocID="{6BB77551-24C0-457C-B9C0-78609815DC16}" presName="bgShapesFlow" presStyleCnt="0"/>
      <dgm:spPr/>
    </dgm:pt>
  </dgm:ptLst>
  <dgm:cxnLst>
    <dgm:cxn modelId="{DF957000-9C2E-4B3A-B8F3-3AC7156512D2}" srcId="{BD16EF0C-1A67-4473-B9A7-CB17274D55C9}" destId="{FFF96DE2-32FA-4AAD-843A-2307FFEB8FEB}" srcOrd="3" destOrd="0" parTransId="{12782824-6871-4161-8E28-8F73C36AAA54}" sibTransId="{53380E14-F45D-438C-BAAD-22D2917C803A}"/>
    <dgm:cxn modelId="{8E172204-17E8-43E3-8536-A1A3E12AD6DA}" type="presOf" srcId="{AC15A279-3871-4758-A4B2-E1D22EF0CD87}" destId="{0155609E-EBB2-4AAB-ABE0-6D00B251153B}" srcOrd="0" destOrd="0" presId="urn:microsoft.com/office/officeart/2005/8/layout/hierarchy6"/>
    <dgm:cxn modelId="{EBF64E08-AC64-431A-A778-5DCE87A7A065}" type="presOf" srcId="{6BB77551-24C0-457C-B9C0-78609815DC16}" destId="{85CB3B9E-2DE9-4AB9-98BC-60EA51BA59B7}" srcOrd="0" destOrd="0" presId="urn:microsoft.com/office/officeart/2005/8/layout/hierarchy6"/>
    <dgm:cxn modelId="{9A8CED0B-F757-44A3-831C-8CABBDC9D45D}" srcId="{77EE309E-D169-4434-B066-07DF1C0E8FDB}" destId="{AC15A279-3871-4758-A4B2-E1D22EF0CD87}" srcOrd="2" destOrd="0" parTransId="{AF5F5D67-D230-447D-9944-42132D026717}" sibTransId="{E6BA0560-83E2-4CC8-BB22-7AE6F42B4ACF}"/>
    <dgm:cxn modelId="{C46B560F-A252-4B70-ABB0-DD4044F47DB4}" type="presOf" srcId="{FFF96DE2-32FA-4AAD-843A-2307FFEB8FEB}" destId="{89894DFE-6AD8-4A0C-BF56-B1E20B46A600}" srcOrd="0" destOrd="0" presId="urn:microsoft.com/office/officeart/2005/8/layout/hierarchy6"/>
    <dgm:cxn modelId="{956DCB10-1A9B-4867-995F-F5C26411E762}" type="presOf" srcId="{BD5D5F5A-9873-415C-9F11-094674B56A35}" destId="{9C86E4CE-7D36-44CF-ACF8-4E8188C33033}" srcOrd="0" destOrd="0" presId="urn:microsoft.com/office/officeart/2005/8/layout/hierarchy6"/>
    <dgm:cxn modelId="{6D961116-8615-475F-875C-295B655638C7}" type="presOf" srcId="{C61857C0-A918-4B20-9B99-A44CEC70CB18}" destId="{1B514A06-D738-4268-A65B-3A28F14F2883}" srcOrd="0" destOrd="0" presId="urn:microsoft.com/office/officeart/2005/8/layout/hierarchy6"/>
    <dgm:cxn modelId="{BC3D6C1A-B051-4FCF-B075-48C60271F246}" srcId="{BD16EF0C-1A67-4473-B9A7-CB17274D55C9}" destId="{D82EEE5E-886B-4FD2-8178-E190716D2F6F}" srcOrd="0" destOrd="0" parTransId="{DB5AA5EA-0920-465A-AB06-4919BD1E20FF}" sibTransId="{26C12B4B-D2EB-429E-BBDD-3166C11B7D69}"/>
    <dgm:cxn modelId="{ACBF871B-7D76-41E9-AB6B-CBDDADF13BC6}" srcId="{7245E70B-45CC-4E2B-9C45-E3BCC5CF9856}" destId="{6EF8719B-8BB7-4BFB-8133-2ADEB354F555}" srcOrd="0" destOrd="0" parTransId="{65A5BEA3-E3CE-4A04-AD51-7EFB013DB1C2}" sibTransId="{DD016F03-1EA2-4AE8-A13F-470F3B763A95}"/>
    <dgm:cxn modelId="{B197761D-8D52-4C19-A4E8-929CBE815CC3}" type="presOf" srcId="{DFEF176F-353B-4D56-AB60-C78890841015}" destId="{52E99BDA-C28D-4E0A-8F91-F05C94421A2D}" srcOrd="0" destOrd="0" presId="urn:microsoft.com/office/officeart/2005/8/layout/hierarchy6"/>
    <dgm:cxn modelId="{2EFAAE24-4F66-4D64-81F1-9CD2A360C0C9}" type="presOf" srcId="{4B2922F3-0629-43A3-8812-D55C241AFA54}" destId="{38C49B73-8397-424E-81C1-8ECBEE49B176}" srcOrd="0" destOrd="0" presId="urn:microsoft.com/office/officeart/2005/8/layout/hierarchy6"/>
    <dgm:cxn modelId="{DE55702C-6A85-42E2-AB22-D81A5DBA3C16}" type="presOf" srcId="{7FBCBF40-55BC-47A8-87AF-C3AB2BA43D87}" destId="{EF74EC45-D8B8-4F86-A0D3-827640ECC806}" srcOrd="0" destOrd="0" presId="urn:microsoft.com/office/officeart/2005/8/layout/hierarchy6"/>
    <dgm:cxn modelId="{9DEDA02E-8D38-40DA-8D63-8561EECF1CA8}" type="presOf" srcId="{77EE309E-D169-4434-B066-07DF1C0E8FDB}" destId="{6F00A828-C8BF-4EBF-9D5E-B6096DD03887}" srcOrd="0" destOrd="0" presId="urn:microsoft.com/office/officeart/2005/8/layout/hierarchy6"/>
    <dgm:cxn modelId="{8EF3FD33-8BE7-44C8-8D08-A4B6EDFD123C}" type="presOf" srcId="{EE5F16B9-6473-407D-ADF5-57F8730A08DD}" destId="{16546437-0604-4B30-9E7B-D66179EEA3E2}" srcOrd="0" destOrd="0" presId="urn:microsoft.com/office/officeart/2005/8/layout/hierarchy6"/>
    <dgm:cxn modelId="{02A03334-35EE-4A98-A889-CE63273DF705}" type="presOf" srcId="{E79A6B3F-50AC-4DDE-8FEB-95B4F22A425B}" destId="{75986033-F5AC-46C5-99E4-16251F6EA6EA}" srcOrd="0" destOrd="0" presId="urn:microsoft.com/office/officeart/2005/8/layout/hierarchy6"/>
    <dgm:cxn modelId="{DF2BC337-3CE4-4BA6-BAB5-438CDA8CC6CA}" type="presOf" srcId="{AD906F60-C580-4F78-A2EB-ACDBEF79E99D}" destId="{8777F28D-764A-42C8-AB0C-A7EEFA542057}" srcOrd="0" destOrd="0" presId="urn:microsoft.com/office/officeart/2005/8/layout/hierarchy6"/>
    <dgm:cxn modelId="{FE812039-5D76-41A1-8974-9F45081AAD64}" type="presOf" srcId="{6EF8719B-8BB7-4BFB-8133-2ADEB354F555}" destId="{20299B37-DCFE-4698-B2AC-F56B1B86F70F}" srcOrd="0" destOrd="0" presId="urn:microsoft.com/office/officeart/2005/8/layout/hierarchy6"/>
    <dgm:cxn modelId="{FD555A5D-12DD-451A-82C4-775F58054B09}" srcId="{CF75FE2C-A164-4535-A8F7-B2C75FE4319C}" destId="{6459329C-6EDD-4F84-9C72-3851A0A13427}" srcOrd="0" destOrd="0" parTransId="{9FDC9BE4-1414-4A95-B75B-68D5B82CD358}" sibTransId="{357B2134-075D-4EB6-8ABE-6FB71C7FFB07}"/>
    <dgm:cxn modelId="{28DBF25E-ABE2-4EE9-909E-D8F3B19AF673}" srcId="{BD16EF0C-1A67-4473-B9A7-CB17274D55C9}" destId="{CF75FE2C-A164-4535-A8F7-B2C75FE4319C}" srcOrd="4" destOrd="0" parTransId="{ABA0F929-C763-4704-88EF-806FD09A6C53}" sibTransId="{BC30D407-AC5F-4422-9A30-856E73020C5C}"/>
    <dgm:cxn modelId="{8D12B841-1A5D-4F18-BB0F-5A37A7EBB593}" srcId="{BD16EF0C-1A67-4473-B9A7-CB17274D55C9}" destId="{77EE309E-D169-4434-B066-07DF1C0E8FDB}" srcOrd="1" destOrd="0" parTransId="{8BD2D20C-6FB4-41C1-8C54-7BF82F94D968}" sibTransId="{9B12A35D-B192-4069-9F90-DBF7BD3EA93B}"/>
    <dgm:cxn modelId="{62BE7965-6B4E-4BDA-B0F4-142C8E3BDC3C}" type="presOf" srcId="{426575EC-3EC6-4A0A-AA76-833018AA39D4}" destId="{64549B2C-53CC-432B-A784-3E7CB46200F7}" srcOrd="0" destOrd="0" presId="urn:microsoft.com/office/officeart/2005/8/layout/hierarchy6"/>
    <dgm:cxn modelId="{0E092D49-045C-48D6-A585-A8AB98BB47CB}" type="presOf" srcId="{D82EEE5E-886B-4FD2-8178-E190716D2F6F}" destId="{A3037D26-9D1E-4A96-8628-8726B1756292}" srcOrd="0" destOrd="0" presId="urn:microsoft.com/office/officeart/2005/8/layout/hierarchy6"/>
    <dgm:cxn modelId="{E8AD0B6A-274A-412E-9D62-E36C2598F042}" srcId="{77EE309E-D169-4434-B066-07DF1C0E8FDB}" destId="{0573D82B-8DF9-4706-A422-1966E21CF281}" srcOrd="0" destOrd="0" parTransId="{EE5F16B9-6473-407D-ADF5-57F8730A08DD}" sibTransId="{60D3F73A-1913-47CC-8FE4-143A40902ACA}"/>
    <dgm:cxn modelId="{4E69976B-AA40-4A8B-8A2A-A552FE260F6B}" type="presOf" srcId="{AF5F5D67-D230-447D-9944-42132D026717}" destId="{DB8D419D-C932-4357-9485-F2DA7F07CC1C}" srcOrd="0" destOrd="0" presId="urn:microsoft.com/office/officeart/2005/8/layout/hierarchy6"/>
    <dgm:cxn modelId="{AA904950-8F7E-4855-8DA5-2C16E905D357}" srcId="{C61857C0-A918-4B20-9B99-A44CEC70CB18}" destId="{6DC944BE-1A25-450A-AFE9-8389347E4E4D}" srcOrd="0" destOrd="0" parTransId="{D3553117-9907-4AD8-8334-D0A2484BFCD2}" sibTransId="{A7B79C5A-BF3E-4139-89B5-4AC6E201561C}"/>
    <dgm:cxn modelId="{E27FD358-4C82-4BA5-8DA7-1A71D286E3C2}" type="presOf" srcId="{BD16EF0C-1A67-4473-B9A7-CB17274D55C9}" destId="{C24B2D59-ED23-4E04-9ECA-E454B722F9B2}" srcOrd="0" destOrd="0" presId="urn:microsoft.com/office/officeart/2005/8/layout/hierarchy6"/>
    <dgm:cxn modelId="{0E5C2859-C92C-479E-B49A-CE4F0AB5275D}" type="presOf" srcId="{98743E0C-3AA7-4458-8A39-A21DE74FC8D5}" destId="{2F4EE725-0516-4985-8EB2-504A9BD9EB31}" srcOrd="0" destOrd="0" presId="urn:microsoft.com/office/officeart/2005/8/layout/hierarchy6"/>
    <dgm:cxn modelId="{1C447579-7CD7-40E5-A74A-A8E030E48C8C}" type="presOf" srcId="{D3553117-9907-4AD8-8334-D0A2484BFCD2}" destId="{E1128929-7BC1-42BF-A136-C671DEB6BE7D}" srcOrd="0" destOrd="0" presId="urn:microsoft.com/office/officeart/2005/8/layout/hierarchy6"/>
    <dgm:cxn modelId="{25680E7D-13AA-49EE-B8B6-343E988A64FB}" type="presOf" srcId="{2F222004-1E3F-489D-B3C6-3AA8C818EC95}" destId="{15AAB759-4C6D-4778-AE0B-4D549665D5D1}" srcOrd="0" destOrd="0" presId="urn:microsoft.com/office/officeart/2005/8/layout/hierarchy6"/>
    <dgm:cxn modelId="{21DDF47F-C0B7-4086-9DB7-3AF249F1FDAB}" type="presOf" srcId="{65A5BEA3-E3CE-4A04-AD51-7EFB013DB1C2}" destId="{7530E5F4-6B39-45D6-82EE-2F8693771104}" srcOrd="0" destOrd="0" presId="urn:microsoft.com/office/officeart/2005/8/layout/hierarchy6"/>
    <dgm:cxn modelId="{5FCFA980-AABF-4D45-B078-F8DA0668C150}" type="presOf" srcId="{5160DBA5-0475-4C54-959F-05278442586F}" destId="{34437493-E8CD-4732-9D4F-826428D172B4}" srcOrd="0" destOrd="0" presId="urn:microsoft.com/office/officeart/2005/8/layout/hierarchy6"/>
    <dgm:cxn modelId="{096C4081-E230-4794-91D3-69EA15A32F58}" srcId="{6EF8719B-8BB7-4BFB-8133-2ADEB354F555}" destId="{4E680A1F-E214-4A7A-9DCC-F8DED7AE2B63}" srcOrd="0" destOrd="0" parTransId="{5D8C8987-122B-4594-9D7F-83686A33E264}" sibTransId="{2525E823-8279-4B54-BE68-9AE5CF61BC0F}"/>
    <dgm:cxn modelId="{599E7F82-F41E-4604-8E5D-949C0CD4EB2E}" srcId="{FFF96DE2-32FA-4AAD-843A-2307FFEB8FEB}" destId="{63F74054-7FEF-4F9D-9403-FE4C8B2679DA}" srcOrd="0" destOrd="0" parTransId="{DFEF176F-353B-4D56-AB60-C78890841015}" sibTransId="{759F179E-D7A5-40D3-B577-03DE4A7B4410}"/>
    <dgm:cxn modelId="{969BAC87-D3B7-4283-BB7C-8EFB657B6DD2}" srcId="{77EE309E-D169-4434-B066-07DF1C0E8FDB}" destId="{00BC42EE-360A-45F8-B37C-BA13057D393B}" srcOrd="1" destOrd="0" parTransId="{E79A6B3F-50AC-4DDE-8FEB-95B4F22A425B}" sibTransId="{51EA6626-520D-4A4F-A728-306228A329AF}"/>
    <dgm:cxn modelId="{95DFBB89-41AA-40CD-8E59-488205E8236B}" srcId="{D82EEE5E-886B-4FD2-8178-E190716D2F6F}" destId="{2F222004-1E3F-489D-B3C6-3AA8C818EC95}" srcOrd="1" destOrd="0" parTransId="{4B2922F3-0629-43A3-8812-D55C241AFA54}" sibTransId="{BDA595BD-C899-48E6-B1B2-5ECAE370A2E9}"/>
    <dgm:cxn modelId="{4005798A-97C6-44FD-9729-2B2E7C91821F}" type="presOf" srcId="{CF75FE2C-A164-4535-A8F7-B2C75FE4319C}" destId="{4F70A1A6-B610-43E1-8D30-42EA03CE8F97}" srcOrd="0" destOrd="0" presId="urn:microsoft.com/office/officeart/2005/8/layout/hierarchy6"/>
    <dgm:cxn modelId="{088F2E8B-D63E-4ABB-AE82-9B061E10DC7C}" type="presOf" srcId="{DB5AA5EA-0920-465A-AB06-4919BD1E20FF}" destId="{FA5D18FF-5F77-4D4B-B2CC-B2730A5D4273}" srcOrd="0" destOrd="0" presId="urn:microsoft.com/office/officeart/2005/8/layout/hierarchy6"/>
    <dgm:cxn modelId="{62842B90-4E1B-4F6D-93BF-69D7072F4970}" srcId="{BD16EF0C-1A67-4473-B9A7-CB17274D55C9}" destId="{C61857C0-A918-4B20-9B99-A44CEC70CB18}" srcOrd="2" destOrd="0" parTransId="{F4B638D6-6A8B-48EF-A274-AC672CEC66B4}" sibTransId="{89A7537C-2ED1-43A8-AD9F-3B069A214779}"/>
    <dgm:cxn modelId="{A2F84B95-8CB3-4A69-8B06-EF52B8C045C1}" type="presOf" srcId="{63F74054-7FEF-4F9D-9403-FE4C8B2679DA}" destId="{AAFDFFDA-29CD-4DE1-96D4-B96ED8BCB428}" srcOrd="0" destOrd="0" presId="urn:microsoft.com/office/officeart/2005/8/layout/hierarchy6"/>
    <dgm:cxn modelId="{AE290F98-6AFA-4C83-B0E9-8018269A9CC9}" type="presOf" srcId="{12782824-6871-4161-8E28-8F73C36AAA54}" destId="{CD1DFE79-6C52-47D2-9700-4E133BACBE9A}" srcOrd="0" destOrd="0" presId="urn:microsoft.com/office/officeart/2005/8/layout/hierarchy6"/>
    <dgm:cxn modelId="{71AB1E99-FE9C-4F60-90B2-7645A060C57E}" srcId="{6459329C-6EDD-4F84-9C72-3851A0A13427}" destId="{426575EC-3EC6-4A0A-AA76-833018AA39D4}" srcOrd="0" destOrd="0" parTransId="{BD5D5F5A-9873-415C-9F11-094674B56A35}" sibTransId="{41EE7C36-1019-4297-8117-22A006EFA325}"/>
    <dgm:cxn modelId="{87EDB09D-6E3E-4CE9-8D13-7F2A5F2ABFCC}" type="presOf" srcId="{493E7F0B-1B4E-4037-AA3E-159DD40F72D8}" destId="{470A82B6-E8E3-4726-9325-9E9DB75857B6}" srcOrd="0" destOrd="0" presId="urn:microsoft.com/office/officeart/2005/8/layout/hierarchy6"/>
    <dgm:cxn modelId="{FB3E7BA5-8638-4F97-B1F9-86866D4E3A9D}" type="presOf" srcId="{6DC944BE-1A25-450A-AFE9-8389347E4E4D}" destId="{6A239464-4C06-43AF-82CB-C4341CBE7C02}" srcOrd="0" destOrd="0" presId="urn:microsoft.com/office/officeart/2005/8/layout/hierarchy6"/>
    <dgm:cxn modelId="{B4AD48A7-8012-421F-8421-A24BD160D7A8}" srcId="{D82EEE5E-886B-4FD2-8178-E190716D2F6F}" destId="{AD906F60-C580-4F78-A2EB-ACDBEF79E99D}" srcOrd="0" destOrd="0" parTransId="{5160DBA5-0475-4C54-959F-05278442586F}" sibTransId="{CACB9ADD-2686-409D-8CA2-7ADADDC66C2D}"/>
    <dgm:cxn modelId="{B7C6CFAA-E2F9-4D62-A6D4-4F89D10566DE}" srcId="{6BB77551-24C0-457C-B9C0-78609815DC16}" destId="{BD16EF0C-1A67-4473-B9A7-CB17274D55C9}" srcOrd="0" destOrd="0" parTransId="{810BD538-8062-419B-A42A-4A457C54968A}" sibTransId="{6FB839FF-13A5-40C8-B3DB-6531B0D6AB7B}"/>
    <dgm:cxn modelId="{97E227AB-052A-481D-8EFA-9EFA4A3BB4F9}" type="presOf" srcId="{6459329C-6EDD-4F84-9C72-3851A0A13427}" destId="{49BEF9D4-3E0F-4D91-84D2-91FFAC3D4258}" srcOrd="0" destOrd="0" presId="urn:microsoft.com/office/officeart/2005/8/layout/hierarchy6"/>
    <dgm:cxn modelId="{9DF0F2AC-309F-4B46-8E3D-B64CF9983CDA}" type="presOf" srcId="{4E680A1F-E214-4A7A-9DCC-F8DED7AE2B63}" destId="{6A579D90-7747-4955-AA8A-92E152BB3674}" srcOrd="0" destOrd="0" presId="urn:microsoft.com/office/officeart/2005/8/layout/hierarchy6"/>
    <dgm:cxn modelId="{65C898B3-1743-4E49-9DD4-1CFF2799FD64}" type="presOf" srcId="{00BC42EE-360A-45F8-B37C-BA13057D393B}" destId="{7CE69A8F-863B-4341-A767-4E540B495D9F}" srcOrd="0" destOrd="0" presId="urn:microsoft.com/office/officeart/2005/8/layout/hierarchy6"/>
    <dgm:cxn modelId="{9506E3C7-627C-463F-BF28-5A638B23CFF5}" srcId="{6DC944BE-1A25-450A-AFE9-8389347E4E4D}" destId="{493E7F0B-1B4E-4037-AA3E-159DD40F72D8}" srcOrd="0" destOrd="0" parTransId="{7FBCBF40-55BC-47A8-87AF-C3AB2BA43D87}" sibTransId="{72AE4959-8549-4417-BE5C-0F4D5921F162}"/>
    <dgm:cxn modelId="{67B5AEC9-9984-4FE2-8996-3B6938B68BE2}" type="presOf" srcId="{8BD2D20C-6FB4-41C1-8C54-7BF82F94D968}" destId="{A4F04ABE-EAFC-4E39-9D8C-8D7C5C3AC264}" srcOrd="0" destOrd="0" presId="urn:microsoft.com/office/officeart/2005/8/layout/hierarchy6"/>
    <dgm:cxn modelId="{E26DB5D4-DCCB-44F0-BC73-6C0BCE9D9707}" type="presOf" srcId="{0573D82B-8DF9-4706-A422-1966E21CF281}" destId="{5DB50CD1-06C7-4452-9672-59665464C31F}" srcOrd="0" destOrd="0" presId="urn:microsoft.com/office/officeart/2005/8/layout/hierarchy6"/>
    <dgm:cxn modelId="{4B6BC9DC-E936-49E3-86CC-26BEB08C9E28}" srcId="{63F74054-7FEF-4F9D-9403-FE4C8B2679DA}" destId="{7245E70B-45CC-4E2B-9C45-E3BCC5CF9856}" srcOrd="0" destOrd="0" parTransId="{98743E0C-3AA7-4458-8A39-A21DE74FC8D5}" sibTransId="{AF26FF54-80BE-46AD-8B73-C60FB5BDD57C}"/>
    <dgm:cxn modelId="{F099CEDE-17AB-4940-8232-519981921A98}" type="presOf" srcId="{ABA0F929-C763-4704-88EF-806FD09A6C53}" destId="{BFC3416B-2DDA-407D-86CC-47B9032E407B}" srcOrd="0" destOrd="0" presId="urn:microsoft.com/office/officeart/2005/8/layout/hierarchy6"/>
    <dgm:cxn modelId="{7903FCE4-0DC1-4B9C-BB2E-9AA876FCB0BC}" type="presOf" srcId="{9FDC9BE4-1414-4A95-B75B-68D5B82CD358}" destId="{9F51A5F5-571D-4DF5-97BE-A15AEE4B2474}" srcOrd="0" destOrd="0" presId="urn:microsoft.com/office/officeart/2005/8/layout/hierarchy6"/>
    <dgm:cxn modelId="{3B7685E9-4058-48FB-954D-6BF7477E5E9E}" type="presOf" srcId="{F4B638D6-6A8B-48EF-A274-AC672CEC66B4}" destId="{ABAFFC1D-87BB-4F25-AAF8-5E572D500B82}" srcOrd="0" destOrd="0" presId="urn:microsoft.com/office/officeart/2005/8/layout/hierarchy6"/>
    <dgm:cxn modelId="{7AC7ABEA-823C-4BC6-AD4A-2F711F40F8D3}" type="presOf" srcId="{5D8C8987-122B-4594-9D7F-83686A33E264}" destId="{A9A073E9-3386-4110-B596-EE5612F6D183}" srcOrd="0" destOrd="0" presId="urn:microsoft.com/office/officeart/2005/8/layout/hierarchy6"/>
    <dgm:cxn modelId="{784939F6-BE20-47BA-8F22-00967D67ED48}" type="presOf" srcId="{7245E70B-45CC-4E2B-9C45-E3BCC5CF9856}" destId="{1EA0972D-1466-4B0A-B633-D7A9321962BB}" srcOrd="0" destOrd="0" presId="urn:microsoft.com/office/officeart/2005/8/layout/hierarchy6"/>
    <dgm:cxn modelId="{F8B1B013-AEC9-4B29-AA82-FABEC3695E10}" type="presParOf" srcId="{85CB3B9E-2DE9-4AB9-98BC-60EA51BA59B7}" destId="{5E65F80F-BD27-4799-8718-E006F1B85DA3}" srcOrd="0" destOrd="0" presId="urn:microsoft.com/office/officeart/2005/8/layout/hierarchy6"/>
    <dgm:cxn modelId="{F2E1ADE4-1839-437F-BDBF-54AB2FFC1A37}" type="presParOf" srcId="{5E65F80F-BD27-4799-8718-E006F1B85DA3}" destId="{261068F0-9A1E-4E1D-8848-0106456EF660}" srcOrd="0" destOrd="0" presId="urn:microsoft.com/office/officeart/2005/8/layout/hierarchy6"/>
    <dgm:cxn modelId="{95BD70DF-B5C7-40A4-9EC6-1ECD09A9990F}" type="presParOf" srcId="{261068F0-9A1E-4E1D-8848-0106456EF660}" destId="{0374F269-483C-42EB-84B8-31C0EF9E1572}" srcOrd="0" destOrd="0" presId="urn:microsoft.com/office/officeart/2005/8/layout/hierarchy6"/>
    <dgm:cxn modelId="{6A71FB68-ED3D-40BD-9C2B-B176E701D5FD}" type="presParOf" srcId="{0374F269-483C-42EB-84B8-31C0EF9E1572}" destId="{C24B2D59-ED23-4E04-9ECA-E454B722F9B2}" srcOrd="0" destOrd="0" presId="urn:microsoft.com/office/officeart/2005/8/layout/hierarchy6"/>
    <dgm:cxn modelId="{0CC57A1C-0C42-431F-B672-A675A67B5229}" type="presParOf" srcId="{0374F269-483C-42EB-84B8-31C0EF9E1572}" destId="{0751C26C-1A46-469B-A72A-3B444B9D4036}" srcOrd="1" destOrd="0" presId="urn:microsoft.com/office/officeart/2005/8/layout/hierarchy6"/>
    <dgm:cxn modelId="{C5994583-CD2B-4802-8A95-6414D9B36CC3}" type="presParOf" srcId="{0751C26C-1A46-469B-A72A-3B444B9D4036}" destId="{FA5D18FF-5F77-4D4B-B2CC-B2730A5D4273}" srcOrd="0" destOrd="0" presId="urn:microsoft.com/office/officeart/2005/8/layout/hierarchy6"/>
    <dgm:cxn modelId="{CAC7030D-8C06-4DB6-B34F-E262A5A013CA}" type="presParOf" srcId="{0751C26C-1A46-469B-A72A-3B444B9D4036}" destId="{D8025859-9356-41F8-8457-57F39ED8957D}" srcOrd="1" destOrd="0" presId="urn:microsoft.com/office/officeart/2005/8/layout/hierarchy6"/>
    <dgm:cxn modelId="{D62AC687-4BAD-4DDE-BEAD-AF9F9DE7A614}" type="presParOf" srcId="{D8025859-9356-41F8-8457-57F39ED8957D}" destId="{A3037D26-9D1E-4A96-8628-8726B1756292}" srcOrd="0" destOrd="0" presId="urn:microsoft.com/office/officeart/2005/8/layout/hierarchy6"/>
    <dgm:cxn modelId="{DEA6D367-7EEA-4A50-B2CA-AE41B2A44AA0}" type="presParOf" srcId="{D8025859-9356-41F8-8457-57F39ED8957D}" destId="{FB89F50E-66B9-4291-9F76-6FAC5A816B38}" srcOrd="1" destOrd="0" presId="urn:microsoft.com/office/officeart/2005/8/layout/hierarchy6"/>
    <dgm:cxn modelId="{3E752C9B-7971-4DA1-BB62-21AEA7BDE7E8}" type="presParOf" srcId="{FB89F50E-66B9-4291-9F76-6FAC5A816B38}" destId="{34437493-E8CD-4732-9D4F-826428D172B4}" srcOrd="0" destOrd="0" presId="urn:microsoft.com/office/officeart/2005/8/layout/hierarchy6"/>
    <dgm:cxn modelId="{C4C3AF2D-E102-4C6F-A762-85E799649D19}" type="presParOf" srcId="{FB89F50E-66B9-4291-9F76-6FAC5A816B38}" destId="{E898AB0F-BA70-4FF7-893A-9FFD34ADCA66}" srcOrd="1" destOrd="0" presId="urn:microsoft.com/office/officeart/2005/8/layout/hierarchy6"/>
    <dgm:cxn modelId="{FE68EBFF-557D-4732-A6C6-DBF4F84BB3F4}" type="presParOf" srcId="{E898AB0F-BA70-4FF7-893A-9FFD34ADCA66}" destId="{8777F28D-764A-42C8-AB0C-A7EEFA542057}" srcOrd="0" destOrd="0" presId="urn:microsoft.com/office/officeart/2005/8/layout/hierarchy6"/>
    <dgm:cxn modelId="{B114E723-21C7-4BA5-B8DA-5D6FC88FBABE}" type="presParOf" srcId="{E898AB0F-BA70-4FF7-893A-9FFD34ADCA66}" destId="{0736F4A3-48EF-447D-A50D-981886E1BDE6}" srcOrd="1" destOrd="0" presId="urn:microsoft.com/office/officeart/2005/8/layout/hierarchy6"/>
    <dgm:cxn modelId="{6B093C77-D8EF-4550-9651-DC2FC1C57F95}" type="presParOf" srcId="{FB89F50E-66B9-4291-9F76-6FAC5A816B38}" destId="{38C49B73-8397-424E-81C1-8ECBEE49B176}" srcOrd="2" destOrd="0" presId="urn:microsoft.com/office/officeart/2005/8/layout/hierarchy6"/>
    <dgm:cxn modelId="{B599430E-D6C2-49C3-8145-9E998E80B68B}" type="presParOf" srcId="{FB89F50E-66B9-4291-9F76-6FAC5A816B38}" destId="{60FBA816-5750-431C-9FEE-AAA933454B54}" srcOrd="3" destOrd="0" presId="urn:microsoft.com/office/officeart/2005/8/layout/hierarchy6"/>
    <dgm:cxn modelId="{1EF6B211-292D-4499-96D1-21A201386DCF}" type="presParOf" srcId="{60FBA816-5750-431C-9FEE-AAA933454B54}" destId="{15AAB759-4C6D-4778-AE0B-4D549665D5D1}" srcOrd="0" destOrd="0" presId="urn:microsoft.com/office/officeart/2005/8/layout/hierarchy6"/>
    <dgm:cxn modelId="{29ED210A-E174-450F-A393-74829A2EDF04}" type="presParOf" srcId="{60FBA816-5750-431C-9FEE-AAA933454B54}" destId="{DD6475D8-BC01-4738-94FF-7E2699C79C24}" srcOrd="1" destOrd="0" presId="urn:microsoft.com/office/officeart/2005/8/layout/hierarchy6"/>
    <dgm:cxn modelId="{2F37A03C-1BF2-44EE-9A63-AD6904BCFF8C}" type="presParOf" srcId="{0751C26C-1A46-469B-A72A-3B444B9D4036}" destId="{A4F04ABE-EAFC-4E39-9D8C-8D7C5C3AC264}" srcOrd="2" destOrd="0" presId="urn:microsoft.com/office/officeart/2005/8/layout/hierarchy6"/>
    <dgm:cxn modelId="{20F3DDCA-219B-43D4-A155-7009AD089D07}" type="presParOf" srcId="{0751C26C-1A46-469B-A72A-3B444B9D4036}" destId="{46446410-A6EF-438D-B66C-80658B388206}" srcOrd="3" destOrd="0" presId="urn:microsoft.com/office/officeart/2005/8/layout/hierarchy6"/>
    <dgm:cxn modelId="{7359830B-ACA3-4B5F-B91F-C8B08978BD0C}" type="presParOf" srcId="{46446410-A6EF-438D-B66C-80658B388206}" destId="{6F00A828-C8BF-4EBF-9D5E-B6096DD03887}" srcOrd="0" destOrd="0" presId="urn:microsoft.com/office/officeart/2005/8/layout/hierarchy6"/>
    <dgm:cxn modelId="{D7A883CC-7DAD-4D94-8947-C2B768C4C260}" type="presParOf" srcId="{46446410-A6EF-438D-B66C-80658B388206}" destId="{3A4FD658-C519-42A8-B6ED-9EC5146CAE34}" srcOrd="1" destOrd="0" presId="urn:microsoft.com/office/officeart/2005/8/layout/hierarchy6"/>
    <dgm:cxn modelId="{728102BE-9DC7-4572-B494-8F5EEC5D3DC4}" type="presParOf" srcId="{3A4FD658-C519-42A8-B6ED-9EC5146CAE34}" destId="{16546437-0604-4B30-9E7B-D66179EEA3E2}" srcOrd="0" destOrd="0" presId="urn:microsoft.com/office/officeart/2005/8/layout/hierarchy6"/>
    <dgm:cxn modelId="{39755CED-E504-4B2C-97DA-11E449D0AE07}" type="presParOf" srcId="{3A4FD658-C519-42A8-B6ED-9EC5146CAE34}" destId="{D492D32C-BD18-42A5-8FDE-298B313039B8}" srcOrd="1" destOrd="0" presId="urn:microsoft.com/office/officeart/2005/8/layout/hierarchy6"/>
    <dgm:cxn modelId="{4485A7D4-E900-4630-8691-F7EB5E4F3283}" type="presParOf" srcId="{D492D32C-BD18-42A5-8FDE-298B313039B8}" destId="{5DB50CD1-06C7-4452-9672-59665464C31F}" srcOrd="0" destOrd="0" presId="urn:microsoft.com/office/officeart/2005/8/layout/hierarchy6"/>
    <dgm:cxn modelId="{CF6B0579-6DA0-4270-A7F5-AA71591D971E}" type="presParOf" srcId="{D492D32C-BD18-42A5-8FDE-298B313039B8}" destId="{57F86582-2B87-4211-A410-EE005AD80D58}" srcOrd="1" destOrd="0" presId="urn:microsoft.com/office/officeart/2005/8/layout/hierarchy6"/>
    <dgm:cxn modelId="{F2971DFC-1222-416B-A71B-78F2662A4AD5}" type="presParOf" srcId="{3A4FD658-C519-42A8-B6ED-9EC5146CAE34}" destId="{75986033-F5AC-46C5-99E4-16251F6EA6EA}" srcOrd="2" destOrd="0" presId="urn:microsoft.com/office/officeart/2005/8/layout/hierarchy6"/>
    <dgm:cxn modelId="{4F6C1A68-45DD-4043-8C40-F4CCC9BDD826}" type="presParOf" srcId="{3A4FD658-C519-42A8-B6ED-9EC5146CAE34}" destId="{B4C1B2E9-798B-4366-8E3B-DFBFBC17EFDD}" srcOrd="3" destOrd="0" presId="urn:microsoft.com/office/officeart/2005/8/layout/hierarchy6"/>
    <dgm:cxn modelId="{6835D010-686E-4456-A43C-6A58B698A4D2}" type="presParOf" srcId="{B4C1B2E9-798B-4366-8E3B-DFBFBC17EFDD}" destId="{7CE69A8F-863B-4341-A767-4E540B495D9F}" srcOrd="0" destOrd="0" presId="urn:microsoft.com/office/officeart/2005/8/layout/hierarchy6"/>
    <dgm:cxn modelId="{A5D3C0DE-3F3D-428A-AD7B-B12BB30FB920}" type="presParOf" srcId="{B4C1B2E9-798B-4366-8E3B-DFBFBC17EFDD}" destId="{88F51990-8A98-4DE7-828B-6DA35C45917F}" srcOrd="1" destOrd="0" presId="urn:microsoft.com/office/officeart/2005/8/layout/hierarchy6"/>
    <dgm:cxn modelId="{00347EB6-B5D4-46BD-B7EE-51C10DE9371D}" type="presParOf" srcId="{3A4FD658-C519-42A8-B6ED-9EC5146CAE34}" destId="{DB8D419D-C932-4357-9485-F2DA7F07CC1C}" srcOrd="4" destOrd="0" presId="urn:microsoft.com/office/officeart/2005/8/layout/hierarchy6"/>
    <dgm:cxn modelId="{51A6F4FF-C87B-4748-9535-4FBDA0B9AA80}" type="presParOf" srcId="{3A4FD658-C519-42A8-B6ED-9EC5146CAE34}" destId="{74DF07FA-D56E-4B84-8402-37BBCDAF6E5D}" srcOrd="5" destOrd="0" presId="urn:microsoft.com/office/officeart/2005/8/layout/hierarchy6"/>
    <dgm:cxn modelId="{47E2843D-0A33-46EF-8650-08969057D2BD}" type="presParOf" srcId="{74DF07FA-D56E-4B84-8402-37BBCDAF6E5D}" destId="{0155609E-EBB2-4AAB-ABE0-6D00B251153B}" srcOrd="0" destOrd="0" presId="urn:microsoft.com/office/officeart/2005/8/layout/hierarchy6"/>
    <dgm:cxn modelId="{10F13526-4F51-4972-9831-0B478E72C3A6}" type="presParOf" srcId="{74DF07FA-D56E-4B84-8402-37BBCDAF6E5D}" destId="{2387505E-D3C6-40A6-A4CD-B6DC5ACE203E}" srcOrd="1" destOrd="0" presId="urn:microsoft.com/office/officeart/2005/8/layout/hierarchy6"/>
    <dgm:cxn modelId="{1216927B-BFEA-4B7A-99E8-B05DB1DD26CE}" type="presParOf" srcId="{0751C26C-1A46-469B-A72A-3B444B9D4036}" destId="{ABAFFC1D-87BB-4F25-AAF8-5E572D500B82}" srcOrd="4" destOrd="0" presId="urn:microsoft.com/office/officeart/2005/8/layout/hierarchy6"/>
    <dgm:cxn modelId="{9A2AC7AE-DD1B-4EF8-B312-D8A237172896}" type="presParOf" srcId="{0751C26C-1A46-469B-A72A-3B444B9D4036}" destId="{2AB4622F-D9AD-415C-B929-4750ED8C0E83}" srcOrd="5" destOrd="0" presId="urn:microsoft.com/office/officeart/2005/8/layout/hierarchy6"/>
    <dgm:cxn modelId="{4AA3576B-EDA8-4210-B53B-D305EC37717B}" type="presParOf" srcId="{2AB4622F-D9AD-415C-B929-4750ED8C0E83}" destId="{1B514A06-D738-4268-A65B-3A28F14F2883}" srcOrd="0" destOrd="0" presId="urn:microsoft.com/office/officeart/2005/8/layout/hierarchy6"/>
    <dgm:cxn modelId="{5E844A85-0FA1-4C6D-8811-4F7F78222E3E}" type="presParOf" srcId="{2AB4622F-D9AD-415C-B929-4750ED8C0E83}" destId="{9C57031B-0B8B-43D8-A99B-83CBF401C4C5}" srcOrd="1" destOrd="0" presId="urn:microsoft.com/office/officeart/2005/8/layout/hierarchy6"/>
    <dgm:cxn modelId="{BAC6B9FA-055A-480E-A686-3EE69396C175}" type="presParOf" srcId="{9C57031B-0B8B-43D8-A99B-83CBF401C4C5}" destId="{E1128929-7BC1-42BF-A136-C671DEB6BE7D}" srcOrd="0" destOrd="0" presId="urn:microsoft.com/office/officeart/2005/8/layout/hierarchy6"/>
    <dgm:cxn modelId="{7FC36367-9342-46BC-910E-E84877A36962}" type="presParOf" srcId="{9C57031B-0B8B-43D8-A99B-83CBF401C4C5}" destId="{A3CD5D84-F791-40E4-AD7C-DF09FDE325FA}" srcOrd="1" destOrd="0" presId="urn:microsoft.com/office/officeart/2005/8/layout/hierarchy6"/>
    <dgm:cxn modelId="{F74F52C0-C6DB-41F3-928E-1963DA773FD3}" type="presParOf" srcId="{A3CD5D84-F791-40E4-AD7C-DF09FDE325FA}" destId="{6A239464-4C06-43AF-82CB-C4341CBE7C02}" srcOrd="0" destOrd="0" presId="urn:microsoft.com/office/officeart/2005/8/layout/hierarchy6"/>
    <dgm:cxn modelId="{3F97E237-D2D7-4C64-80F1-8C5461ADB9AD}" type="presParOf" srcId="{A3CD5D84-F791-40E4-AD7C-DF09FDE325FA}" destId="{C7F58A8D-AA99-44B6-8E73-57C5F12CE169}" srcOrd="1" destOrd="0" presId="urn:microsoft.com/office/officeart/2005/8/layout/hierarchy6"/>
    <dgm:cxn modelId="{250A3809-DC8B-476D-8159-E40AAE88F699}" type="presParOf" srcId="{C7F58A8D-AA99-44B6-8E73-57C5F12CE169}" destId="{EF74EC45-D8B8-4F86-A0D3-827640ECC806}" srcOrd="0" destOrd="0" presId="urn:microsoft.com/office/officeart/2005/8/layout/hierarchy6"/>
    <dgm:cxn modelId="{E827E6A4-84D9-4099-B159-485D4310C128}" type="presParOf" srcId="{C7F58A8D-AA99-44B6-8E73-57C5F12CE169}" destId="{06EAD18C-ECC6-4DD4-84C9-F62A28D09704}" srcOrd="1" destOrd="0" presId="urn:microsoft.com/office/officeart/2005/8/layout/hierarchy6"/>
    <dgm:cxn modelId="{B435A90F-DD1A-48E0-948D-1AFB4B6E07E9}" type="presParOf" srcId="{06EAD18C-ECC6-4DD4-84C9-F62A28D09704}" destId="{470A82B6-E8E3-4726-9325-9E9DB75857B6}" srcOrd="0" destOrd="0" presId="urn:microsoft.com/office/officeart/2005/8/layout/hierarchy6"/>
    <dgm:cxn modelId="{B9D21558-6BA7-4A61-BA5E-F5382F0C4E54}" type="presParOf" srcId="{06EAD18C-ECC6-4DD4-84C9-F62A28D09704}" destId="{449B97A3-FCF8-494A-9A38-AABC12274DFC}" srcOrd="1" destOrd="0" presId="urn:microsoft.com/office/officeart/2005/8/layout/hierarchy6"/>
    <dgm:cxn modelId="{FD61A3EB-13A7-402D-8A03-A60DDC88BE1E}" type="presParOf" srcId="{0751C26C-1A46-469B-A72A-3B444B9D4036}" destId="{CD1DFE79-6C52-47D2-9700-4E133BACBE9A}" srcOrd="6" destOrd="0" presId="urn:microsoft.com/office/officeart/2005/8/layout/hierarchy6"/>
    <dgm:cxn modelId="{19BEFA0C-3EC8-4ED6-A05A-3B77FF99CBD8}" type="presParOf" srcId="{0751C26C-1A46-469B-A72A-3B444B9D4036}" destId="{B0BEA176-B089-4F46-9159-DC49D9D4E8F9}" srcOrd="7" destOrd="0" presId="urn:microsoft.com/office/officeart/2005/8/layout/hierarchy6"/>
    <dgm:cxn modelId="{FA988AC1-028E-4238-B6A9-C1FBB35D7541}" type="presParOf" srcId="{B0BEA176-B089-4F46-9159-DC49D9D4E8F9}" destId="{89894DFE-6AD8-4A0C-BF56-B1E20B46A600}" srcOrd="0" destOrd="0" presId="urn:microsoft.com/office/officeart/2005/8/layout/hierarchy6"/>
    <dgm:cxn modelId="{E8945D95-1BD8-4D2A-B976-2EC22220A230}" type="presParOf" srcId="{B0BEA176-B089-4F46-9159-DC49D9D4E8F9}" destId="{CE348DE8-A19F-4799-B680-0D546BA8EF30}" srcOrd="1" destOrd="0" presId="urn:microsoft.com/office/officeart/2005/8/layout/hierarchy6"/>
    <dgm:cxn modelId="{1775DAA9-ED0E-46DF-A8ED-74BB073B5953}" type="presParOf" srcId="{CE348DE8-A19F-4799-B680-0D546BA8EF30}" destId="{52E99BDA-C28D-4E0A-8F91-F05C94421A2D}" srcOrd="0" destOrd="0" presId="urn:microsoft.com/office/officeart/2005/8/layout/hierarchy6"/>
    <dgm:cxn modelId="{F81A03D8-2360-45A4-8513-2A16637D8EAF}" type="presParOf" srcId="{CE348DE8-A19F-4799-B680-0D546BA8EF30}" destId="{D7EA1CDE-310A-4AAF-8DD4-417DDCB5B277}" srcOrd="1" destOrd="0" presId="urn:microsoft.com/office/officeart/2005/8/layout/hierarchy6"/>
    <dgm:cxn modelId="{40E13F1D-DFF9-40B4-9E30-B85FD6E7F3C2}" type="presParOf" srcId="{D7EA1CDE-310A-4AAF-8DD4-417DDCB5B277}" destId="{AAFDFFDA-29CD-4DE1-96D4-B96ED8BCB428}" srcOrd="0" destOrd="0" presId="urn:microsoft.com/office/officeart/2005/8/layout/hierarchy6"/>
    <dgm:cxn modelId="{F84C3212-F1F0-4659-9579-05C30CA72E7A}" type="presParOf" srcId="{D7EA1CDE-310A-4AAF-8DD4-417DDCB5B277}" destId="{4068FB08-6D73-4E44-A478-EC16479F0E16}" srcOrd="1" destOrd="0" presId="urn:microsoft.com/office/officeart/2005/8/layout/hierarchy6"/>
    <dgm:cxn modelId="{F5899716-5E77-41FC-9E98-8E371E37A686}" type="presParOf" srcId="{4068FB08-6D73-4E44-A478-EC16479F0E16}" destId="{2F4EE725-0516-4985-8EB2-504A9BD9EB31}" srcOrd="0" destOrd="0" presId="urn:microsoft.com/office/officeart/2005/8/layout/hierarchy6"/>
    <dgm:cxn modelId="{0ABB45CA-BE07-4D90-B5E7-8689D54B0438}" type="presParOf" srcId="{4068FB08-6D73-4E44-A478-EC16479F0E16}" destId="{0C720B06-7258-4B7D-BB8E-E52F058B925A}" srcOrd="1" destOrd="0" presId="urn:microsoft.com/office/officeart/2005/8/layout/hierarchy6"/>
    <dgm:cxn modelId="{37BA495A-26F1-4D25-8AA3-DDE47C29836C}" type="presParOf" srcId="{0C720B06-7258-4B7D-BB8E-E52F058B925A}" destId="{1EA0972D-1466-4B0A-B633-D7A9321962BB}" srcOrd="0" destOrd="0" presId="urn:microsoft.com/office/officeart/2005/8/layout/hierarchy6"/>
    <dgm:cxn modelId="{73B4558B-74CD-4ABA-93F0-C4C6081915AA}" type="presParOf" srcId="{0C720B06-7258-4B7D-BB8E-E52F058B925A}" destId="{6627FBA8-B4AF-4565-B1D1-808C333C1204}" srcOrd="1" destOrd="0" presId="urn:microsoft.com/office/officeart/2005/8/layout/hierarchy6"/>
    <dgm:cxn modelId="{3DAE1CE8-27EB-4A37-8A18-F29126FBDEF6}" type="presParOf" srcId="{6627FBA8-B4AF-4565-B1D1-808C333C1204}" destId="{7530E5F4-6B39-45D6-82EE-2F8693771104}" srcOrd="0" destOrd="0" presId="urn:microsoft.com/office/officeart/2005/8/layout/hierarchy6"/>
    <dgm:cxn modelId="{3603FF97-88D0-4549-96AC-6EE9008BB20C}" type="presParOf" srcId="{6627FBA8-B4AF-4565-B1D1-808C333C1204}" destId="{998B3107-15DE-4820-BB6F-D4C2504AEEEA}" srcOrd="1" destOrd="0" presId="urn:microsoft.com/office/officeart/2005/8/layout/hierarchy6"/>
    <dgm:cxn modelId="{44AF8DA1-7BD1-4DAA-8F5D-ED65CBA5A79E}" type="presParOf" srcId="{998B3107-15DE-4820-BB6F-D4C2504AEEEA}" destId="{20299B37-DCFE-4698-B2AC-F56B1B86F70F}" srcOrd="0" destOrd="0" presId="urn:microsoft.com/office/officeart/2005/8/layout/hierarchy6"/>
    <dgm:cxn modelId="{3333F3FC-E69C-428A-AD48-0B8515DC9229}" type="presParOf" srcId="{998B3107-15DE-4820-BB6F-D4C2504AEEEA}" destId="{ED7996E8-4D98-442A-88A8-E51D69EE6BD2}" srcOrd="1" destOrd="0" presId="urn:microsoft.com/office/officeart/2005/8/layout/hierarchy6"/>
    <dgm:cxn modelId="{C7F1FBAD-9E3E-4CFE-B6A8-C90326166938}" type="presParOf" srcId="{ED7996E8-4D98-442A-88A8-E51D69EE6BD2}" destId="{A9A073E9-3386-4110-B596-EE5612F6D183}" srcOrd="0" destOrd="0" presId="urn:microsoft.com/office/officeart/2005/8/layout/hierarchy6"/>
    <dgm:cxn modelId="{B4247471-6127-45CB-8736-C4D9DA4B0218}" type="presParOf" srcId="{ED7996E8-4D98-442A-88A8-E51D69EE6BD2}" destId="{91F0679B-949D-43DC-B159-A4C410B6AF9E}" srcOrd="1" destOrd="0" presId="urn:microsoft.com/office/officeart/2005/8/layout/hierarchy6"/>
    <dgm:cxn modelId="{638FAC6A-A289-4FA0-BC94-93A15BE4397E}" type="presParOf" srcId="{91F0679B-949D-43DC-B159-A4C410B6AF9E}" destId="{6A579D90-7747-4955-AA8A-92E152BB3674}" srcOrd="0" destOrd="0" presId="urn:microsoft.com/office/officeart/2005/8/layout/hierarchy6"/>
    <dgm:cxn modelId="{4909C028-D8C4-4964-AF99-0DB94FDCE47F}" type="presParOf" srcId="{91F0679B-949D-43DC-B159-A4C410B6AF9E}" destId="{468AC3DE-8A59-4B1C-B27D-E68F7876BACC}" srcOrd="1" destOrd="0" presId="urn:microsoft.com/office/officeart/2005/8/layout/hierarchy6"/>
    <dgm:cxn modelId="{6FCF4DAC-B733-4AAD-AE15-A278B27BCB4B}" type="presParOf" srcId="{0751C26C-1A46-469B-A72A-3B444B9D4036}" destId="{BFC3416B-2DDA-407D-86CC-47B9032E407B}" srcOrd="8" destOrd="0" presId="urn:microsoft.com/office/officeart/2005/8/layout/hierarchy6"/>
    <dgm:cxn modelId="{3B1B27C1-1B6E-48B2-AE5B-BE100608EF72}" type="presParOf" srcId="{0751C26C-1A46-469B-A72A-3B444B9D4036}" destId="{093D4655-1E77-46F4-B3DF-76A1CF9CD6D3}" srcOrd="9" destOrd="0" presId="urn:microsoft.com/office/officeart/2005/8/layout/hierarchy6"/>
    <dgm:cxn modelId="{A1E8077A-6F41-445E-BCB9-56DCF655BE71}" type="presParOf" srcId="{093D4655-1E77-46F4-B3DF-76A1CF9CD6D3}" destId="{4F70A1A6-B610-43E1-8D30-42EA03CE8F97}" srcOrd="0" destOrd="0" presId="urn:microsoft.com/office/officeart/2005/8/layout/hierarchy6"/>
    <dgm:cxn modelId="{7D64ED8C-5F62-4063-9A4B-C828B1E982CE}" type="presParOf" srcId="{093D4655-1E77-46F4-B3DF-76A1CF9CD6D3}" destId="{83635CD0-5AF7-4561-9E62-AF6B19F5C50E}" srcOrd="1" destOrd="0" presId="urn:microsoft.com/office/officeart/2005/8/layout/hierarchy6"/>
    <dgm:cxn modelId="{AB978706-774F-4B81-A6F2-5B0B5A14C9C1}" type="presParOf" srcId="{83635CD0-5AF7-4561-9E62-AF6B19F5C50E}" destId="{9F51A5F5-571D-4DF5-97BE-A15AEE4B2474}" srcOrd="0" destOrd="0" presId="urn:microsoft.com/office/officeart/2005/8/layout/hierarchy6"/>
    <dgm:cxn modelId="{EB857085-8DFF-4C37-9D57-240650A7DD3F}" type="presParOf" srcId="{83635CD0-5AF7-4561-9E62-AF6B19F5C50E}" destId="{DF282C12-9313-4670-9E98-DE0A0E1FFCCF}" srcOrd="1" destOrd="0" presId="urn:microsoft.com/office/officeart/2005/8/layout/hierarchy6"/>
    <dgm:cxn modelId="{32AAEE4C-FB8B-4ACD-BF32-90F512EDC715}" type="presParOf" srcId="{DF282C12-9313-4670-9E98-DE0A0E1FFCCF}" destId="{49BEF9D4-3E0F-4D91-84D2-91FFAC3D4258}" srcOrd="0" destOrd="0" presId="urn:microsoft.com/office/officeart/2005/8/layout/hierarchy6"/>
    <dgm:cxn modelId="{4AC1C2D7-0BFA-4DD5-916A-CF1C47A92C31}" type="presParOf" srcId="{DF282C12-9313-4670-9E98-DE0A0E1FFCCF}" destId="{CB58D98A-B25F-4007-9477-0332E722DBC7}" srcOrd="1" destOrd="0" presId="urn:microsoft.com/office/officeart/2005/8/layout/hierarchy6"/>
    <dgm:cxn modelId="{02B1A1B8-E0D2-4167-922E-5F3F8BBF7A89}" type="presParOf" srcId="{CB58D98A-B25F-4007-9477-0332E722DBC7}" destId="{9C86E4CE-7D36-44CF-ACF8-4E8188C33033}" srcOrd="0" destOrd="0" presId="urn:microsoft.com/office/officeart/2005/8/layout/hierarchy6"/>
    <dgm:cxn modelId="{F19A58D8-2F76-46DC-AF70-CC78F78D4669}" type="presParOf" srcId="{CB58D98A-B25F-4007-9477-0332E722DBC7}" destId="{DE07DAFF-486F-40B0-BB78-B77700530623}" srcOrd="1" destOrd="0" presId="urn:microsoft.com/office/officeart/2005/8/layout/hierarchy6"/>
    <dgm:cxn modelId="{03EFF407-8B45-47B3-8560-2AA4E8E1CC97}" type="presParOf" srcId="{DE07DAFF-486F-40B0-BB78-B77700530623}" destId="{64549B2C-53CC-432B-A784-3E7CB46200F7}" srcOrd="0" destOrd="0" presId="urn:microsoft.com/office/officeart/2005/8/layout/hierarchy6"/>
    <dgm:cxn modelId="{32B66DC5-239A-40AE-8008-F3E01E01469E}" type="presParOf" srcId="{DE07DAFF-486F-40B0-BB78-B77700530623}" destId="{7209D7FE-F470-4A37-B47C-5F55BD76988D}" srcOrd="1" destOrd="0" presId="urn:microsoft.com/office/officeart/2005/8/layout/hierarchy6"/>
    <dgm:cxn modelId="{37FFFF0C-4BE6-49B7-B412-B4134C3092EF}" type="presParOf" srcId="{85CB3B9E-2DE9-4AB9-98BC-60EA51BA59B7}" destId="{7F60EBB0-9E41-4611-A4AE-8587E7654698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B77551-24C0-457C-B9C0-78609815DC16}" type="doc">
      <dgm:prSet loTypeId="urn:microsoft.com/office/officeart/2005/8/layout/hierarchy6" loCatId="hierarchy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MY"/>
        </a:p>
      </dgm:t>
    </dgm:pt>
    <dgm:pt modelId="{BD16EF0C-1A67-4473-B9A7-CB17274D55C9}">
      <dgm:prSet phldrT="[Text]" custT="1"/>
      <dgm:spPr/>
      <dgm:t>
        <a:bodyPr/>
        <a:lstStyle/>
        <a:p>
          <a:r>
            <a:rPr lang="en-MY" sz="800"/>
            <a:t>Event-Driven Malicious Extractor</a:t>
          </a:r>
        </a:p>
      </dgm:t>
    </dgm:pt>
    <dgm:pt modelId="{810BD538-8062-419B-A42A-4A457C54968A}" type="parTrans" cxnId="{B7C6CFAA-E2F9-4D62-A6D4-4F89D10566DE}">
      <dgm:prSet/>
      <dgm:spPr/>
      <dgm:t>
        <a:bodyPr/>
        <a:lstStyle/>
        <a:p>
          <a:endParaRPr lang="en-MY"/>
        </a:p>
      </dgm:t>
    </dgm:pt>
    <dgm:pt modelId="{6FB839FF-13A5-40C8-B3DB-6531B0D6AB7B}" type="sibTrans" cxnId="{B7C6CFAA-E2F9-4D62-A6D4-4F89D10566DE}">
      <dgm:prSet/>
      <dgm:spPr/>
      <dgm:t>
        <a:bodyPr/>
        <a:lstStyle/>
        <a:p>
          <a:endParaRPr lang="en-MY"/>
        </a:p>
      </dgm:t>
    </dgm:pt>
    <dgm:pt modelId="{D82EEE5E-886B-4FD2-8178-E190716D2F6F}">
      <dgm:prSet phldrT="[Text]" custT="1"/>
      <dgm:spPr/>
      <dgm:t>
        <a:bodyPr/>
        <a:lstStyle/>
        <a:p>
          <a:r>
            <a:rPr lang="en-MY" sz="800"/>
            <a:t>Initiation</a:t>
          </a:r>
        </a:p>
      </dgm:t>
    </dgm:pt>
    <dgm:pt modelId="{DB5AA5EA-0920-465A-AB06-4919BD1E20FF}" type="parTrans" cxnId="{BC3D6C1A-B051-4FCF-B075-48C60271F246}">
      <dgm:prSet/>
      <dgm:spPr/>
      <dgm:t>
        <a:bodyPr/>
        <a:lstStyle/>
        <a:p>
          <a:endParaRPr lang="en-MY" sz="2800"/>
        </a:p>
      </dgm:t>
    </dgm:pt>
    <dgm:pt modelId="{26C12B4B-D2EB-429E-BBDD-3166C11B7D69}" type="sibTrans" cxnId="{BC3D6C1A-B051-4FCF-B075-48C60271F246}">
      <dgm:prSet/>
      <dgm:spPr/>
      <dgm:t>
        <a:bodyPr/>
        <a:lstStyle/>
        <a:p>
          <a:endParaRPr lang="en-MY"/>
        </a:p>
      </dgm:t>
    </dgm:pt>
    <dgm:pt modelId="{77EE309E-D169-4434-B066-07DF1C0E8FDB}">
      <dgm:prSet phldrT="[Text]" custT="1"/>
      <dgm:spPr/>
      <dgm:t>
        <a:bodyPr/>
        <a:lstStyle/>
        <a:p>
          <a:r>
            <a:rPr lang="en-MY" sz="800"/>
            <a:t>Planning</a:t>
          </a:r>
        </a:p>
      </dgm:t>
    </dgm:pt>
    <dgm:pt modelId="{8BD2D20C-6FB4-41C1-8C54-7BF82F94D968}" type="parTrans" cxnId="{8D12B841-1A5D-4F18-BB0F-5A37A7EBB593}">
      <dgm:prSet/>
      <dgm:spPr/>
      <dgm:t>
        <a:bodyPr/>
        <a:lstStyle/>
        <a:p>
          <a:endParaRPr lang="en-MY" sz="2800"/>
        </a:p>
      </dgm:t>
    </dgm:pt>
    <dgm:pt modelId="{9B12A35D-B192-4069-9F90-DBF7BD3EA93B}" type="sibTrans" cxnId="{8D12B841-1A5D-4F18-BB0F-5A37A7EBB593}">
      <dgm:prSet/>
      <dgm:spPr/>
      <dgm:t>
        <a:bodyPr/>
        <a:lstStyle/>
        <a:p>
          <a:endParaRPr lang="en-MY"/>
        </a:p>
      </dgm:t>
    </dgm:pt>
    <dgm:pt modelId="{C61857C0-A918-4B20-9B99-A44CEC70CB18}">
      <dgm:prSet phldrT="[Text]" custT="1"/>
      <dgm:spPr/>
      <dgm:t>
        <a:bodyPr/>
        <a:lstStyle/>
        <a:p>
          <a:r>
            <a:rPr lang="en-MY" sz="800"/>
            <a:t>Design</a:t>
          </a:r>
        </a:p>
      </dgm:t>
    </dgm:pt>
    <dgm:pt modelId="{F4B638D6-6A8B-48EF-A274-AC672CEC66B4}" type="parTrans" cxnId="{62842B90-4E1B-4F6D-93BF-69D7072F4970}">
      <dgm:prSet/>
      <dgm:spPr/>
      <dgm:t>
        <a:bodyPr/>
        <a:lstStyle/>
        <a:p>
          <a:endParaRPr lang="en-MY" sz="2800"/>
        </a:p>
      </dgm:t>
    </dgm:pt>
    <dgm:pt modelId="{89A7537C-2ED1-43A8-AD9F-3B069A214779}" type="sibTrans" cxnId="{62842B90-4E1B-4F6D-93BF-69D7072F4970}">
      <dgm:prSet/>
      <dgm:spPr/>
      <dgm:t>
        <a:bodyPr/>
        <a:lstStyle/>
        <a:p>
          <a:endParaRPr lang="en-MY"/>
        </a:p>
      </dgm:t>
    </dgm:pt>
    <dgm:pt modelId="{FFF96DE2-32FA-4AAD-843A-2307FFEB8FEB}">
      <dgm:prSet custT="1"/>
      <dgm:spPr/>
      <dgm:t>
        <a:bodyPr/>
        <a:lstStyle/>
        <a:p>
          <a:r>
            <a:rPr lang="en-MY" sz="800"/>
            <a:t>Implementation</a:t>
          </a:r>
        </a:p>
      </dgm:t>
    </dgm:pt>
    <dgm:pt modelId="{12782824-6871-4161-8E28-8F73C36AAA54}" type="parTrans" cxnId="{DF957000-9C2E-4B3A-B8F3-3AC7156512D2}">
      <dgm:prSet/>
      <dgm:spPr/>
      <dgm:t>
        <a:bodyPr/>
        <a:lstStyle/>
        <a:p>
          <a:endParaRPr lang="en-MY" sz="2800"/>
        </a:p>
      </dgm:t>
    </dgm:pt>
    <dgm:pt modelId="{53380E14-F45D-438C-BAAD-22D2917C803A}" type="sibTrans" cxnId="{DF957000-9C2E-4B3A-B8F3-3AC7156512D2}">
      <dgm:prSet/>
      <dgm:spPr/>
      <dgm:t>
        <a:bodyPr/>
        <a:lstStyle/>
        <a:p>
          <a:endParaRPr lang="en-MY"/>
        </a:p>
      </dgm:t>
    </dgm:pt>
    <dgm:pt modelId="{CF75FE2C-A164-4535-A8F7-B2C75FE4319C}">
      <dgm:prSet custT="1"/>
      <dgm:spPr/>
      <dgm:t>
        <a:bodyPr/>
        <a:lstStyle/>
        <a:p>
          <a:r>
            <a:rPr lang="en-MY" sz="800"/>
            <a:t>Closeout</a:t>
          </a:r>
        </a:p>
      </dgm:t>
    </dgm:pt>
    <dgm:pt modelId="{ABA0F929-C763-4704-88EF-806FD09A6C53}" type="parTrans" cxnId="{28DBF25E-ABE2-4EE9-909E-D8F3B19AF673}">
      <dgm:prSet/>
      <dgm:spPr/>
      <dgm:t>
        <a:bodyPr/>
        <a:lstStyle/>
        <a:p>
          <a:endParaRPr lang="en-MY" sz="2800"/>
        </a:p>
      </dgm:t>
    </dgm:pt>
    <dgm:pt modelId="{BC30D407-AC5F-4422-9A30-856E73020C5C}" type="sibTrans" cxnId="{28DBF25E-ABE2-4EE9-909E-D8F3B19AF673}">
      <dgm:prSet/>
      <dgm:spPr/>
      <dgm:t>
        <a:bodyPr/>
        <a:lstStyle/>
        <a:p>
          <a:endParaRPr lang="en-MY"/>
        </a:p>
      </dgm:t>
    </dgm:pt>
    <dgm:pt modelId="{AD906F60-C580-4F78-A2EB-ACDBEF79E99D}">
      <dgm:prSet custT="1"/>
      <dgm:spPr/>
      <dgm:t>
        <a:bodyPr/>
        <a:lstStyle/>
        <a:p>
          <a:r>
            <a:rPr lang="en-MY" sz="800"/>
            <a:t>Creation of Project Charter</a:t>
          </a:r>
        </a:p>
      </dgm:t>
    </dgm:pt>
    <dgm:pt modelId="{5160DBA5-0475-4C54-959F-05278442586F}" type="parTrans" cxnId="{B4AD48A7-8012-421F-8421-A24BD160D7A8}">
      <dgm:prSet/>
      <dgm:spPr/>
      <dgm:t>
        <a:bodyPr/>
        <a:lstStyle/>
        <a:p>
          <a:endParaRPr lang="en-MY" sz="2800"/>
        </a:p>
      </dgm:t>
    </dgm:pt>
    <dgm:pt modelId="{CACB9ADD-2686-409D-8CA2-7ADADDC66C2D}" type="sibTrans" cxnId="{B4AD48A7-8012-421F-8421-A24BD160D7A8}">
      <dgm:prSet/>
      <dgm:spPr/>
      <dgm:t>
        <a:bodyPr/>
        <a:lstStyle/>
        <a:p>
          <a:endParaRPr lang="en-MY"/>
        </a:p>
      </dgm:t>
    </dgm:pt>
    <dgm:pt modelId="{2F222004-1E3F-489D-B3C6-3AA8C818EC95}">
      <dgm:prSet custT="1"/>
      <dgm:spPr/>
      <dgm:t>
        <a:bodyPr/>
        <a:lstStyle/>
        <a:p>
          <a:r>
            <a:rPr lang="en-MY" sz="800"/>
            <a:t>Creation of Project Proposal</a:t>
          </a:r>
        </a:p>
      </dgm:t>
    </dgm:pt>
    <dgm:pt modelId="{4B2922F3-0629-43A3-8812-D55C241AFA54}" type="parTrans" cxnId="{95DFBB89-41AA-40CD-8E59-488205E8236B}">
      <dgm:prSet/>
      <dgm:spPr/>
      <dgm:t>
        <a:bodyPr/>
        <a:lstStyle/>
        <a:p>
          <a:endParaRPr lang="en-MY" sz="2800"/>
        </a:p>
      </dgm:t>
    </dgm:pt>
    <dgm:pt modelId="{BDA595BD-C899-48E6-B1B2-5ECAE370A2E9}" type="sibTrans" cxnId="{95DFBB89-41AA-40CD-8E59-488205E8236B}">
      <dgm:prSet/>
      <dgm:spPr/>
      <dgm:t>
        <a:bodyPr/>
        <a:lstStyle/>
        <a:p>
          <a:endParaRPr lang="en-MY"/>
        </a:p>
      </dgm:t>
    </dgm:pt>
    <dgm:pt modelId="{0573D82B-8DF9-4706-A422-1966E21CF281}">
      <dgm:prSet custT="1"/>
      <dgm:spPr/>
      <dgm:t>
        <a:bodyPr/>
        <a:lstStyle/>
        <a:p>
          <a:r>
            <a:rPr lang="en-MY" sz="800"/>
            <a:t>Choosing a methodology for scaling the system</a:t>
          </a:r>
        </a:p>
      </dgm:t>
    </dgm:pt>
    <dgm:pt modelId="{EE5F16B9-6473-407D-ADF5-57F8730A08DD}" type="parTrans" cxnId="{E8AD0B6A-274A-412E-9D62-E36C2598F042}">
      <dgm:prSet/>
      <dgm:spPr/>
      <dgm:t>
        <a:bodyPr/>
        <a:lstStyle/>
        <a:p>
          <a:endParaRPr lang="en-MY" sz="2800"/>
        </a:p>
      </dgm:t>
    </dgm:pt>
    <dgm:pt modelId="{60D3F73A-1913-47CC-8FE4-143A40902ACA}" type="sibTrans" cxnId="{E8AD0B6A-274A-412E-9D62-E36C2598F042}">
      <dgm:prSet/>
      <dgm:spPr/>
      <dgm:t>
        <a:bodyPr/>
        <a:lstStyle/>
        <a:p>
          <a:endParaRPr lang="en-MY"/>
        </a:p>
      </dgm:t>
    </dgm:pt>
    <dgm:pt modelId="{00BC42EE-360A-45F8-B37C-BA13057D393B}">
      <dgm:prSet custT="1"/>
      <dgm:spPr/>
      <dgm:t>
        <a:bodyPr/>
        <a:lstStyle/>
        <a:p>
          <a:r>
            <a:rPr lang="en-MY" sz="800"/>
            <a:t>Creating a browser extension</a:t>
          </a:r>
        </a:p>
      </dgm:t>
    </dgm:pt>
    <dgm:pt modelId="{E79A6B3F-50AC-4DDE-8FEB-95B4F22A425B}" type="parTrans" cxnId="{969BAC87-D3B7-4283-BB7C-8EFB657B6DD2}">
      <dgm:prSet/>
      <dgm:spPr/>
      <dgm:t>
        <a:bodyPr/>
        <a:lstStyle/>
        <a:p>
          <a:endParaRPr lang="en-MY" sz="2800"/>
        </a:p>
      </dgm:t>
    </dgm:pt>
    <dgm:pt modelId="{51EA6626-520D-4A4F-A728-306228A329AF}" type="sibTrans" cxnId="{969BAC87-D3B7-4283-BB7C-8EFB657B6DD2}">
      <dgm:prSet/>
      <dgm:spPr/>
      <dgm:t>
        <a:bodyPr/>
        <a:lstStyle/>
        <a:p>
          <a:endParaRPr lang="en-MY"/>
        </a:p>
      </dgm:t>
    </dgm:pt>
    <dgm:pt modelId="{AC15A279-3871-4758-A4B2-E1D22EF0CD87}">
      <dgm:prSet custT="1"/>
      <dgm:spPr/>
      <dgm:t>
        <a:bodyPr/>
        <a:lstStyle/>
        <a:p>
          <a:r>
            <a:rPr lang="en-MY" sz="800"/>
            <a:t>Setting up cloud</a:t>
          </a:r>
        </a:p>
      </dgm:t>
    </dgm:pt>
    <dgm:pt modelId="{AF5F5D67-D230-447D-9944-42132D026717}" type="parTrans" cxnId="{9A8CED0B-F757-44A3-831C-8CABBDC9D45D}">
      <dgm:prSet/>
      <dgm:spPr/>
      <dgm:t>
        <a:bodyPr/>
        <a:lstStyle/>
        <a:p>
          <a:endParaRPr lang="en-MY" sz="2800"/>
        </a:p>
      </dgm:t>
    </dgm:pt>
    <dgm:pt modelId="{E6BA0560-83E2-4CC8-BB22-7AE6F42B4ACF}" type="sibTrans" cxnId="{9A8CED0B-F757-44A3-831C-8CABBDC9D45D}">
      <dgm:prSet/>
      <dgm:spPr/>
      <dgm:t>
        <a:bodyPr/>
        <a:lstStyle/>
        <a:p>
          <a:endParaRPr lang="en-MY"/>
        </a:p>
      </dgm:t>
    </dgm:pt>
    <dgm:pt modelId="{6DC944BE-1A25-450A-AFE9-8389347E4E4D}">
      <dgm:prSet custT="1"/>
      <dgm:spPr/>
      <dgm:t>
        <a:bodyPr/>
        <a:lstStyle/>
        <a:p>
          <a:r>
            <a:rPr lang="en-MY" sz="800"/>
            <a:t>Wireframes , UI for browser extension</a:t>
          </a:r>
        </a:p>
      </dgm:t>
    </dgm:pt>
    <dgm:pt modelId="{D3553117-9907-4AD8-8334-D0A2484BFCD2}" type="parTrans" cxnId="{AA904950-8F7E-4855-8DA5-2C16E905D357}">
      <dgm:prSet/>
      <dgm:spPr/>
      <dgm:t>
        <a:bodyPr/>
        <a:lstStyle/>
        <a:p>
          <a:endParaRPr lang="en-MY" sz="2800"/>
        </a:p>
      </dgm:t>
    </dgm:pt>
    <dgm:pt modelId="{A7B79C5A-BF3E-4139-89B5-4AC6E201561C}" type="sibTrans" cxnId="{AA904950-8F7E-4855-8DA5-2C16E905D357}">
      <dgm:prSet/>
      <dgm:spPr/>
      <dgm:t>
        <a:bodyPr/>
        <a:lstStyle/>
        <a:p>
          <a:endParaRPr lang="en-MY"/>
        </a:p>
      </dgm:t>
    </dgm:pt>
    <dgm:pt modelId="{63F74054-7FEF-4F9D-9403-FE4C8B2679DA}">
      <dgm:prSet custT="1"/>
      <dgm:spPr/>
      <dgm:t>
        <a:bodyPr/>
        <a:lstStyle/>
        <a:p>
          <a:r>
            <a:rPr lang="en-MY" sz="800"/>
            <a:t>Testing Nomad containerisation with ensemble model</a:t>
          </a:r>
        </a:p>
      </dgm:t>
    </dgm:pt>
    <dgm:pt modelId="{DFEF176F-353B-4D56-AB60-C78890841015}" type="parTrans" cxnId="{599E7F82-F41E-4604-8E5D-949C0CD4EB2E}">
      <dgm:prSet/>
      <dgm:spPr/>
      <dgm:t>
        <a:bodyPr/>
        <a:lstStyle/>
        <a:p>
          <a:endParaRPr lang="en-MY" sz="2800"/>
        </a:p>
      </dgm:t>
    </dgm:pt>
    <dgm:pt modelId="{759F179E-D7A5-40D3-B577-03DE4A7B4410}" type="sibTrans" cxnId="{599E7F82-F41E-4604-8E5D-949C0CD4EB2E}">
      <dgm:prSet/>
      <dgm:spPr/>
      <dgm:t>
        <a:bodyPr/>
        <a:lstStyle/>
        <a:p>
          <a:endParaRPr lang="en-MY"/>
        </a:p>
      </dgm:t>
    </dgm:pt>
    <dgm:pt modelId="{7245E70B-45CC-4E2B-9C45-E3BCC5CF9856}">
      <dgm:prSet custT="1"/>
      <dgm:spPr/>
      <dgm:t>
        <a:bodyPr/>
        <a:lstStyle/>
        <a:p>
          <a:r>
            <a:rPr lang="en-MY" sz="800"/>
            <a:t>Testing the model’s scalability and accuracy</a:t>
          </a:r>
        </a:p>
      </dgm:t>
    </dgm:pt>
    <dgm:pt modelId="{98743E0C-3AA7-4458-8A39-A21DE74FC8D5}" type="parTrans" cxnId="{4B6BC9DC-E936-49E3-86CC-26BEB08C9E28}">
      <dgm:prSet/>
      <dgm:spPr/>
      <dgm:t>
        <a:bodyPr/>
        <a:lstStyle/>
        <a:p>
          <a:endParaRPr lang="en-MY" sz="2800"/>
        </a:p>
      </dgm:t>
    </dgm:pt>
    <dgm:pt modelId="{AF26FF54-80BE-46AD-8B73-C60FB5BDD57C}" type="sibTrans" cxnId="{4B6BC9DC-E936-49E3-86CC-26BEB08C9E28}">
      <dgm:prSet/>
      <dgm:spPr/>
      <dgm:t>
        <a:bodyPr/>
        <a:lstStyle/>
        <a:p>
          <a:endParaRPr lang="en-MY"/>
        </a:p>
      </dgm:t>
    </dgm:pt>
    <dgm:pt modelId="{6EF8719B-8BB7-4BFB-8133-2ADEB354F555}">
      <dgm:prSet custT="1"/>
      <dgm:spPr/>
      <dgm:t>
        <a:bodyPr/>
        <a:lstStyle/>
        <a:p>
          <a:r>
            <a:rPr lang="en-MY" sz="800"/>
            <a:t>Testing and Implementing browser extension which also supports mobile devices</a:t>
          </a:r>
        </a:p>
      </dgm:t>
    </dgm:pt>
    <dgm:pt modelId="{65A5BEA3-E3CE-4A04-AD51-7EFB013DB1C2}" type="parTrans" cxnId="{ACBF871B-7D76-41E9-AB6B-CBDDADF13BC6}">
      <dgm:prSet/>
      <dgm:spPr/>
      <dgm:t>
        <a:bodyPr/>
        <a:lstStyle/>
        <a:p>
          <a:endParaRPr lang="en-MY" sz="2800"/>
        </a:p>
      </dgm:t>
    </dgm:pt>
    <dgm:pt modelId="{DD016F03-1EA2-4AE8-A13F-470F3B763A95}" type="sibTrans" cxnId="{ACBF871B-7D76-41E9-AB6B-CBDDADF13BC6}">
      <dgm:prSet/>
      <dgm:spPr/>
      <dgm:t>
        <a:bodyPr/>
        <a:lstStyle/>
        <a:p>
          <a:endParaRPr lang="en-MY"/>
        </a:p>
      </dgm:t>
    </dgm:pt>
    <dgm:pt modelId="{4E680A1F-E214-4A7A-9DCC-F8DED7AE2B63}">
      <dgm:prSet custT="1"/>
      <dgm:spPr/>
      <dgm:t>
        <a:bodyPr/>
        <a:lstStyle/>
        <a:p>
          <a:r>
            <a:rPr lang="en-MY" sz="800"/>
            <a:t>Implementing a procedure to Create logs and reports through browser extension</a:t>
          </a:r>
        </a:p>
      </dgm:t>
    </dgm:pt>
    <dgm:pt modelId="{5D8C8987-122B-4594-9D7F-83686A33E264}" type="parTrans" cxnId="{096C4081-E230-4794-91D3-69EA15A32F58}">
      <dgm:prSet/>
      <dgm:spPr/>
      <dgm:t>
        <a:bodyPr/>
        <a:lstStyle/>
        <a:p>
          <a:endParaRPr lang="en-MY" sz="2800"/>
        </a:p>
      </dgm:t>
    </dgm:pt>
    <dgm:pt modelId="{2525E823-8279-4B54-BE68-9AE5CF61BC0F}" type="sibTrans" cxnId="{096C4081-E230-4794-91D3-69EA15A32F58}">
      <dgm:prSet/>
      <dgm:spPr/>
      <dgm:t>
        <a:bodyPr/>
        <a:lstStyle/>
        <a:p>
          <a:endParaRPr lang="en-MY"/>
        </a:p>
      </dgm:t>
    </dgm:pt>
    <dgm:pt modelId="{6459329C-6EDD-4F84-9C72-3851A0A13427}">
      <dgm:prSet custT="1"/>
      <dgm:spPr/>
      <dgm:t>
        <a:bodyPr/>
        <a:lstStyle/>
        <a:p>
          <a:r>
            <a:rPr lang="en-MY" sz="800"/>
            <a:t>Host the application and run it</a:t>
          </a:r>
        </a:p>
      </dgm:t>
    </dgm:pt>
    <dgm:pt modelId="{9FDC9BE4-1414-4A95-B75B-68D5B82CD358}" type="parTrans" cxnId="{FD555A5D-12DD-451A-82C4-775F58054B09}">
      <dgm:prSet/>
      <dgm:spPr/>
      <dgm:t>
        <a:bodyPr/>
        <a:lstStyle/>
        <a:p>
          <a:endParaRPr lang="en-MY" sz="2800"/>
        </a:p>
      </dgm:t>
    </dgm:pt>
    <dgm:pt modelId="{357B2134-075D-4EB6-8ABE-6FB71C7FFB07}" type="sibTrans" cxnId="{FD555A5D-12DD-451A-82C4-775F58054B09}">
      <dgm:prSet/>
      <dgm:spPr/>
      <dgm:t>
        <a:bodyPr/>
        <a:lstStyle/>
        <a:p>
          <a:endParaRPr lang="en-MY"/>
        </a:p>
      </dgm:t>
    </dgm:pt>
    <dgm:pt modelId="{426575EC-3EC6-4A0A-AA76-833018AA39D4}">
      <dgm:prSet custT="1"/>
      <dgm:spPr/>
      <dgm:t>
        <a:bodyPr/>
        <a:lstStyle/>
        <a:p>
          <a:r>
            <a:rPr lang="en-MY" sz="800"/>
            <a:t>Final Presentation</a:t>
          </a:r>
        </a:p>
      </dgm:t>
    </dgm:pt>
    <dgm:pt modelId="{BD5D5F5A-9873-415C-9F11-094674B56A35}" type="parTrans" cxnId="{71AB1E99-FE9C-4F60-90B2-7645A060C57E}">
      <dgm:prSet/>
      <dgm:spPr/>
      <dgm:t>
        <a:bodyPr/>
        <a:lstStyle/>
        <a:p>
          <a:endParaRPr lang="en-MY" sz="2800"/>
        </a:p>
      </dgm:t>
    </dgm:pt>
    <dgm:pt modelId="{41EE7C36-1019-4297-8117-22A006EFA325}" type="sibTrans" cxnId="{71AB1E99-FE9C-4F60-90B2-7645A060C57E}">
      <dgm:prSet/>
      <dgm:spPr/>
      <dgm:t>
        <a:bodyPr/>
        <a:lstStyle/>
        <a:p>
          <a:endParaRPr lang="en-MY"/>
        </a:p>
      </dgm:t>
    </dgm:pt>
    <dgm:pt modelId="{493E7F0B-1B4E-4037-AA3E-159DD40F72D8}">
      <dgm:prSet/>
      <dgm:spPr/>
      <dgm:t>
        <a:bodyPr/>
        <a:lstStyle/>
        <a:p>
          <a:r>
            <a:rPr lang="en-MY"/>
            <a:t>System Design for Scaling the system</a:t>
          </a:r>
        </a:p>
      </dgm:t>
    </dgm:pt>
    <dgm:pt modelId="{7FBCBF40-55BC-47A8-87AF-C3AB2BA43D87}" type="parTrans" cxnId="{9506E3C7-627C-463F-BF28-5A638B23CFF5}">
      <dgm:prSet/>
      <dgm:spPr/>
      <dgm:t>
        <a:bodyPr/>
        <a:lstStyle/>
        <a:p>
          <a:endParaRPr lang="en-MY"/>
        </a:p>
      </dgm:t>
    </dgm:pt>
    <dgm:pt modelId="{72AE4959-8549-4417-BE5C-0F4D5921F162}" type="sibTrans" cxnId="{9506E3C7-627C-463F-BF28-5A638B23CFF5}">
      <dgm:prSet/>
      <dgm:spPr/>
      <dgm:t>
        <a:bodyPr/>
        <a:lstStyle/>
        <a:p>
          <a:endParaRPr lang="en-MY"/>
        </a:p>
      </dgm:t>
    </dgm:pt>
    <dgm:pt modelId="{85CB3B9E-2DE9-4AB9-98BC-60EA51BA59B7}" type="pres">
      <dgm:prSet presAssocID="{6BB77551-24C0-457C-B9C0-78609815DC1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E65F80F-BD27-4799-8718-E006F1B85DA3}" type="pres">
      <dgm:prSet presAssocID="{6BB77551-24C0-457C-B9C0-78609815DC16}" presName="hierFlow" presStyleCnt="0"/>
      <dgm:spPr/>
    </dgm:pt>
    <dgm:pt modelId="{261068F0-9A1E-4E1D-8848-0106456EF660}" type="pres">
      <dgm:prSet presAssocID="{6BB77551-24C0-457C-B9C0-78609815DC1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0374F269-483C-42EB-84B8-31C0EF9E1572}" type="pres">
      <dgm:prSet presAssocID="{BD16EF0C-1A67-4473-B9A7-CB17274D55C9}" presName="Name14" presStyleCnt="0"/>
      <dgm:spPr/>
    </dgm:pt>
    <dgm:pt modelId="{C24B2D59-ED23-4E04-9ECA-E454B722F9B2}" type="pres">
      <dgm:prSet presAssocID="{BD16EF0C-1A67-4473-B9A7-CB17274D55C9}" presName="level1Shape" presStyleLbl="node0" presStyleIdx="0" presStyleCnt="1">
        <dgm:presLayoutVars>
          <dgm:chPref val="3"/>
        </dgm:presLayoutVars>
      </dgm:prSet>
      <dgm:spPr/>
    </dgm:pt>
    <dgm:pt modelId="{0751C26C-1A46-469B-A72A-3B444B9D4036}" type="pres">
      <dgm:prSet presAssocID="{BD16EF0C-1A67-4473-B9A7-CB17274D55C9}" presName="hierChild2" presStyleCnt="0"/>
      <dgm:spPr/>
    </dgm:pt>
    <dgm:pt modelId="{FA5D18FF-5F77-4D4B-B2CC-B2730A5D4273}" type="pres">
      <dgm:prSet presAssocID="{DB5AA5EA-0920-465A-AB06-4919BD1E20FF}" presName="Name19" presStyleLbl="parChTrans1D2" presStyleIdx="0" presStyleCnt="5"/>
      <dgm:spPr/>
    </dgm:pt>
    <dgm:pt modelId="{D8025859-9356-41F8-8457-57F39ED8957D}" type="pres">
      <dgm:prSet presAssocID="{D82EEE5E-886B-4FD2-8178-E190716D2F6F}" presName="Name21" presStyleCnt="0"/>
      <dgm:spPr/>
    </dgm:pt>
    <dgm:pt modelId="{A3037D26-9D1E-4A96-8628-8726B1756292}" type="pres">
      <dgm:prSet presAssocID="{D82EEE5E-886B-4FD2-8178-E190716D2F6F}" presName="level2Shape" presStyleLbl="node2" presStyleIdx="0" presStyleCnt="5"/>
      <dgm:spPr/>
    </dgm:pt>
    <dgm:pt modelId="{FB89F50E-66B9-4291-9F76-6FAC5A816B38}" type="pres">
      <dgm:prSet presAssocID="{D82EEE5E-886B-4FD2-8178-E190716D2F6F}" presName="hierChild3" presStyleCnt="0"/>
      <dgm:spPr/>
    </dgm:pt>
    <dgm:pt modelId="{34437493-E8CD-4732-9D4F-826428D172B4}" type="pres">
      <dgm:prSet presAssocID="{5160DBA5-0475-4C54-959F-05278442586F}" presName="Name19" presStyleLbl="parChTrans1D3" presStyleIdx="0" presStyleCnt="8"/>
      <dgm:spPr/>
    </dgm:pt>
    <dgm:pt modelId="{E898AB0F-BA70-4FF7-893A-9FFD34ADCA66}" type="pres">
      <dgm:prSet presAssocID="{AD906F60-C580-4F78-A2EB-ACDBEF79E99D}" presName="Name21" presStyleCnt="0"/>
      <dgm:spPr/>
    </dgm:pt>
    <dgm:pt modelId="{8777F28D-764A-42C8-AB0C-A7EEFA542057}" type="pres">
      <dgm:prSet presAssocID="{AD906F60-C580-4F78-A2EB-ACDBEF79E99D}" presName="level2Shape" presStyleLbl="node3" presStyleIdx="0" presStyleCnt="8"/>
      <dgm:spPr/>
    </dgm:pt>
    <dgm:pt modelId="{0736F4A3-48EF-447D-A50D-981886E1BDE6}" type="pres">
      <dgm:prSet presAssocID="{AD906F60-C580-4F78-A2EB-ACDBEF79E99D}" presName="hierChild3" presStyleCnt="0"/>
      <dgm:spPr/>
    </dgm:pt>
    <dgm:pt modelId="{38C49B73-8397-424E-81C1-8ECBEE49B176}" type="pres">
      <dgm:prSet presAssocID="{4B2922F3-0629-43A3-8812-D55C241AFA54}" presName="Name19" presStyleLbl="parChTrans1D3" presStyleIdx="1" presStyleCnt="8"/>
      <dgm:spPr/>
    </dgm:pt>
    <dgm:pt modelId="{60FBA816-5750-431C-9FEE-AAA933454B54}" type="pres">
      <dgm:prSet presAssocID="{2F222004-1E3F-489D-B3C6-3AA8C818EC95}" presName="Name21" presStyleCnt="0"/>
      <dgm:spPr/>
    </dgm:pt>
    <dgm:pt modelId="{15AAB759-4C6D-4778-AE0B-4D549665D5D1}" type="pres">
      <dgm:prSet presAssocID="{2F222004-1E3F-489D-B3C6-3AA8C818EC95}" presName="level2Shape" presStyleLbl="node3" presStyleIdx="1" presStyleCnt="8"/>
      <dgm:spPr/>
    </dgm:pt>
    <dgm:pt modelId="{DD6475D8-BC01-4738-94FF-7E2699C79C24}" type="pres">
      <dgm:prSet presAssocID="{2F222004-1E3F-489D-B3C6-3AA8C818EC95}" presName="hierChild3" presStyleCnt="0"/>
      <dgm:spPr/>
    </dgm:pt>
    <dgm:pt modelId="{A4F04ABE-EAFC-4E39-9D8C-8D7C5C3AC264}" type="pres">
      <dgm:prSet presAssocID="{8BD2D20C-6FB4-41C1-8C54-7BF82F94D968}" presName="Name19" presStyleLbl="parChTrans1D2" presStyleIdx="1" presStyleCnt="5"/>
      <dgm:spPr/>
    </dgm:pt>
    <dgm:pt modelId="{46446410-A6EF-438D-B66C-80658B388206}" type="pres">
      <dgm:prSet presAssocID="{77EE309E-D169-4434-B066-07DF1C0E8FDB}" presName="Name21" presStyleCnt="0"/>
      <dgm:spPr/>
    </dgm:pt>
    <dgm:pt modelId="{6F00A828-C8BF-4EBF-9D5E-B6096DD03887}" type="pres">
      <dgm:prSet presAssocID="{77EE309E-D169-4434-B066-07DF1C0E8FDB}" presName="level2Shape" presStyleLbl="node2" presStyleIdx="1" presStyleCnt="5"/>
      <dgm:spPr/>
    </dgm:pt>
    <dgm:pt modelId="{3A4FD658-C519-42A8-B6ED-9EC5146CAE34}" type="pres">
      <dgm:prSet presAssocID="{77EE309E-D169-4434-B066-07DF1C0E8FDB}" presName="hierChild3" presStyleCnt="0"/>
      <dgm:spPr/>
    </dgm:pt>
    <dgm:pt modelId="{16546437-0604-4B30-9E7B-D66179EEA3E2}" type="pres">
      <dgm:prSet presAssocID="{EE5F16B9-6473-407D-ADF5-57F8730A08DD}" presName="Name19" presStyleLbl="parChTrans1D3" presStyleIdx="2" presStyleCnt="8"/>
      <dgm:spPr/>
    </dgm:pt>
    <dgm:pt modelId="{D492D32C-BD18-42A5-8FDE-298B313039B8}" type="pres">
      <dgm:prSet presAssocID="{0573D82B-8DF9-4706-A422-1966E21CF281}" presName="Name21" presStyleCnt="0"/>
      <dgm:spPr/>
    </dgm:pt>
    <dgm:pt modelId="{5DB50CD1-06C7-4452-9672-59665464C31F}" type="pres">
      <dgm:prSet presAssocID="{0573D82B-8DF9-4706-A422-1966E21CF281}" presName="level2Shape" presStyleLbl="node3" presStyleIdx="2" presStyleCnt="8"/>
      <dgm:spPr/>
    </dgm:pt>
    <dgm:pt modelId="{57F86582-2B87-4211-A410-EE005AD80D58}" type="pres">
      <dgm:prSet presAssocID="{0573D82B-8DF9-4706-A422-1966E21CF281}" presName="hierChild3" presStyleCnt="0"/>
      <dgm:spPr/>
    </dgm:pt>
    <dgm:pt modelId="{75986033-F5AC-46C5-99E4-16251F6EA6EA}" type="pres">
      <dgm:prSet presAssocID="{E79A6B3F-50AC-4DDE-8FEB-95B4F22A425B}" presName="Name19" presStyleLbl="parChTrans1D3" presStyleIdx="3" presStyleCnt="8"/>
      <dgm:spPr/>
    </dgm:pt>
    <dgm:pt modelId="{B4C1B2E9-798B-4366-8E3B-DFBFBC17EFDD}" type="pres">
      <dgm:prSet presAssocID="{00BC42EE-360A-45F8-B37C-BA13057D393B}" presName="Name21" presStyleCnt="0"/>
      <dgm:spPr/>
    </dgm:pt>
    <dgm:pt modelId="{7CE69A8F-863B-4341-A767-4E540B495D9F}" type="pres">
      <dgm:prSet presAssocID="{00BC42EE-360A-45F8-B37C-BA13057D393B}" presName="level2Shape" presStyleLbl="node3" presStyleIdx="3" presStyleCnt="8"/>
      <dgm:spPr/>
    </dgm:pt>
    <dgm:pt modelId="{88F51990-8A98-4DE7-828B-6DA35C45917F}" type="pres">
      <dgm:prSet presAssocID="{00BC42EE-360A-45F8-B37C-BA13057D393B}" presName="hierChild3" presStyleCnt="0"/>
      <dgm:spPr/>
    </dgm:pt>
    <dgm:pt modelId="{DB8D419D-C932-4357-9485-F2DA7F07CC1C}" type="pres">
      <dgm:prSet presAssocID="{AF5F5D67-D230-447D-9944-42132D026717}" presName="Name19" presStyleLbl="parChTrans1D3" presStyleIdx="4" presStyleCnt="8"/>
      <dgm:spPr/>
    </dgm:pt>
    <dgm:pt modelId="{74DF07FA-D56E-4B84-8402-37BBCDAF6E5D}" type="pres">
      <dgm:prSet presAssocID="{AC15A279-3871-4758-A4B2-E1D22EF0CD87}" presName="Name21" presStyleCnt="0"/>
      <dgm:spPr/>
    </dgm:pt>
    <dgm:pt modelId="{0155609E-EBB2-4AAB-ABE0-6D00B251153B}" type="pres">
      <dgm:prSet presAssocID="{AC15A279-3871-4758-A4B2-E1D22EF0CD87}" presName="level2Shape" presStyleLbl="node3" presStyleIdx="4" presStyleCnt="8"/>
      <dgm:spPr/>
    </dgm:pt>
    <dgm:pt modelId="{2387505E-D3C6-40A6-A4CD-B6DC5ACE203E}" type="pres">
      <dgm:prSet presAssocID="{AC15A279-3871-4758-A4B2-E1D22EF0CD87}" presName="hierChild3" presStyleCnt="0"/>
      <dgm:spPr/>
    </dgm:pt>
    <dgm:pt modelId="{ABAFFC1D-87BB-4F25-AAF8-5E572D500B82}" type="pres">
      <dgm:prSet presAssocID="{F4B638D6-6A8B-48EF-A274-AC672CEC66B4}" presName="Name19" presStyleLbl="parChTrans1D2" presStyleIdx="2" presStyleCnt="5"/>
      <dgm:spPr/>
    </dgm:pt>
    <dgm:pt modelId="{2AB4622F-D9AD-415C-B929-4750ED8C0E83}" type="pres">
      <dgm:prSet presAssocID="{C61857C0-A918-4B20-9B99-A44CEC70CB18}" presName="Name21" presStyleCnt="0"/>
      <dgm:spPr/>
    </dgm:pt>
    <dgm:pt modelId="{1B514A06-D738-4268-A65B-3A28F14F2883}" type="pres">
      <dgm:prSet presAssocID="{C61857C0-A918-4B20-9B99-A44CEC70CB18}" presName="level2Shape" presStyleLbl="node2" presStyleIdx="2" presStyleCnt="5"/>
      <dgm:spPr/>
    </dgm:pt>
    <dgm:pt modelId="{9C57031B-0B8B-43D8-A99B-83CBF401C4C5}" type="pres">
      <dgm:prSet presAssocID="{C61857C0-A918-4B20-9B99-A44CEC70CB18}" presName="hierChild3" presStyleCnt="0"/>
      <dgm:spPr/>
    </dgm:pt>
    <dgm:pt modelId="{E1128929-7BC1-42BF-A136-C671DEB6BE7D}" type="pres">
      <dgm:prSet presAssocID="{D3553117-9907-4AD8-8334-D0A2484BFCD2}" presName="Name19" presStyleLbl="parChTrans1D3" presStyleIdx="5" presStyleCnt="8"/>
      <dgm:spPr/>
    </dgm:pt>
    <dgm:pt modelId="{A3CD5D84-F791-40E4-AD7C-DF09FDE325FA}" type="pres">
      <dgm:prSet presAssocID="{6DC944BE-1A25-450A-AFE9-8389347E4E4D}" presName="Name21" presStyleCnt="0"/>
      <dgm:spPr/>
    </dgm:pt>
    <dgm:pt modelId="{6A239464-4C06-43AF-82CB-C4341CBE7C02}" type="pres">
      <dgm:prSet presAssocID="{6DC944BE-1A25-450A-AFE9-8389347E4E4D}" presName="level2Shape" presStyleLbl="node3" presStyleIdx="5" presStyleCnt="8"/>
      <dgm:spPr/>
    </dgm:pt>
    <dgm:pt modelId="{C7F58A8D-AA99-44B6-8E73-57C5F12CE169}" type="pres">
      <dgm:prSet presAssocID="{6DC944BE-1A25-450A-AFE9-8389347E4E4D}" presName="hierChild3" presStyleCnt="0"/>
      <dgm:spPr/>
    </dgm:pt>
    <dgm:pt modelId="{EF74EC45-D8B8-4F86-A0D3-827640ECC806}" type="pres">
      <dgm:prSet presAssocID="{7FBCBF40-55BC-47A8-87AF-C3AB2BA43D87}" presName="Name19" presStyleLbl="parChTrans1D4" presStyleIdx="0" presStyleCnt="5"/>
      <dgm:spPr/>
    </dgm:pt>
    <dgm:pt modelId="{06EAD18C-ECC6-4DD4-84C9-F62A28D09704}" type="pres">
      <dgm:prSet presAssocID="{493E7F0B-1B4E-4037-AA3E-159DD40F72D8}" presName="Name21" presStyleCnt="0"/>
      <dgm:spPr/>
    </dgm:pt>
    <dgm:pt modelId="{470A82B6-E8E3-4726-9325-9E9DB75857B6}" type="pres">
      <dgm:prSet presAssocID="{493E7F0B-1B4E-4037-AA3E-159DD40F72D8}" presName="level2Shape" presStyleLbl="node4" presStyleIdx="0" presStyleCnt="5"/>
      <dgm:spPr/>
    </dgm:pt>
    <dgm:pt modelId="{449B97A3-FCF8-494A-9A38-AABC12274DFC}" type="pres">
      <dgm:prSet presAssocID="{493E7F0B-1B4E-4037-AA3E-159DD40F72D8}" presName="hierChild3" presStyleCnt="0"/>
      <dgm:spPr/>
    </dgm:pt>
    <dgm:pt modelId="{CD1DFE79-6C52-47D2-9700-4E133BACBE9A}" type="pres">
      <dgm:prSet presAssocID="{12782824-6871-4161-8E28-8F73C36AAA54}" presName="Name19" presStyleLbl="parChTrans1D2" presStyleIdx="3" presStyleCnt="5"/>
      <dgm:spPr/>
    </dgm:pt>
    <dgm:pt modelId="{B0BEA176-B089-4F46-9159-DC49D9D4E8F9}" type="pres">
      <dgm:prSet presAssocID="{FFF96DE2-32FA-4AAD-843A-2307FFEB8FEB}" presName="Name21" presStyleCnt="0"/>
      <dgm:spPr/>
    </dgm:pt>
    <dgm:pt modelId="{89894DFE-6AD8-4A0C-BF56-B1E20B46A600}" type="pres">
      <dgm:prSet presAssocID="{FFF96DE2-32FA-4AAD-843A-2307FFEB8FEB}" presName="level2Shape" presStyleLbl="node2" presStyleIdx="3" presStyleCnt="5" custScaleX="90814" custScaleY="91477"/>
      <dgm:spPr/>
    </dgm:pt>
    <dgm:pt modelId="{CE348DE8-A19F-4799-B680-0D546BA8EF30}" type="pres">
      <dgm:prSet presAssocID="{FFF96DE2-32FA-4AAD-843A-2307FFEB8FEB}" presName="hierChild3" presStyleCnt="0"/>
      <dgm:spPr/>
    </dgm:pt>
    <dgm:pt modelId="{52E99BDA-C28D-4E0A-8F91-F05C94421A2D}" type="pres">
      <dgm:prSet presAssocID="{DFEF176F-353B-4D56-AB60-C78890841015}" presName="Name19" presStyleLbl="parChTrans1D3" presStyleIdx="6" presStyleCnt="8"/>
      <dgm:spPr/>
    </dgm:pt>
    <dgm:pt modelId="{D7EA1CDE-310A-4AAF-8DD4-417DDCB5B277}" type="pres">
      <dgm:prSet presAssocID="{63F74054-7FEF-4F9D-9403-FE4C8B2679DA}" presName="Name21" presStyleCnt="0"/>
      <dgm:spPr/>
    </dgm:pt>
    <dgm:pt modelId="{AAFDFFDA-29CD-4DE1-96D4-B96ED8BCB428}" type="pres">
      <dgm:prSet presAssocID="{63F74054-7FEF-4F9D-9403-FE4C8B2679DA}" presName="level2Shape" presStyleLbl="node3" presStyleIdx="6" presStyleCnt="8"/>
      <dgm:spPr/>
    </dgm:pt>
    <dgm:pt modelId="{4068FB08-6D73-4E44-A478-EC16479F0E16}" type="pres">
      <dgm:prSet presAssocID="{63F74054-7FEF-4F9D-9403-FE4C8B2679DA}" presName="hierChild3" presStyleCnt="0"/>
      <dgm:spPr/>
    </dgm:pt>
    <dgm:pt modelId="{2F4EE725-0516-4985-8EB2-504A9BD9EB31}" type="pres">
      <dgm:prSet presAssocID="{98743E0C-3AA7-4458-8A39-A21DE74FC8D5}" presName="Name19" presStyleLbl="parChTrans1D4" presStyleIdx="1" presStyleCnt="5"/>
      <dgm:spPr/>
    </dgm:pt>
    <dgm:pt modelId="{0C720B06-7258-4B7D-BB8E-E52F058B925A}" type="pres">
      <dgm:prSet presAssocID="{7245E70B-45CC-4E2B-9C45-E3BCC5CF9856}" presName="Name21" presStyleCnt="0"/>
      <dgm:spPr/>
    </dgm:pt>
    <dgm:pt modelId="{1EA0972D-1466-4B0A-B633-D7A9321962BB}" type="pres">
      <dgm:prSet presAssocID="{7245E70B-45CC-4E2B-9C45-E3BCC5CF9856}" presName="level2Shape" presStyleLbl="node4" presStyleIdx="1" presStyleCnt="5"/>
      <dgm:spPr/>
    </dgm:pt>
    <dgm:pt modelId="{6627FBA8-B4AF-4565-B1D1-808C333C1204}" type="pres">
      <dgm:prSet presAssocID="{7245E70B-45CC-4E2B-9C45-E3BCC5CF9856}" presName="hierChild3" presStyleCnt="0"/>
      <dgm:spPr/>
    </dgm:pt>
    <dgm:pt modelId="{7530E5F4-6B39-45D6-82EE-2F8693771104}" type="pres">
      <dgm:prSet presAssocID="{65A5BEA3-E3CE-4A04-AD51-7EFB013DB1C2}" presName="Name19" presStyleLbl="parChTrans1D4" presStyleIdx="2" presStyleCnt="5"/>
      <dgm:spPr/>
    </dgm:pt>
    <dgm:pt modelId="{998B3107-15DE-4820-BB6F-D4C2504AEEEA}" type="pres">
      <dgm:prSet presAssocID="{6EF8719B-8BB7-4BFB-8133-2ADEB354F555}" presName="Name21" presStyleCnt="0"/>
      <dgm:spPr/>
    </dgm:pt>
    <dgm:pt modelId="{20299B37-DCFE-4698-B2AC-F56B1B86F70F}" type="pres">
      <dgm:prSet presAssocID="{6EF8719B-8BB7-4BFB-8133-2ADEB354F555}" presName="level2Shape" presStyleLbl="node4" presStyleIdx="2" presStyleCnt="5" custScaleX="126074" custScaleY="118101"/>
      <dgm:spPr/>
    </dgm:pt>
    <dgm:pt modelId="{ED7996E8-4D98-442A-88A8-E51D69EE6BD2}" type="pres">
      <dgm:prSet presAssocID="{6EF8719B-8BB7-4BFB-8133-2ADEB354F555}" presName="hierChild3" presStyleCnt="0"/>
      <dgm:spPr/>
    </dgm:pt>
    <dgm:pt modelId="{A9A073E9-3386-4110-B596-EE5612F6D183}" type="pres">
      <dgm:prSet presAssocID="{5D8C8987-122B-4594-9D7F-83686A33E264}" presName="Name19" presStyleLbl="parChTrans1D4" presStyleIdx="3" presStyleCnt="5"/>
      <dgm:spPr/>
    </dgm:pt>
    <dgm:pt modelId="{91F0679B-949D-43DC-B159-A4C410B6AF9E}" type="pres">
      <dgm:prSet presAssocID="{4E680A1F-E214-4A7A-9DCC-F8DED7AE2B63}" presName="Name21" presStyleCnt="0"/>
      <dgm:spPr/>
    </dgm:pt>
    <dgm:pt modelId="{6A579D90-7747-4955-AA8A-92E152BB3674}" type="pres">
      <dgm:prSet presAssocID="{4E680A1F-E214-4A7A-9DCC-F8DED7AE2B63}" presName="level2Shape" presStyleLbl="node4" presStyleIdx="3" presStyleCnt="5" custScaleX="126074" custScaleY="132164"/>
      <dgm:spPr/>
    </dgm:pt>
    <dgm:pt modelId="{468AC3DE-8A59-4B1C-B27D-E68F7876BACC}" type="pres">
      <dgm:prSet presAssocID="{4E680A1F-E214-4A7A-9DCC-F8DED7AE2B63}" presName="hierChild3" presStyleCnt="0"/>
      <dgm:spPr/>
    </dgm:pt>
    <dgm:pt modelId="{BFC3416B-2DDA-407D-86CC-47B9032E407B}" type="pres">
      <dgm:prSet presAssocID="{ABA0F929-C763-4704-88EF-806FD09A6C53}" presName="Name19" presStyleLbl="parChTrans1D2" presStyleIdx="4" presStyleCnt="5"/>
      <dgm:spPr/>
    </dgm:pt>
    <dgm:pt modelId="{093D4655-1E77-46F4-B3DF-76A1CF9CD6D3}" type="pres">
      <dgm:prSet presAssocID="{CF75FE2C-A164-4535-A8F7-B2C75FE4319C}" presName="Name21" presStyleCnt="0"/>
      <dgm:spPr/>
    </dgm:pt>
    <dgm:pt modelId="{4F70A1A6-B610-43E1-8D30-42EA03CE8F97}" type="pres">
      <dgm:prSet presAssocID="{CF75FE2C-A164-4535-A8F7-B2C75FE4319C}" presName="level2Shape" presStyleLbl="node2" presStyleIdx="4" presStyleCnt="5"/>
      <dgm:spPr/>
    </dgm:pt>
    <dgm:pt modelId="{83635CD0-5AF7-4561-9E62-AF6B19F5C50E}" type="pres">
      <dgm:prSet presAssocID="{CF75FE2C-A164-4535-A8F7-B2C75FE4319C}" presName="hierChild3" presStyleCnt="0"/>
      <dgm:spPr/>
    </dgm:pt>
    <dgm:pt modelId="{9F51A5F5-571D-4DF5-97BE-A15AEE4B2474}" type="pres">
      <dgm:prSet presAssocID="{9FDC9BE4-1414-4A95-B75B-68D5B82CD358}" presName="Name19" presStyleLbl="parChTrans1D3" presStyleIdx="7" presStyleCnt="8"/>
      <dgm:spPr/>
    </dgm:pt>
    <dgm:pt modelId="{DF282C12-9313-4670-9E98-DE0A0E1FFCCF}" type="pres">
      <dgm:prSet presAssocID="{6459329C-6EDD-4F84-9C72-3851A0A13427}" presName="Name21" presStyleCnt="0"/>
      <dgm:spPr/>
    </dgm:pt>
    <dgm:pt modelId="{49BEF9D4-3E0F-4D91-84D2-91FFAC3D4258}" type="pres">
      <dgm:prSet presAssocID="{6459329C-6EDD-4F84-9C72-3851A0A13427}" presName="level2Shape" presStyleLbl="node3" presStyleIdx="7" presStyleCnt="8"/>
      <dgm:spPr/>
    </dgm:pt>
    <dgm:pt modelId="{CB58D98A-B25F-4007-9477-0332E722DBC7}" type="pres">
      <dgm:prSet presAssocID="{6459329C-6EDD-4F84-9C72-3851A0A13427}" presName="hierChild3" presStyleCnt="0"/>
      <dgm:spPr/>
    </dgm:pt>
    <dgm:pt modelId="{9C86E4CE-7D36-44CF-ACF8-4E8188C33033}" type="pres">
      <dgm:prSet presAssocID="{BD5D5F5A-9873-415C-9F11-094674B56A35}" presName="Name19" presStyleLbl="parChTrans1D4" presStyleIdx="4" presStyleCnt="5"/>
      <dgm:spPr/>
    </dgm:pt>
    <dgm:pt modelId="{DE07DAFF-486F-40B0-BB78-B77700530623}" type="pres">
      <dgm:prSet presAssocID="{426575EC-3EC6-4A0A-AA76-833018AA39D4}" presName="Name21" presStyleCnt="0"/>
      <dgm:spPr/>
    </dgm:pt>
    <dgm:pt modelId="{64549B2C-53CC-432B-A784-3E7CB46200F7}" type="pres">
      <dgm:prSet presAssocID="{426575EC-3EC6-4A0A-AA76-833018AA39D4}" presName="level2Shape" presStyleLbl="node4" presStyleIdx="4" presStyleCnt="5"/>
      <dgm:spPr/>
    </dgm:pt>
    <dgm:pt modelId="{7209D7FE-F470-4A37-B47C-5F55BD76988D}" type="pres">
      <dgm:prSet presAssocID="{426575EC-3EC6-4A0A-AA76-833018AA39D4}" presName="hierChild3" presStyleCnt="0"/>
      <dgm:spPr/>
    </dgm:pt>
    <dgm:pt modelId="{7F60EBB0-9E41-4611-A4AE-8587E7654698}" type="pres">
      <dgm:prSet presAssocID="{6BB77551-24C0-457C-B9C0-78609815DC16}" presName="bgShapesFlow" presStyleCnt="0"/>
      <dgm:spPr/>
    </dgm:pt>
  </dgm:ptLst>
  <dgm:cxnLst>
    <dgm:cxn modelId="{DF957000-9C2E-4B3A-B8F3-3AC7156512D2}" srcId="{BD16EF0C-1A67-4473-B9A7-CB17274D55C9}" destId="{FFF96DE2-32FA-4AAD-843A-2307FFEB8FEB}" srcOrd="3" destOrd="0" parTransId="{12782824-6871-4161-8E28-8F73C36AAA54}" sibTransId="{53380E14-F45D-438C-BAAD-22D2917C803A}"/>
    <dgm:cxn modelId="{8E172204-17E8-43E3-8536-A1A3E12AD6DA}" type="presOf" srcId="{AC15A279-3871-4758-A4B2-E1D22EF0CD87}" destId="{0155609E-EBB2-4AAB-ABE0-6D00B251153B}" srcOrd="0" destOrd="0" presId="urn:microsoft.com/office/officeart/2005/8/layout/hierarchy6"/>
    <dgm:cxn modelId="{EBF64E08-AC64-431A-A778-5DCE87A7A065}" type="presOf" srcId="{6BB77551-24C0-457C-B9C0-78609815DC16}" destId="{85CB3B9E-2DE9-4AB9-98BC-60EA51BA59B7}" srcOrd="0" destOrd="0" presId="urn:microsoft.com/office/officeart/2005/8/layout/hierarchy6"/>
    <dgm:cxn modelId="{9A8CED0B-F757-44A3-831C-8CABBDC9D45D}" srcId="{77EE309E-D169-4434-B066-07DF1C0E8FDB}" destId="{AC15A279-3871-4758-A4B2-E1D22EF0CD87}" srcOrd="2" destOrd="0" parTransId="{AF5F5D67-D230-447D-9944-42132D026717}" sibTransId="{E6BA0560-83E2-4CC8-BB22-7AE6F42B4ACF}"/>
    <dgm:cxn modelId="{C46B560F-A252-4B70-ABB0-DD4044F47DB4}" type="presOf" srcId="{FFF96DE2-32FA-4AAD-843A-2307FFEB8FEB}" destId="{89894DFE-6AD8-4A0C-BF56-B1E20B46A600}" srcOrd="0" destOrd="0" presId="urn:microsoft.com/office/officeart/2005/8/layout/hierarchy6"/>
    <dgm:cxn modelId="{956DCB10-1A9B-4867-995F-F5C26411E762}" type="presOf" srcId="{BD5D5F5A-9873-415C-9F11-094674B56A35}" destId="{9C86E4CE-7D36-44CF-ACF8-4E8188C33033}" srcOrd="0" destOrd="0" presId="urn:microsoft.com/office/officeart/2005/8/layout/hierarchy6"/>
    <dgm:cxn modelId="{6D961116-8615-475F-875C-295B655638C7}" type="presOf" srcId="{C61857C0-A918-4B20-9B99-A44CEC70CB18}" destId="{1B514A06-D738-4268-A65B-3A28F14F2883}" srcOrd="0" destOrd="0" presId="urn:microsoft.com/office/officeart/2005/8/layout/hierarchy6"/>
    <dgm:cxn modelId="{BC3D6C1A-B051-4FCF-B075-48C60271F246}" srcId="{BD16EF0C-1A67-4473-B9A7-CB17274D55C9}" destId="{D82EEE5E-886B-4FD2-8178-E190716D2F6F}" srcOrd="0" destOrd="0" parTransId="{DB5AA5EA-0920-465A-AB06-4919BD1E20FF}" sibTransId="{26C12B4B-D2EB-429E-BBDD-3166C11B7D69}"/>
    <dgm:cxn modelId="{ACBF871B-7D76-41E9-AB6B-CBDDADF13BC6}" srcId="{7245E70B-45CC-4E2B-9C45-E3BCC5CF9856}" destId="{6EF8719B-8BB7-4BFB-8133-2ADEB354F555}" srcOrd="0" destOrd="0" parTransId="{65A5BEA3-E3CE-4A04-AD51-7EFB013DB1C2}" sibTransId="{DD016F03-1EA2-4AE8-A13F-470F3B763A95}"/>
    <dgm:cxn modelId="{B197761D-8D52-4C19-A4E8-929CBE815CC3}" type="presOf" srcId="{DFEF176F-353B-4D56-AB60-C78890841015}" destId="{52E99BDA-C28D-4E0A-8F91-F05C94421A2D}" srcOrd="0" destOrd="0" presId="urn:microsoft.com/office/officeart/2005/8/layout/hierarchy6"/>
    <dgm:cxn modelId="{2EFAAE24-4F66-4D64-81F1-9CD2A360C0C9}" type="presOf" srcId="{4B2922F3-0629-43A3-8812-D55C241AFA54}" destId="{38C49B73-8397-424E-81C1-8ECBEE49B176}" srcOrd="0" destOrd="0" presId="urn:microsoft.com/office/officeart/2005/8/layout/hierarchy6"/>
    <dgm:cxn modelId="{DE55702C-6A85-42E2-AB22-D81A5DBA3C16}" type="presOf" srcId="{7FBCBF40-55BC-47A8-87AF-C3AB2BA43D87}" destId="{EF74EC45-D8B8-4F86-A0D3-827640ECC806}" srcOrd="0" destOrd="0" presId="urn:microsoft.com/office/officeart/2005/8/layout/hierarchy6"/>
    <dgm:cxn modelId="{9DEDA02E-8D38-40DA-8D63-8561EECF1CA8}" type="presOf" srcId="{77EE309E-D169-4434-B066-07DF1C0E8FDB}" destId="{6F00A828-C8BF-4EBF-9D5E-B6096DD03887}" srcOrd="0" destOrd="0" presId="urn:microsoft.com/office/officeart/2005/8/layout/hierarchy6"/>
    <dgm:cxn modelId="{8EF3FD33-8BE7-44C8-8D08-A4B6EDFD123C}" type="presOf" srcId="{EE5F16B9-6473-407D-ADF5-57F8730A08DD}" destId="{16546437-0604-4B30-9E7B-D66179EEA3E2}" srcOrd="0" destOrd="0" presId="urn:microsoft.com/office/officeart/2005/8/layout/hierarchy6"/>
    <dgm:cxn modelId="{02A03334-35EE-4A98-A889-CE63273DF705}" type="presOf" srcId="{E79A6B3F-50AC-4DDE-8FEB-95B4F22A425B}" destId="{75986033-F5AC-46C5-99E4-16251F6EA6EA}" srcOrd="0" destOrd="0" presId="urn:microsoft.com/office/officeart/2005/8/layout/hierarchy6"/>
    <dgm:cxn modelId="{DF2BC337-3CE4-4BA6-BAB5-438CDA8CC6CA}" type="presOf" srcId="{AD906F60-C580-4F78-A2EB-ACDBEF79E99D}" destId="{8777F28D-764A-42C8-AB0C-A7EEFA542057}" srcOrd="0" destOrd="0" presId="urn:microsoft.com/office/officeart/2005/8/layout/hierarchy6"/>
    <dgm:cxn modelId="{FE812039-5D76-41A1-8974-9F45081AAD64}" type="presOf" srcId="{6EF8719B-8BB7-4BFB-8133-2ADEB354F555}" destId="{20299B37-DCFE-4698-B2AC-F56B1B86F70F}" srcOrd="0" destOrd="0" presId="urn:microsoft.com/office/officeart/2005/8/layout/hierarchy6"/>
    <dgm:cxn modelId="{FD555A5D-12DD-451A-82C4-775F58054B09}" srcId="{CF75FE2C-A164-4535-A8F7-B2C75FE4319C}" destId="{6459329C-6EDD-4F84-9C72-3851A0A13427}" srcOrd="0" destOrd="0" parTransId="{9FDC9BE4-1414-4A95-B75B-68D5B82CD358}" sibTransId="{357B2134-075D-4EB6-8ABE-6FB71C7FFB07}"/>
    <dgm:cxn modelId="{28DBF25E-ABE2-4EE9-909E-D8F3B19AF673}" srcId="{BD16EF0C-1A67-4473-B9A7-CB17274D55C9}" destId="{CF75FE2C-A164-4535-A8F7-B2C75FE4319C}" srcOrd="4" destOrd="0" parTransId="{ABA0F929-C763-4704-88EF-806FD09A6C53}" sibTransId="{BC30D407-AC5F-4422-9A30-856E73020C5C}"/>
    <dgm:cxn modelId="{8D12B841-1A5D-4F18-BB0F-5A37A7EBB593}" srcId="{BD16EF0C-1A67-4473-B9A7-CB17274D55C9}" destId="{77EE309E-D169-4434-B066-07DF1C0E8FDB}" srcOrd="1" destOrd="0" parTransId="{8BD2D20C-6FB4-41C1-8C54-7BF82F94D968}" sibTransId="{9B12A35D-B192-4069-9F90-DBF7BD3EA93B}"/>
    <dgm:cxn modelId="{62BE7965-6B4E-4BDA-B0F4-142C8E3BDC3C}" type="presOf" srcId="{426575EC-3EC6-4A0A-AA76-833018AA39D4}" destId="{64549B2C-53CC-432B-A784-3E7CB46200F7}" srcOrd="0" destOrd="0" presId="urn:microsoft.com/office/officeart/2005/8/layout/hierarchy6"/>
    <dgm:cxn modelId="{0E092D49-045C-48D6-A585-A8AB98BB47CB}" type="presOf" srcId="{D82EEE5E-886B-4FD2-8178-E190716D2F6F}" destId="{A3037D26-9D1E-4A96-8628-8726B1756292}" srcOrd="0" destOrd="0" presId="urn:microsoft.com/office/officeart/2005/8/layout/hierarchy6"/>
    <dgm:cxn modelId="{E8AD0B6A-274A-412E-9D62-E36C2598F042}" srcId="{77EE309E-D169-4434-B066-07DF1C0E8FDB}" destId="{0573D82B-8DF9-4706-A422-1966E21CF281}" srcOrd="0" destOrd="0" parTransId="{EE5F16B9-6473-407D-ADF5-57F8730A08DD}" sibTransId="{60D3F73A-1913-47CC-8FE4-143A40902ACA}"/>
    <dgm:cxn modelId="{4E69976B-AA40-4A8B-8A2A-A552FE260F6B}" type="presOf" srcId="{AF5F5D67-D230-447D-9944-42132D026717}" destId="{DB8D419D-C932-4357-9485-F2DA7F07CC1C}" srcOrd="0" destOrd="0" presId="urn:microsoft.com/office/officeart/2005/8/layout/hierarchy6"/>
    <dgm:cxn modelId="{AA904950-8F7E-4855-8DA5-2C16E905D357}" srcId="{C61857C0-A918-4B20-9B99-A44CEC70CB18}" destId="{6DC944BE-1A25-450A-AFE9-8389347E4E4D}" srcOrd="0" destOrd="0" parTransId="{D3553117-9907-4AD8-8334-D0A2484BFCD2}" sibTransId="{A7B79C5A-BF3E-4139-89B5-4AC6E201561C}"/>
    <dgm:cxn modelId="{E27FD358-4C82-4BA5-8DA7-1A71D286E3C2}" type="presOf" srcId="{BD16EF0C-1A67-4473-B9A7-CB17274D55C9}" destId="{C24B2D59-ED23-4E04-9ECA-E454B722F9B2}" srcOrd="0" destOrd="0" presId="urn:microsoft.com/office/officeart/2005/8/layout/hierarchy6"/>
    <dgm:cxn modelId="{0E5C2859-C92C-479E-B49A-CE4F0AB5275D}" type="presOf" srcId="{98743E0C-3AA7-4458-8A39-A21DE74FC8D5}" destId="{2F4EE725-0516-4985-8EB2-504A9BD9EB31}" srcOrd="0" destOrd="0" presId="urn:microsoft.com/office/officeart/2005/8/layout/hierarchy6"/>
    <dgm:cxn modelId="{1C447579-7CD7-40E5-A74A-A8E030E48C8C}" type="presOf" srcId="{D3553117-9907-4AD8-8334-D0A2484BFCD2}" destId="{E1128929-7BC1-42BF-A136-C671DEB6BE7D}" srcOrd="0" destOrd="0" presId="urn:microsoft.com/office/officeart/2005/8/layout/hierarchy6"/>
    <dgm:cxn modelId="{25680E7D-13AA-49EE-B8B6-343E988A64FB}" type="presOf" srcId="{2F222004-1E3F-489D-B3C6-3AA8C818EC95}" destId="{15AAB759-4C6D-4778-AE0B-4D549665D5D1}" srcOrd="0" destOrd="0" presId="urn:microsoft.com/office/officeart/2005/8/layout/hierarchy6"/>
    <dgm:cxn modelId="{21DDF47F-C0B7-4086-9DB7-3AF249F1FDAB}" type="presOf" srcId="{65A5BEA3-E3CE-4A04-AD51-7EFB013DB1C2}" destId="{7530E5F4-6B39-45D6-82EE-2F8693771104}" srcOrd="0" destOrd="0" presId="urn:microsoft.com/office/officeart/2005/8/layout/hierarchy6"/>
    <dgm:cxn modelId="{5FCFA980-AABF-4D45-B078-F8DA0668C150}" type="presOf" srcId="{5160DBA5-0475-4C54-959F-05278442586F}" destId="{34437493-E8CD-4732-9D4F-826428D172B4}" srcOrd="0" destOrd="0" presId="urn:microsoft.com/office/officeart/2005/8/layout/hierarchy6"/>
    <dgm:cxn modelId="{096C4081-E230-4794-91D3-69EA15A32F58}" srcId="{6EF8719B-8BB7-4BFB-8133-2ADEB354F555}" destId="{4E680A1F-E214-4A7A-9DCC-F8DED7AE2B63}" srcOrd="0" destOrd="0" parTransId="{5D8C8987-122B-4594-9D7F-83686A33E264}" sibTransId="{2525E823-8279-4B54-BE68-9AE5CF61BC0F}"/>
    <dgm:cxn modelId="{599E7F82-F41E-4604-8E5D-949C0CD4EB2E}" srcId="{FFF96DE2-32FA-4AAD-843A-2307FFEB8FEB}" destId="{63F74054-7FEF-4F9D-9403-FE4C8B2679DA}" srcOrd="0" destOrd="0" parTransId="{DFEF176F-353B-4D56-AB60-C78890841015}" sibTransId="{759F179E-D7A5-40D3-B577-03DE4A7B4410}"/>
    <dgm:cxn modelId="{969BAC87-D3B7-4283-BB7C-8EFB657B6DD2}" srcId="{77EE309E-D169-4434-B066-07DF1C0E8FDB}" destId="{00BC42EE-360A-45F8-B37C-BA13057D393B}" srcOrd="1" destOrd="0" parTransId="{E79A6B3F-50AC-4DDE-8FEB-95B4F22A425B}" sibTransId="{51EA6626-520D-4A4F-A728-306228A329AF}"/>
    <dgm:cxn modelId="{95DFBB89-41AA-40CD-8E59-488205E8236B}" srcId="{D82EEE5E-886B-4FD2-8178-E190716D2F6F}" destId="{2F222004-1E3F-489D-B3C6-3AA8C818EC95}" srcOrd="1" destOrd="0" parTransId="{4B2922F3-0629-43A3-8812-D55C241AFA54}" sibTransId="{BDA595BD-C899-48E6-B1B2-5ECAE370A2E9}"/>
    <dgm:cxn modelId="{4005798A-97C6-44FD-9729-2B2E7C91821F}" type="presOf" srcId="{CF75FE2C-A164-4535-A8F7-B2C75FE4319C}" destId="{4F70A1A6-B610-43E1-8D30-42EA03CE8F97}" srcOrd="0" destOrd="0" presId="urn:microsoft.com/office/officeart/2005/8/layout/hierarchy6"/>
    <dgm:cxn modelId="{088F2E8B-D63E-4ABB-AE82-9B061E10DC7C}" type="presOf" srcId="{DB5AA5EA-0920-465A-AB06-4919BD1E20FF}" destId="{FA5D18FF-5F77-4D4B-B2CC-B2730A5D4273}" srcOrd="0" destOrd="0" presId="urn:microsoft.com/office/officeart/2005/8/layout/hierarchy6"/>
    <dgm:cxn modelId="{62842B90-4E1B-4F6D-93BF-69D7072F4970}" srcId="{BD16EF0C-1A67-4473-B9A7-CB17274D55C9}" destId="{C61857C0-A918-4B20-9B99-A44CEC70CB18}" srcOrd="2" destOrd="0" parTransId="{F4B638D6-6A8B-48EF-A274-AC672CEC66B4}" sibTransId="{89A7537C-2ED1-43A8-AD9F-3B069A214779}"/>
    <dgm:cxn modelId="{A2F84B95-8CB3-4A69-8B06-EF52B8C045C1}" type="presOf" srcId="{63F74054-7FEF-4F9D-9403-FE4C8B2679DA}" destId="{AAFDFFDA-29CD-4DE1-96D4-B96ED8BCB428}" srcOrd="0" destOrd="0" presId="urn:microsoft.com/office/officeart/2005/8/layout/hierarchy6"/>
    <dgm:cxn modelId="{AE290F98-6AFA-4C83-B0E9-8018269A9CC9}" type="presOf" srcId="{12782824-6871-4161-8E28-8F73C36AAA54}" destId="{CD1DFE79-6C52-47D2-9700-4E133BACBE9A}" srcOrd="0" destOrd="0" presId="urn:microsoft.com/office/officeart/2005/8/layout/hierarchy6"/>
    <dgm:cxn modelId="{71AB1E99-FE9C-4F60-90B2-7645A060C57E}" srcId="{6459329C-6EDD-4F84-9C72-3851A0A13427}" destId="{426575EC-3EC6-4A0A-AA76-833018AA39D4}" srcOrd="0" destOrd="0" parTransId="{BD5D5F5A-9873-415C-9F11-094674B56A35}" sibTransId="{41EE7C36-1019-4297-8117-22A006EFA325}"/>
    <dgm:cxn modelId="{87EDB09D-6E3E-4CE9-8D13-7F2A5F2ABFCC}" type="presOf" srcId="{493E7F0B-1B4E-4037-AA3E-159DD40F72D8}" destId="{470A82B6-E8E3-4726-9325-9E9DB75857B6}" srcOrd="0" destOrd="0" presId="urn:microsoft.com/office/officeart/2005/8/layout/hierarchy6"/>
    <dgm:cxn modelId="{FB3E7BA5-8638-4F97-B1F9-86866D4E3A9D}" type="presOf" srcId="{6DC944BE-1A25-450A-AFE9-8389347E4E4D}" destId="{6A239464-4C06-43AF-82CB-C4341CBE7C02}" srcOrd="0" destOrd="0" presId="urn:microsoft.com/office/officeart/2005/8/layout/hierarchy6"/>
    <dgm:cxn modelId="{B4AD48A7-8012-421F-8421-A24BD160D7A8}" srcId="{D82EEE5E-886B-4FD2-8178-E190716D2F6F}" destId="{AD906F60-C580-4F78-A2EB-ACDBEF79E99D}" srcOrd="0" destOrd="0" parTransId="{5160DBA5-0475-4C54-959F-05278442586F}" sibTransId="{CACB9ADD-2686-409D-8CA2-7ADADDC66C2D}"/>
    <dgm:cxn modelId="{B7C6CFAA-E2F9-4D62-A6D4-4F89D10566DE}" srcId="{6BB77551-24C0-457C-B9C0-78609815DC16}" destId="{BD16EF0C-1A67-4473-B9A7-CB17274D55C9}" srcOrd="0" destOrd="0" parTransId="{810BD538-8062-419B-A42A-4A457C54968A}" sibTransId="{6FB839FF-13A5-40C8-B3DB-6531B0D6AB7B}"/>
    <dgm:cxn modelId="{97E227AB-052A-481D-8EFA-9EFA4A3BB4F9}" type="presOf" srcId="{6459329C-6EDD-4F84-9C72-3851A0A13427}" destId="{49BEF9D4-3E0F-4D91-84D2-91FFAC3D4258}" srcOrd="0" destOrd="0" presId="urn:microsoft.com/office/officeart/2005/8/layout/hierarchy6"/>
    <dgm:cxn modelId="{9DF0F2AC-309F-4B46-8E3D-B64CF9983CDA}" type="presOf" srcId="{4E680A1F-E214-4A7A-9DCC-F8DED7AE2B63}" destId="{6A579D90-7747-4955-AA8A-92E152BB3674}" srcOrd="0" destOrd="0" presId="urn:microsoft.com/office/officeart/2005/8/layout/hierarchy6"/>
    <dgm:cxn modelId="{65C898B3-1743-4E49-9DD4-1CFF2799FD64}" type="presOf" srcId="{00BC42EE-360A-45F8-B37C-BA13057D393B}" destId="{7CE69A8F-863B-4341-A767-4E540B495D9F}" srcOrd="0" destOrd="0" presId="urn:microsoft.com/office/officeart/2005/8/layout/hierarchy6"/>
    <dgm:cxn modelId="{9506E3C7-627C-463F-BF28-5A638B23CFF5}" srcId="{6DC944BE-1A25-450A-AFE9-8389347E4E4D}" destId="{493E7F0B-1B4E-4037-AA3E-159DD40F72D8}" srcOrd="0" destOrd="0" parTransId="{7FBCBF40-55BC-47A8-87AF-C3AB2BA43D87}" sibTransId="{72AE4959-8549-4417-BE5C-0F4D5921F162}"/>
    <dgm:cxn modelId="{67B5AEC9-9984-4FE2-8996-3B6938B68BE2}" type="presOf" srcId="{8BD2D20C-6FB4-41C1-8C54-7BF82F94D968}" destId="{A4F04ABE-EAFC-4E39-9D8C-8D7C5C3AC264}" srcOrd="0" destOrd="0" presId="urn:microsoft.com/office/officeart/2005/8/layout/hierarchy6"/>
    <dgm:cxn modelId="{E26DB5D4-DCCB-44F0-BC73-6C0BCE9D9707}" type="presOf" srcId="{0573D82B-8DF9-4706-A422-1966E21CF281}" destId="{5DB50CD1-06C7-4452-9672-59665464C31F}" srcOrd="0" destOrd="0" presId="urn:microsoft.com/office/officeart/2005/8/layout/hierarchy6"/>
    <dgm:cxn modelId="{4B6BC9DC-E936-49E3-86CC-26BEB08C9E28}" srcId="{63F74054-7FEF-4F9D-9403-FE4C8B2679DA}" destId="{7245E70B-45CC-4E2B-9C45-E3BCC5CF9856}" srcOrd="0" destOrd="0" parTransId="{98743E0C-3AA7-4458-8A39-A21DE74FC8D5}" sibTransId="{AF26FF54-80BE-46AD-8B73-C60FB5BDD57C}"/>
    <dgm:cxn modelId="{F099CEDE-17AB-4940-8232-519981921A98}" type="presOf" srcId="{ABA0F929-C763-4704-88EF-806FD09A6C53}" destId="{BFC3416B-2DDA-407D-86CC-47B9032E407B}" srcOrd="0" destOrd="0" presId="urn:microsoft.com/office/officeart/2005/8/layout/hierarchy6"/>
    <dgm:cxn modelId="{7903FCE4-0DC1-4B9C-BB2E-9AA876FCB0BC}" type="presOf" srcId="{9FDC9BE4-1414-4A95-B75B-68D5B82CD358}" destId="{9F51A5F5-571D-4DF5-97BE-A15AEE4B2474}" srcOrd="0" destOrd="0" presId="urn:microsoft.com/office/officeart/2005/8/layout/hierarchy6"/>
    <dgm:cxn modelId="{3B7685E9-4058-48FB-954D-6BF7477E5E9E}" type="presOf" srcId="{F4B638D6-6A8B-48EF-A274-AC672CEC66B4}" destId="{ABAFFC1D-87BB-4F25-AAF8-5E572D500B82}" srcOrd="0" destOrd="0" presId="urn:microsoft.com/office/officeart/2005/8/layout/hierarchy6"/>
    <dgm:cxn modelId="{7AC7ABEA-823C-4BC6-AD4A-2F711F40F8D3}" type="presOf" srcId="{5D8C8987-122B-4594-9D7F-83686A33E264}" destId="{A9A073E9-3386-4110-B596-EE5612F6D183}" srcOrd="0" destOrd="0" presId="urn:microsoft.com/office/officeart/2005/8/layout/hierarchy6"/>
    <dgm:cxn modelId="{784939F6-BE20-47BA-8F22-00967D67ED48}" type="presOf" srcId="{7245E70B-45CC-4E2B-9C45-E3BCC5CF9856}" destId="{1EA0972D-1466-4B0A-B633-D7A9321962BB}" srcOrd="0" destOrd="0" presId="urn:microsoft.com/office/officeart/2005/8/layout/hierarchy6"/>
    <dgm:cxn modelId="{F8B1B013-AEC9-4B29-AA82-FABEC3695E10}" type="presParOf" srcId="{85CB3B9E-2DE9-4AB9-98BC-60EA51BA59B7}" destId="{5E65F80F-BD27-4799-8718-E006F1B85DA3}" srcOrd="0" destOrd="0" presId="urn:microsoft.com/office/officeart/2005/8/layout/hierarchy6"/>
    <dgm:cxn modelId="{F2E1ADE4-1839-437F-BDBF-54AB2FFC1A37}" type="presParOf" srcId="{5E65F80F-BD27-4799-8718-E006F1B85DA3}" destId="{261068F0-9A1E-4E1D-8848-0106456EF660}" srcOrd="0" destOrd="0" presId="urn:microsoft.com/office/officeart/2005/8/layout/hierarchy6"/>
    <dgm:cxn modelId="{95BD70DF-B5C7-40A4-9EC6-1ECD09A9990F}" type="presParOf" srcId="{261068F0-9A1E-4E1D-8848-0106456EF660}" destId="{0374F269-483C-42EB-84B8-31C0EF9E1572}" srcOrd="0" destOrd="0" presId="urn:microsoft.com/office/officeart/2005/8/layout/hierarchy6"/>
    <dgm:cxn modelId="{6A71FB68-ED3D-40BD-9C2B-B176E701D5FD}" type="presParOf" srcId="{0374F269-483C-42EB-84B8-31C0EF9E1572}" destId="{C24B2D59-ED23-4E04-9ECA-E454B722F9B2}" srcOrd="0" destOrd="0" presId="urn:microsoft.com/office/officeart/2005/8/layout/hierarchy6"/>
    <dgm:cxn modelId="{0CC57A1C-0C42-431F-B672-A675A67B5229}" type="presParOf" srcId="{0374F269-483C-42EB-84B8-31C0EF9E1572}" destId="{0751C26C-1A46-469B-A72A-3B444B9D4036}" srcOrd="1" destOrd="0" presId="urn:microsoft.com/office/officeart/2005/8/layout/hierarchy6"/>
    <dgm:cxn modelId="{C5994583-CD2B-4802-8A95-6414D9B36CC3}" type="presParOf" srcId="{0751C26C-1A46-469B-A72A-3B444B9D4036}" destId="{FA5D18FF-5F77-4D4B-B2CC-B2730A5D4273}" srcOrd="0" destOrd="0" presId="urn:microsoft.com/office/officeart/2005/8/layout/hierarchy6"/>
    <dgm:cxn modelId="{CAC7030D-8C06-4DB6-B34F-E262A5A013CA}" type="presParOf" srcId="{0751C26C-1A46-469B-A72A-3B444B9D4036}" destId="{D8025859-9356-41F8-8457-57F39ED8957D}" srcOrd="1" destOrd="0" presId="urn:microsoft.com/office/officeart/2005/8/layout/hierarchy6"/>
    <dgm:cxn modelId="{D62AC687-4BAD-4DDE-BEAD-AF9F9DE7A614}" type="presParOf" srcId="{D8025859-9356-41F8-8457-57F39ED8957D}" destId="{A3037D26-9D1E-4A96-8628-8726B1756292}" srcOrd="0" destOrd="0" presId="urn:microsoft.com/office/officeart/2005/8/layout/hierarchy6"/>
    <dgm:cxn modelId="{DEA6D367-7EEA-4A50-B2CA-AE41B2A44AA0}" type="presParOf" srcId="{D8025859-9356-41F8-8457-57F39ED8957D}" destId="{FB89F50E-66B9-4291-9F76-6FAC5A816B38}" srcOrd="1" destOrd="0" presId="urn:microsoft.com/office/officeart/2005/8/layout/hierarchy6"/>
    <dgm:cxn modelId="{3E752C9B-7971-4DA1-BB62-21AEA7BDE7E8}" type="presParOf" srcId="{FB89F50E-66B9-4291-9F76-6FAC5A816B38}" destId="{34437493-E8CD-4732-9D4F-826428D172B4}" srcOrd="0" destOrd="0" presId="urn:microsoft.com/office/officeart/2005/8/layout/hierarchy6"/>
    <dgm:cxn modelId="{C4C3AF2D-E102-4C6F-A762-85E799649D19}" type="presParOf" srcId="{FB89F50E-66B9-4291-9F76-6FAC5A816B38}" destId="{E898AB0F-BA70-4FF7-893A-9FFD34ADCA66}" srcOrd="1" destOrd="0" presId="urn:microsoft.com/office/officeart/2005/8/layout/hierarchy6"/>
    <dgm:cxn modelId="{FE68EBFF-557D-4732-A6C6-DBF4F84BB3F4}" type="presParOf" srcId="{E898AB0F-BA70-4FF7-893A-9FFD34ADCA66}" destId="{8777F28D-764A-42C8-AB0C-A7EEFA542057}" srcOrd="0" destOrd="0" presId="urn:microsoft.com/office/officeart/2005/8/layout/hierarchy6"/>
    <dgm:cxn modelId="{B114E723-21C7-4BA5-B8DA-5D6FC88FBABE}" type="presParOf" srcId="{E898AB0F-BA70-4FF7-893A-9FFD34ADCA66}" destId="{0736F4A3-48EF-447D-A50D-981886E1BDE6}" srcOrd="1" destOrd="0" presId="urn:microsoft.com/office/officeart/2005/8/layout/hierarchy6"/>
    <dgm:cxn modelId="{6B093C77-D8EF-4550-9651-DC2FC1C57F95}" type="presParOf" srcId="{FB89F50E-66B9-4291-9F76-6FAC5A816B38}" destId="{38C49B73-8397-424E-81C1-8ECBEE49B176}" srcOrd="2" destOrd="0" presId="urn:microsoft.com/office/officeart/2005/8/layout/hierarchy6"/>
    <dgm:cxn modelId="{B599430E-D6C2-49C3-8145-9E998E80B68B}" type="presParOf" srcId="{FB89F50E-66B9-4291-9F76-6FAC5A816B38}" destId="{60FBA816-5750-431C-9FEE-AAA933454B54}" srcOrd="3" destOrd="0" presId="urn:microsoft.com/office/officeart/2005/8/layout/hierarchy6"/>
    <dgm:cxn modelId="{1EF6B211-292D-4499-96D1-21A201386DCF}" type="presParOf" srcId="{60FBA816-5750-431C-9FEE-AAA933454B54}" destId="{15AAB759-4C6D-4778-AE0B-4D549665D5D1}" srcOrd="0" destOrd="0" presId="urn:microsoft.com/office/officeart/2005/8/layout/hierarchy6"/>
    <dgm:cxn modelId="{29ED210A-E174-450F-A393-74829A2EDF04}" type="presParOf" srcId="{60FBA816-5750-431C-9FEE-AAA933454B54}" destId="{DD6475D8-BC01-4738-94FF-7E2699C79C24}" srcOrd="1" destOrd="0" presId="urn:microsoft.com/office/officeart/2005/8/layout/hierarchy6"/>
    <dgm:cxn modelId="{2F37A03C-1BF2-44EE-9A63-AD6904BCFF8C}" type="presParOf" srcId="{0751C26C-1A46-469B-A72A-3B444B9D4036}" destId="{A4F04ABE-EAFC-4E39-9D8C-8D7C5C3AC264}" srcOrd="2" destOrd="0" presId="urn:microsoft.com/office/officeart/2005/8/layout/hierarchy6"/>
    <dgm:cxn modelId="{20F3DDCA-219B-43D4-A155-7009AD089D07}" type="presParOf" srcId="{0751C26C-1A46-469B-A72A-3B444B9D4036}" destId="{46446410-A6EF-438D-B66C-80658B388206}" srcOrd="3" destOrd="0" presId="urn:microsoft.com/office/officeart/2005/8/layout/hierarchy6"/>
    <dgm:cxn modelId="{7359830B-ACA3-4B5F-B91F-C8B08978BD0C}" type="presParOf" srcId="{46446410-A6EF-438D-B66C-80658B388206}" destId="{6F00A828-C8BF-4EBF-9D5E-B6096DD03887}" srcOrd="0" destOrd="0" presId="urn:microsoft.com/office/officeart/2005/8/layout/hierarchy6"/>
    <dgm:cxn modelId="{D7A883CC-7DAD-4D94-8947-C2B768C4C260}" type="presParOf" srcId="{46446410-A6EF-438D-B66C-80658B388206}" destId="{3A4FD658-C519-42A8-B6ED-9EC5146CAE34}" srcOrd="1" destOrd="0" presId="urn:microsoft.com/office/officeart/2005/8/layout/hierarchy6"/>
    <dgm:cxn modelId="{728102BE-9DC7-4572-B494-8F5EEC5D3DC4}" type="presParOf" srcId="{3A4FD658-C519-42A8-B6ED-9EC5146CAE34}" destId="{16546437-0604-4B30-9E7B-D66179EEA3E2}" srcOrd="0" destOrd="0" presId="urn:microsoft.com/office/officeart/2005/8/layout/hierarchy6"/>
    <dgm:cxn modelId="{39755CED-E504-4B2C-97DA-11E449D0AE07}" type="presParOf" srcId="{3A4FD658-C519-42A8-B6ED-9EC5146CAE34}" destId="{D492D32C-BD18-42A5-8FDE-298B313039B8}" srcOrd="1" destOrd="0" presId="urn:microsoft.com/office/officeart/2005/8/layout/hierarchy6"/>
    <dgm:cxn modelId="{4485A7D4-E900-4630-8691-F7EB5E4F3283}" type="presParOf" srcId="{D492D32C-BD18-42A5-8FDE-298B313039B8}" destId="{5DB50CD1-06C7-4452-9672-59665464C31F}" srcOrd="0" destOrd="0" presId="urn:microsoft.com/office/officeart/2005/8/layout/hierarchy6"/>
    <dgm:cxn modelId="{CF6B0579-6DA0-4270-A7F5-AA71591D971E}" type="presParOf" srcId="{D492D32C-BD18-42A5-8FDE-298B313039B8}" destId="{57F86582-2B87-4211-A410-EE005AD80D58}" srcOrd="1" destOrd="0" presId="urn:microsoft.com/office/officeart/2005/8/layout/hierarchy6"/>
    <dgm:cxn modelId="{F2971DFC-1222-416B-A71B-78F2662A4AD5}" type="presParOf" srcId="{3A4FD658-C519-42A8-B6ED-9EC5146CAE34}" destId="{75986033-F5AC-46C5-99E4-16251F6EA6EA}" srcOrd="2" destOrd="0" presId="urn:microsoft.com/office/officeart/2005/8/layout/hierarchy6"/>
    <dgm:cxn modelId="{4F6C1A68-45DD-4043-8C40-F4CCC9BDD826}" type="presParOf" srcId="{3A4FD658-C519-42A8-B6ED-9EC5146CAE34}" destId="{B4C1B2E9-798B-4366-8E3B-DFBFBC17EFDD}" srcOrd="3" destOrd="0" presId="urn:microsoft.com/office/officeart/2005/8/layout/hierarchy6"/>
    <dgm:cxn modelId="{6835D010-686E-4456-A43C-6A58B698A4D2}" type="presParOf" srcId="{B4C1B2E9-798B-4366-8E3B-DFBFBC17EFDD}" destId="{7CE69A8F-863B-4341-A767-4E540B495D9F}" srcOrd="0" destOrd="0" presId="urn:microsoft.com/office/officeart/2005/8/layout/hierarchy6"/>
    <dgm:cxn modelId="{A5D3C0DE-3F3D-428A-AD7B-B12BB30FB920}" type="presParOf" srcId="{B4C1B2E9-798B-4366-8E3B-DFBFBC17EFDD}" destId="{88F51990-8A98-4DE7-828B-6DA35C45917F}" srcOrd="1" destOrd="0" presId="urn:microsoft.com/office/officeart/2005/8/layout/hierarchy6"/>
    <dgm:cxn modelId="{00347EB6-B5D4-46BD-B7EE-51C10DE9371D}" type="presParOf" srcId="{3A4FD658-C519-42A8-B6ED-9EC5146CAE34}" destId="{DB8D419D-C932-4357-9485-F2DA7F07CC1C}" srcOrd="4" destOrd="0" presId="urn:microsoft.com/office/officeart/2005/8/layout/hierarchy6"/>
    <dgm:cxn modelId="{51A6F4FF-C87B-4748-9535-4FBDA0B9AA80}" type="presParOf" srcId="{3A4FD658-C519-42A8-B6ED-9EC5146CAE34}" destId="{74DF07FA-D56E-4B84-8402-37BBCDAF6E5D}" srcOrd="5" destOrd="0" presId="urn:microsoft.com/office/officeart/2005/8/layout/hierarchy6"/>
    <dgm:cxn modelId="{47E2843D-0A33-46EF-8650-08969057D2BD}" type="presParOf" srcId="{74DF07FA-D56E-4B84-8402-37BBCDAF6E5D}" destId="{0155609E-EBB2-4AAB-ABE0-6D00B251153B}" srcOrd="0" destOrd="0" presId="urn:microsoft.com/office/officeart/2005/8/layout/hierarchy6"/>
    <dgm:cxn modelId="{10F13526-4F51-4972-9831-0B478E72C3A6}" type="presParOf" srcId="{74DF07FA-D56E-4B84-8402-37BBCDAF6E5D}" destId="{2387505E-D3C6-40A6-A4CD-B6DC5ACE203E}" srcOrd="1" destOrd="0" presId="urn:microsoft.com/office/officeart/2005/8/layout/hierarchy6"/>
    <dgm:cxn modelId="{1216927B-BFEA-4B7A-99E8-B05DB1DD26CE}" type="presParOf" srcId="{0751C26C-1A46-469B-A72A-3B444B9D4036}" destId="{ABAFFC1D-87BB-4F25-AAF8-5E572D500B82}" srcOrd="4" destOrd="0" presId="urn:microsoft.com/office/officeart/2005/8/layout/hierarchy6"/>
    <dgm:cxn modelId="{9A2AC7AE-DD1B-4EF8-B312-D8A237172896}" type="presParOf" srcId="{0751C26C-1A46-469B-A72A-3B444B9D4036}" destId="{2AB4622F-D9AD-415C-B929-4750ED8C0E83}" srcOrd="5" destOrd="0" presId="urn:microsoft.com/office/officeart/2005/8/layout/hierarchy6"/>
    <dgm:cxn modelId="{4AA3576B-EDA8-4210-B53B-D305EC37717B}" type="presParOf" srcId="{2AB4622F-D9AD-415C-B929-4750ED8C0E83}" destId="{1B514A06-D738-4268-A65B-3A28F14F2883}" srcOrd="0" destOrd="0" presId="urn:microsoft.com/office/officeart/2005/8/layout/hierarchy6"/>
    <dgm:cxn modelId="{5E844A85-0FA1-4C6D-8811-4F7F78222E3E}" type="presParOf" srcId="{2AB4622F-D9AD-415C-B929-4750ED8C0E83}" destId="{9C57031B-0B8B-43D8-A99B-83CBF401C4C5}" srcOrd="1" destOrd="0" presId="urn:microsoft.com/office/officeart/2005/8/layout/hierarchy6"/>
    <dgm:cxn modelId="{BAC6B9FA-055A-480E-A686-3EE69396C175}" type="presParOf" srcId="{9C57031B-0B8B-43D8-A99B-83CBF401C4C5}" destId="{E1128929-7BC1-42BF-A136-C671DEB6BE7D}" srcOrd="0" destOrd="0" presId="urn:microsoft.com/office/officeart/2005/8/layout/hierarchy6"/>
    <dgm:cxn modelId="{7FC36367-9342-46BC-910E-E84877A36962}" type="presParOf" srcId="{9C57031B-0B8B-43D8-A99B-83CBF401C4C5}" destId="{A3CD5D84-F791-40E4-AD7C-DF09FDE325FA}" srcOrd="1" destOrd="0" presId="urn:microsoft.com/office/officeart/2005/8/layout/hierarchy6"/>
    <dgm:cxn modelId="{F74F52C0-C6DB-41F3-928E-1963DA773FD3}" type="presParOf" srcId="{A3CD5D84-F791-40E4-AD7C-DF09FDE325FA}" destId="{6A239464-4C06-43AF-82CB-C4341CBE7C02}" srcOrd="0" destOrd="0" presId="urn:microsoft.com/office/officeart/2005/8/layout/hierarchy6"/>
    <dgm:cxn modelId="{3F97E237-D2D7-4C64-80F1-8C5461ADB9AD}" type="presParOf" srcId="{A3CD5D84-F791-40E4-AD7C-DF09FDE325FA}" destId="{C7F58A8D-AA99-44B6-8E73-57C5F12CE169}" srcOrd="1" destOrd="0" presId="urn:microsoft.com/office/officeart/2005/8/layout/hierarchy6"/>
    <dgm:cxn modelId="{250A3809-DC8B-476D-8159-E40AAE88F699}" type="presParOf" srcId="{C7F58A8D-AA99-44B6-8E73-57C5F12CE169}" destId="{EF74EC45-D8B8-4F86-A0D3-827640ECC806}" srcOrd="0" destOrd="0" presId="urn:microsoft.com/office/officeart/2005/8/layout/hierarchy6"/>
    <dgm:cxn modelId="{E827E6A4-84D9-4099-B159-485D4310C128}" type="presParOf" srcId="{C7F58A8D-AA99-44B6-8E73-57C5F12CE169}" destId="{06EAD18C-ECC6-4DD4-84C9-F62A28D09704}" srcOrd="1" destOrd="0" presId="urn:microsoft.com/office/officeart/2005/8/layout/hierarchy6"/>
    <dgm:cxn modelId="{B435A90F-DD1A-48E0-948D-1AFB4B6E07E9}" type="presParOf" srcId="{06EAD18C-ECC6-4DD4-84C9-F62A28D09704}" destId="{470A82B6-E8E3-4726-9325-9E9DB75857B6}" srcOrd="0" destOrd="0" presId="urn:microsoft.com/office/officeart/2005/8/layout/hierarchy6"/>
    <dgm:cxn modelId="{B9D21558-6BA7-4A61-BA5E-F5382F0C4E54}" type="presParOf" srcId="{06EAD18C-ECC6-4DD4-84C9-F62A28D09704}" destId="{449B97A3-FCF8-494A-9A38-AABC12274DFC}" srcOrd="1" destOrd="0" presId="urn:microsoft.com/office/officeart/2005/8/layout/hierarchy6"/>
    <dgm:cxn modelId="{FD61A3EB-13A7-402D-8A03-A60DDC88BE1E}" type="presParOf" srcId="{0751C26C-1A46-469B-A72A-3B444B9D4036}" destId="{CD1DFE79-6C52-47D2-9700-4E133BACBE9A}" srcOrd="6" destOrd="0" presId="urn:microsoft.com/office/officeart/2005/8/layout/hierarchy6"/>
    <dgm:cxn modelId="{19BEFA0C-3EC8-4ED6-A05A-3B77FF99CBD8}" type="presParOf" srcId="{0751C26C-1A46-469B-A72A-3B444B9D4036}" destId="{B0BEA176-B089-4F46-9159-DC49D9D4E8F9}" srcOrd="7" destOrd="0" presId="urn:microsoft.com/office/officeart/2005/8/layout/hierarchy6"/>
    <dgm:cxn modelId="{FA988AC1-028E-4238-B6A9-C1FBB35D7541}" type="presParOf" srcId="{B0BEA176-B089-4F46-9159-DC49D9D4E8F9}" destId="{89894DFE-6AD8-4A0C-BF56-B1E20B46A600}" srcOrd="0" destOrd="0" presId="urn:microsoft.com/office/officeart/2005/8/layout/hierarchy6"/>
    <dgm:cxn modelId="{E8945D95-1BD8-4D2A-B976-2EC22220A230}" type="presParOf" srcId="{B0BEA176-B089-4F46-9159-DC49D9D4E8F9}" destId="{CE348DE8-A19F-4799-B680-0D546BA8EF30}" srcOrd="1" destOrd="0" presId="urn:microsoft.com/office/officeart/2005/8/layout/hierarchy6"/>
    <dgm:cxn modelId="{1775DAA9-ED0E-46DF-A8ED-74BB073B5953}" type="presParOf" srcId="{CE348DE8-A19F-4799-B680-0D546BA8EF30}" destId="{52E99BDA-C28D-4E0A-8F91-F05C94421A2D}" srcOrd="0" destOrd="0" presId="urn:microsoft.com/office/officeart/2005/8/layout/hierarchy6"/>
    <dgm:cxn modelId="{F81A03D8-2360-45A4-8513-2A16637D8EAF}" type="presParOf" srcId="{CE348DE8-A19F-4799-B680-0D546BA8EF30}" destId="{D7EA1CDE-310A-4AAF-8DD4-417DDCB5B277}" srcOrd="1" destOrd="0" presId="urn:microsoft.com/office/officeart/2005/8/layout/hierarchy6"/>
    <dgm:cxn modelId="{40E13F1D-DFF9-40B4-9E30-B85FD6E7F3C2}" type="presParOf" srcId="{D7EA1CDE-310A-4AAF-8DD4-417DDCB5B277}" destId="{AAFDFFDA-29CD-4DE1-96D4-B96ED8BCB428}" srcOrd="0" destOrd="0" presId="urn:microsoft.com/office/officeart/2005/8/layout/hierarchy6"/>
    <dgm:cxn modelId="{F84C3212-F1F0-4659-9579-05C30CA72E7A}" type="presParOf" srcId="{D7EA1CDE-310A-4AAF-8DD4-417DDCB5B277}" destId="{4068FB08-6D73-4E44-A478-EC16479F0E16}" srcOrd="1" destOrd="0" presId="urn:microsoft.com/office/officeart/2005/8/layout/hierarchy6"/>
    <dgm:cxn modelId="{F5899716-5E77-41FC-9E98-8E371E37A686}" type="presParOf" srcId="{4068FB08-6D73-4E44-A478-EC16479F0E16}" destId="{2F4EE725-0516-4985-8EB2-504A9BD9EB31}" srcOrd="0" destOrd="0" presId="urn:microsoft.com/office/officeart/2005/8/layout/hierarchy6"/>
    <dgm:cxn modelId="{0ABB45CA-BE07-4D90-B5E7-8689D54B0438}" type="presParOf" srcId="{4068FB08-6D73-4E44-A478-EC16479F0E16}" destId="{0C720B06-7258-4B7D-BB8E-E52F058B925A}" srcOrd="1" destOrd="0" presId="urn:microsoft.com/office/officeart/2005/8/layout/hierarchy6"/>
    <dgm:cxn modelId="{37BA495A-26F1-4D25-8AA3-DDE47C29836C}" type="presParOf" srcId="{0C720B06-7258-4B7D-BB8E-E52F058B925A}" destId="{1EA0972D-1466-4B0A-B633-D7A9321962BB}" srcOrd="0" destOrd="0" presId="urn:microsoft.com/office/officeart/2005/8/layout/hierarchy6"/>
    <dgm:cxn modelId="{73B4558B-74CD-4ABA-93F0-C4C6081915AA}" type="presParOf" srcId="{0C720B06-7258-4B7D-BB8E-E52F058B925A}" destId="{6627FBA8-B4AF-4565-B1D1-808C333C1204}" srcOrd="1" destOrd="0" presId="urn:microsoft.com/office/officeart/2005/8/layout/hierarchy6"/>
    <dgm:cxn modelId="{3DAE1CE8-27EB-4A37-8A18-F29126FBDEF6}" type="presParOf" srcId="{6627FBA8-B4AF-4565-B1D1-808C333C1204}" destId="{7530E5F4-6B39-45D6-82EE-2F8693771104}" srcOrd="0" destOrd="0" presId="urn:microsoft.com/office/officeart/2005/8/layout/hierarchy6"/>
    <dgm:cxn modelId="{3603FF97-88D0-4549-96AC-6EE9008BB20C}" type="presParOf" srcId="{6627FBA8-B4AF-4565-B1D1-808C333C1204}" destId="{998B3107-15DE-4820-BB6F-D4C2504AEEEA}" srcOrd="1" destOrd="0" presId="urn:microsoft.com/office/officeart/2005/8/layout/hierarchy6"/>
    <dgm:cxn modelId="{44AF8DA1-7BD1-4DAA-8F5D-ED65CBA5A79E}" type="presParOf" srcId="{998B3107-15DE-4820-BB6F-D4C2504AEEEA}" destId="{20299B37-DCFE-4698-B2AC-F56B1B86F70F}" srcOrd="0" destOrd="0" presId="urn:microsoft.com/office/officeart/2005/8/layout/hierarchy6"/>
    <dgm:cxn modelId="{3333F3FC-E69C-428A-AD48-0B8515DC9229}" type="presParOf" srcId="{998B3107-15DE-4820-BB6F-D4C2504AEEEA}" destId="{ED7996E8-4D98-442A-88A8-E51D69EE6BD2}" srcOrd="1" destOrd="0" presId="urn:microsoft.com/office/officeart/2005/8/layout/hierarchy6"/>
    <dgm:cxn modelId="{C7F1FBAD-9E3E-4CFE-B6A8-C90326166938}" type="presParOf" srcId="{ED7996E8-4D98-442A-88A8-E51D69EE6BD2}" destId="{A9A073E9-3386-4110-B596-EE5612F6D183}" srcOrd="0" destOrd="0" presId="urn:microsoft.com/office/officeart/2005/8/layout/hierarchy6"/>
    <dgm:cxn modelId="{B4247471-6127-45CB-8736-C4D9DA4B0218}" type="presParOf" srcId="{ED7996E8-4D98-442A-88A8-E51D69EE6BD2}" destId="{91F0679B-949D-43DC-B159-A4C410B6AF9E}" srcOrd="1" destOrd="0" presId="urn:microsoft.com/office/officeart/2005/8/layout/hierarchy6"/>
    <dgm:cxn modelId="{638FAC6A-A289-4FA0-BC94-93A15BE4397E}" type="presParOf" srcId="{91F0679B-949D-43DC-B159-A4C410B6AF9E}" destId="{6A579D90-7747-4955-AA8A-92E152BB3674}" srcOrd="0" destOrd="0" presId="urn:microsoft.com/office/officeart/2005/8/layout/hierarchy6"/>
    <dgm:cxn modelId="{4909C028-D8C4-4964-AF99-0DB94FDCE47F}" type="presParOf" srcId="{91F0679B-949D-43DC-B159-A4C410B6AF9E}" destId="{468AC3DE-8A59-4B1C-B27D-E68F7876BACC}" srcOrd="1" destOrd="0" presId="urn:microsoft.com/office/officeart/2005/8/layout/hierarchy6"/>
    <dgm:cxn modelId="{6FCF4DAC-B733-4AAD-AE15-A278B27BCB4B}" type="presParOf" srcId="{0751C26C-1A46-469B-A72A-3B444B9D4036}" destId="{BFC3416B-2DDA-407D-86CC-47B9032E407B}" srcOrd="8" destOrd="0" presId="urn:microsoft.com/office/officeart/2005/8/layout/hierarchy6"/>
    <dgm:cxn modelId="{3B1B27C1-1B6E-48B2-AE5B-BE100608EF72}" type="presParOf" srcId="{0751C26C-1A46-469B-A72A-3B444B9D4036}" destId="{093D4655-1E77-46F4-B3DF-76A1CF9CD6D3}" srcOrd="9" destOrd="0" presId="urn:microsoft.com/office/officeart/2005/8/layout/hierarchy6"/>
    <dgm:cxn modelId="{A1E8077A-6F41-445E-BCB9-56DCF655BE71}" type="presParOf" srcId="{093D4655-1E77-46F4-B3DF-76A1CF9CD6D3}" destId="{4F70A1A6-B610-43E1-8D30-42EA03CE8F97}" srcOrd="0" destOrd="0" presId="urn:microsoft.com/office/officeart/2005/8/layout/hierarchy6"/>
    <dgm:cxn modelId="{7D64ED8C-5F62-4063-9A4B-C828B1E982CE}" type="presParOf" srcId="{093D4655-1E77-46F4-B3DF-76A1CF9CD6D3}" destId="{83635CD0-5AF7-4561-9E62-AF6B19F5C50E}" srcOrd="1" destOrd="0" presId="urn:microsoft.com/office/officeart/2005/8/layout/hierarchy6"/>
    <dgm:cxn modelId="{AB978706-774F-4B81-A6F2-5B0B5A14C9C1}" type="presParOf" srcId="{83635CD0-5AF7-4561-9E62-AF6B19F5C50E}" destId="{9F51A5F5-571D-4DF5-97BE-A15AEE4B2474}" srcOrd="0" destOrd="0" presId="urn:microsoft.com/office/officeart/2005/8/layout/hierarchy6"/>
    <dgm:cxn modelId="{EB857085-8DFF-4C37-9D57-240650A7DD3F}" type="presParOf" srcId="{83635CD0-5AF7-4561-9E62-AF6B19F5C50E}" destId="{DF282C12-9313-4670-9E98-DE0A0E1FFCCF}" srcOrd="1" destOrd="0" presId="urn:microsoft.com/office/officeart/2005/8/layout/hierarchy6"/>
    <dgm:cxn modelId="{32AAEE4C-FB8B-4ACD-BF32-90F512EDC715}" type="presParOf" srcId="{DF282C12-9313-4670-9E98-DE0A0E1FFCCF}" destId="{49BEF9D4-3E0F-4D91-84D2-91FFAC3D4258}" srcOrd="0" destOrd="0" presId="urn:microsoft.com/office/officeart/2005/8/layout/hierarchy6"/>
    <dgm:cxn modelId="{4AC1C2D7-0BFA-4DD5-916A-CF1C47A92C31}" type="presParOf" srcId="{DF282C12-9313-4670-9E98-DE0A0E1FFCCF}" destId="{CB58D98A-B25F-4007-9477-0332E722DBC7}" srcOrd="1" destOrd="0" presId="urn:microsoft.com/office/officeart/2005/8/layout/hierarchy6"/>
    <dgm:cxn modelId="{02B1A1B8-E0D2-4167-922E-5F3F8BBF7A89}" type="presParOf" srcId="{CB58D98A-B25F-4007-9477-0332E722DBC7}" destId="{9C86E4CE-7D36-44CF-ACF8-4E8188C33033}" srcOrd="0" destOrd="0" presId="urn:microsoft.com/office/officeart/2005/8/layout/hierarchy6"/>
    <dgm:cxn modelId="{F19A58D8-2F76-46DC-AF70-CC78F78D4669}" type="presParOf" srcId="{CB58D98A-B25F-4007-9477-0332E722DBC7}" destId="{DE07DAFF-486F-40B0-BB78-B77700530623}" srcOrd="1" destOrd="0" presId="urn:microsoft.com/office/officeart/2005/8/layout/hierarchy6"/>
    <dgm:cxn modelId="{03EFF407-8B45-47B3-8560-2AA4E8E1CC97}" type="presParOf" srcId="{DE07DAFF-486F-40B0-BB78-B77700530623}" destId="{64549B2C-53CC-432B-A784-3E7CB46200F7}" srcOrd="0" destOrd="0" presId="urn:microsoft.com/office/officeart/2005/8/layout/hierarchy6"/>
    <dgm:cxn modelId="{32B66DC5-239A-40AE-8008-F3E01E01469E}" type="presParOf" srcId="{DE07DAFF-486F-40B0-BB78-B77700530623}" destId="{7209D7FE-F470-4A37-B47C-5F55BD76988D}" srcOrd="1" destOrd="0" presId="urn:microsoft.com/office/officeart/2005/8/layout/hierarchy6"/>
    <dgm:cxn modelId="{37FFFF0C-4BE6-49B7-B412-B4134C3092EF}" type="presParOf" srcId="{85CB3B9E-2DE9-4AB9-98BC-60EA51BA59B7}" destId="{7F60EBB0-9E41-4611-A4AE-8587E7654698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BB77551-24C0-457C-B9C0-78609815DC16}" type="doc">
      <dgm:prSet loTypeId="urn:microsoft.com/office/officeart/2005/8/layout/hierarchy6" loCatId="hierarchy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MY"/>
        </a:p>
      </dgm:t>
    </dgm:pt>
    <dgm:pt modelId="{BD16EF0C-1A67-4473-B9A7-CB17274D55C9}">
      <dgm:prSet phldrT="[Text]" custT="1"/>
      <dgm:spPr/>
      <dgm:t>
        <a:bodyPr/>
        <a:lstStyle/>
        <a:p>
          <a:r>
            <a:rPr lang="en-MY" sz="800"/>
            <a:t>Event-Driven Malicious Extractor</a:t>
          </a:r>
        </a:p>
      </dgm:t>
    </dgm:pt>
    <dgm:pt modelId="{810BD538-8062-419B-A42A-4A457C54968A}" type="parTrans" cxnId="{B7C6CFAA-E2F9-4D62-A6D4-4F89D10566DE}">
      <dgm:prSet/>
      <dgm:spPr/>
      <dgm:t>
        <a:bodyPr/>
        <a:lstStyle/>
        <a:p>
          <a:endParaRPr lang="en-MY"/>
        </a:p>
      </dgm:t>
    </dgm:pt>
    <dgm:pt modelId="{6FB839FF-13A5-40C8-B3DB-6531B0D6AB7B}" type="sibTrans" cxnId="{B7C6CFAA-E2F9-4D62-A6D4-4F89D10566DE}">
      <dgm:prSet/>
      <dgm:spPr/>
      <dgm:t>
        <a:bodyPr/>
        <a:lstStyle/>
        <a:p>
          <a:endParaRPr lang="en-MY"/>
        </a:p>
      </dgm:t>
    </dgm:pt>
    <dgm:pt modelId="{D82EEE5E-886B-4FD2-8178-E190716D2F6F}">
      <dgm:prSet phldrT="[Text]" custT="1"/>
      <dgm:spPr/>
      <dgm:t>
        <a:bodyPr/>
        <a:lstStyle/>
        <a:p>
          <a:r>
            <a:rPr lang="en-MY" sz="800"/>
            <a:t>Initiation</a:t>
          </a:r>
        </a:p>
      </dgm:t>
    </dgm:pt>
    <dgm:pt modelId="{DB5AA5EA-0920-465A-AB06-4919BD1E20FF}" type="parTrans" cxnId="{BC3D6C1A-B051-4FCF-B075-48C60271F246}">
      <dgm:prSet/>
      <dgm:spPr/>
      <dgm:t>
        <a:bodyPr/>
        <a:lstStyle/>
        <a:p>
          <a:endParaRPr lang="en-MY" sz="2800"/>
        </a:p>
      </dgm:t>
    </dgm:pt>
    <dgm:pt modelId="{26C12B4B-D2EB-429E-BBDD-3166C11B7D69}" type="sibTrans" cxnId="{BC3D6C1A-B051-4FCF-B075-48C60271F246}">
      <dgm:prSet/>
      <dgm:spPr/>
      <dgm:t>
        <a:bodyPr/>
        <a:lstStyle/>
        <a:p>
          <a:endParaRPr lang="en-MY"/>
        </a:p>
      </dgm:t>
    </dgm:pt>
    <dgm:pt modelId="{77EE309E-D169-4434-B066-07DF1C0E8FDB}">
      <dgm:prSet phldrT="[Text]" custT="1"/>
      <dgm:spPr/>
      <dgm:t>
        <a:bodyPr/>
        <a:lstStyle/>
        <a:p>
          <a:r>
            <a:rPr lang="en-MY" sz="800"/>
            <a:t>Planning</a:t>
          </a:r>
        </a:p>
      </dgm:t>
    </dgm:pt>
    <dgm:pt modelId="{8BD2D20C-6FB4-41C1-8C54-7BF82F94D968}" type="parTrans" cxnId="{8D12B841-1A5D-4F18-BB0F-5A37A7EBB593}">
      <dgm:prSet/>
      <dgm:spPr/>
      <dgm:t>
        <a:bodyPr/>
        <a:lstStyle/>
        <a:p>
          <a:endParaRPr lang="en-MY" sz="2800"/>
        </a:p>
      </dgm:t>
    </dgm:pt>
    <dgm:pt modelId="{9B12A35D-B192-4069-9F90-DBF7BD3EA93B}" type="sibTrans" cxnId="{8D12B841-1A5D-4F18-BB0F-5A37A7EBB593}">
      <dgm:prSet/>
      <dgm:spPr/>
      <dgm:t>
        <a:bodyPr/>
        <a:lstStyle/>
        <a:p>
          <a:endParaRPr lang="en-MY"/>
        </a:p>
      </dgm:t>
    </dgm:pt>
    <dgm:pt modelId="{C61857C0-A918-4B20-9B99-A44CEC70CB18}">
      <dgm:prSet phldrT="[Text]" custT="1"/>
      <dgm:spPr/>
      <dgm:t>
        <a:bodyPr/>
        <a:lstStyle/>
        <a:p>
          <a:r>
            <a:rPr lang="en-MY" sz="800"/>
            <a:t>Design</a:t>
          </a:r>
        </a:p>
      </dgm:t>
    </dgm:pt>
    <dgm:pt modelId="{F4B638D6-6A8B-48EF-A274-AC672CEC66B4}" type="parTrans" cxnId="{62842B90-4E1B-4F6D-93BF-69D7072F4970}">
      <dgm:prSet/>
      <dgm:spPr/>
      <dgm:t>
        <a:bodyPr/>
        <a:lstStyle/>
        <a:p>
          <a:endParaRPr lang="en-MY" sz="2800"/>
        </a:p>
      </dgm:t>
    </dgm:pt>
    <dgm:pt modelId="{89A7537C-2ED1-43A8-AD9F-3B069A214779}" type="sibTrans" cxnId="{62842B90-4E1B-4F6D-93BF-69D7072F4970}">
      <dgm:prSet/>
      <dgm:spPr/>
      <dgm:t>
        <a:bodyPr/>
        <a:lstStyle/>
        <a:p>
          <a:endParaRPr lang="en-MY"/>
        </a:p>
      </dgm:t>
    </dgm:pt>
    <dgm:pt modelId="{FFF96DE2-32FA-4AAD-843A-2307FFEB8FEB}">
      <dgm:prSet custT="1"/>
      <dgm:spPr/>
      <dgm:t>
        <a:bodyPr/>
        <a:lstStyle/>
        <a:p>
          <a:r>
            <a:rPr lang="en-MY" sz="800"/>
            <a:t>Implementation</a:t>
          </a:r>
        </a:p>
      </dgm:t>
    </dgm:pt>
    <dgm:pt modelId="{12782824-6871-4161-8E28-8F73C36AAA54}" type="parTrans" cxnId="{DF957000-9C2E-4B3A-B8F3-3AC7156512D2}">
      <dgm:prSet/>
      <dgm:spPr/>
      <dgm:t>
        <a:bodyPr/>
        <a:lstStyle/>
        <a:p>
          <a:endParaRPr lang="en-MY" sz="2800"/>
        </a:p>
      </dgm:t>
    </dgm:pt>
    <dgm:pt modelId="{53380E14-F45D-438C-BAAD-22D2917C803A}" type="sibTrans" cxnId="{DF957000-9C2E-4B3A-B8F3-3AC7156512D2}">
      <dgm:prSet/>
      <dgm:spPr/>
      <dgm:t>
        <a:bodyPr/>
        <a:lstStyle/>
        <a:p>
          <a:endParaRPr lang="en-MY"/>
        </a:p>
      </dgm:t>
    </dgm:pt>
    <dgm:pt modelId="{CF75FE2C-A164-4535-A8F7-B2C75FE4319C}">
      <dgm:prSet custT="1"/>
      <dgm:spPr/>
      <dgm:t>
        <a:bodyPr/>
        <a:lstStyle/>
        <a:p>
          <a:r>
            <a:rPr lang="en-MY" sz="800"/>
            <a:t>Closeout</a:t>
          </a:r>
        </a:p>
      </dgm:t>
    </dgm:pt>
    <dgm:pt modelId="{ABA0F929-C763-4704-88EF-806FD09A6C53}" type="parTrans" cxnId="{28DBF25E-ABE2-4EE9-909E-D8F3B19AF673}">
      <dgm:prSet/>
      <dgm:spPr/>
      <dgm:t>
        <a:bodyPr/>
        <a:lstStyle/>
        <a:p>
          <a:endParaRPr lang="en-MY" sz="2800"/>
        </a:p>
      </dgm:t>
    </dgm:pt>
    <dgm:pt modelId="{BC30D407-AC5F-4422-9A30-856E73020C5C}" type="sibTrans" cxnId="{28DBF25E-ABE2-4EE9-909E-D8F3B19AF673}">
      <dgm:prSet/>
      <dgm:spPr/>
      <dgm:t>
        <a:bodyPr/>
        <a:lstStyle/>
        <a:p>
          <a:endParaRPr lang="en-MY"/>
        </a:p>
      </dgm:t>
    </dgm:pt>
    <dgm:pt modelId="{AD906F60-C580-4F78-A2EB-ACDBEF79E99D}">
      <dgm:prSet custT="1"/>
      <dgm:spPr/>
      <dgm:t>
        <a:bodyPr/>
        <a:lstStyle/>
        <a:p>
          <a:r>
            <a:rPr lang="en-MY" sz="800"/>
            <a:t>Creation of Project Charter</a:t>
          </a:r>
        </a:p>
      </dgm:t>
    </dgm:pt>
    <dgm:pt modelId="{5160DBA5-0475-4C54-959F-05278442586F}" type="parTrans" cxnId="{B4AD48A7-8012-421F-8421-A24BD160D7A8}">
      <dgm:prSet/>
      <dgm:spPr/>
      <dgm:t>
        <a:bodyPr/>
        <a:lstStyle/>
        <a:p>
          <a:endParaRPr lang="en-MY" sz="2800"/>
        </a:p>
      </dgm:t>
    </dgm:pt>
    <dgm:pt modelId="{CACB9ADD-2686-409D-8CA2-7ADADDC66C2D}" type="sibTrans" cxnId="{B4AD48A7-8012-421F-8421-A24BD160D7A8}">
      <dgm:prSet/>
      <dgm:spPr/>
      <dgm:t>
        <a:bodyPr/>
        <a:lstStyle/>
        <a:p>
          <a:endParaRPr lang="en-MY"/>
        </a:p>
      </dgm:t>
    </dgm:pt>
    <dgm:pt modelId="{2F222004-1E3F-489D-B3C6-3AA8C818EC95}">
      <dgm:prSet custT="1"/>
      <dgm:spPr/>
      <dgm:t>
        <a:bodyPr/>
        <a:lstStyle/>
        <a:p>
          <a:r>
            <a:rPr lang="en-MY" sz="800"/>
            <a:t>Creation of Project Proposal</a:t>
          </a:r>
        </a:p>
      </dgm:t>
    </dgm:pt>
    <dgm:pt modelId="{4B2922F3-0629-43A3-8812-D55C241AFA54}" type="parTrans" cxnId="{95DFBB89-41AA-40CD-8E59-488205E8236B}">
      <dgm:prSet/>
      <dgm:spPr/>
      <dgm:t>
        <a:bodyPr/>
        <a:lstStyle/>
        <a:p>
          <a:endParaRPr lang="en-MY" sz="2800"/>
        </a:p>
      </dgm:t>
    </dgm:pt>
    <dgm:pt modelId="{BDA595BD-C899-48E6-B1B2-5ECAE370A2E9}" type="sibTrans" cxnId="{95DFBB89-41AA-40CD-8E59-488205E8236B}">
      <dgm:prSet/>
      <dgm:spPr/>
      <dgm:t>
        <a:bodyPr/>
        <a:lstStyle/>
        <a:p>
          <a:endParaRPr lang="en-MY"/>
        </a:p>
      </dgm:t>
    </dgm:pt>
    <dgm:pt modelId="{0573D82B-8DF9-4706-A422-1966E21CF281}">
      <dgm:prSet custT="1"/>
      <dgm:spPr/>
      <dgm:t>
        <a:bodyPr/>
        <a:lstStyle/>
        <a:p>
          <a:r>
            <a:rPr lang="en-MY" sz="800"/>
            <a:t>Choosing a methodology for scaling the system</a:t>
          </a:r>
        </a:p>
      </dgm:t>
    </dgm:pt>
    <dgm:pt modelId="{EE5F16B9-6473-407D-ADF5-57F8730A08DD}" type="parTrans" cxnId="{E8AD0B6A-274A-412E-9D62-E36C2598F042}">
      <dgm:prSet/>
      <dgm:spPr/>
      <dgm:t>
        <a:bodyPr/>
        <a:lstStyle/>
        <a:p>
          <a:endParaRPr lang="en-MY" sz="2800"/>
        </a:p>
      </dgm:t>
    </dgm:pt>
    <dgm:pt modelId="{60D3F73A-1913-47CC-8FE4-143A40902ACA}" type="sibTrans" cxnId="{E8AD0B6A-274A-412E-9D62-E36C2598F042}">
      <dgm:prSet/>
      <dgm:spPr/>
      <dgm:t>
        <a:bodyPr/>
        <a:lstStyle/>
        <a:p>
          <a:endParaRPr lang="en-MY"/>
        </a:p>
      </dgm:t>
    </dgm:pt>
    <dgm:pt modelId="{00BC42EE-360A-45F8-B37C-BA13057D393B}">
      <dgm:prSet custT="1"/>
      <dgm:spPr/>
      <dgm:t>
        <a:bodyPr/>
        <a:lstStyle/>
        <a:p>
          <a:r>
            <a:rPr lang="en-MY" sz="800"/>
            <a:t>Creating a browser extension</a:t>
          </a:r>
        </a:p>
      </dgm:t>
    </dgm:pt>
    <dgm:pt modelId="{E79A6B3F-50AC-4DDE-8FEB-95B4F22A425B}" type="parTrans" cxnId="{969BAC87-D3B7-4283-BB7C-8EFB657B6DD2}">
      <dgm:prSet/>
      <dgm:spPr/>
      <dgm:t>
        <a:bodyPr/>
        <a:lstStyle/>
        <a:p>
          <a:endParaRPr lang="en-MY" sz="2800"/>
        </a:p>
      </dgm:t>
    </dgm:pt>
    <dgm:pt modelId="{51EA6626-520D-4A4F-A728-306228A329AF}" type="sibTrans" cxnId="{969BAC87-D3B7-4283-BB7C-8EFB657B6DD2}">
      <dgm:prSet/>
      <dgm:spPr/>
      <dgm:t>
        <a:bodyPr/>
        <a:lstStyle/>
        <a:p>
          <a:endParaRPr lang="en-MY"/>
        </a:p>
      </dgm:t>
    </dgm:pt>
    <dgm:pt modelId="{AC15A279-3871-4758-A4B2-E1D22EF0CD87}">
      <dgm:prSet custT="1"/>
      <dgm:spPr/>
      <dgm:t>
        <a:bodyPr/>
        <a:lstStyle/>
        <a:p>
          <a:r>
            <a:rPr lang="en-MY" sz="800"/>
            <a:t>Setting up cloud</a:t>
          </a:r>
        </a:p>
      </dgm:t>
    </dgm:pt>
    <dgm:pt modelId="{AF5F5D67-D230-447D-9944-42132D026717}" type="parTrans" cxnId="{9A8CED0B-F757-44A3-831C-8CABBDC9D45D}">
      <dgm:prSet/>
      <dgm:spPr/>
      <dgm:t>
        <a:bodyPr/>
        <a:lstStyle/>
        <a:p>
          <a:endParaRPr lang="en-MY" sz="2800"/>
        </a:p>
      </dgm:t>
    </dgm:pt>
    <dgm:pt modelId="{E6BA0560-83E2-4CC8-BB22-7AE6F42B4ACF}" type="sibTrans" cxnId="{9A8CED0B-F757-44A3-831C-8CABBDC9D45D}">
      <dgm:prSet/>
      <dgm:spPr/>
      <dgm:t>
        <a:bodyPr/>
        <a:lstStyle/>
        <a:p>
          <a:endParaRPr lang="en-MY"/>
        </a:p>
      </dgm:t>
    </dgm:pt>
    <dgm:pt modelId="{6DC944BE-1A25-450A-AFE9-8389347E4E4D}">
      <dgm:prSet custT="1"/>
      <dgm:spPr/>
      <dgm:t>
        <a:bodyPr/>
        <a:lstStyle/>
        <a:p>
          <a:r>
            <a:rPr lang="en-MY" sz="800"/>
            <a:t>Wireframes , UI for browser extension</a:t>
          </a:r>
        </a:p>
      </dgm:t>
    </dgm:pt>
    <dgm:pt modelId="{D3553117-9907-4AD8-8334-D0A2484BFCD2}" type="parTrans" cxnId="{AA904950-8F7E-4855-8DA5-2C16E905D357}">
      <dgm:prSet/>
      <dgm:spPr/>
      <dgm:t>
        <a:bodyPr/>
        <a:lstStyle/>
        <a:p>
          <a:endParaRPr lang="en-MY" sz="2800"/>
        </a:p>
      </dgm:t>
    </dgm:pt>
    <dgm:pt modelId="{A7B79C5A-BF3E-4139-89B5-4AC6E201561C}" type="sibTrans" cxnId="{AA904950-8F7E-4855-8DA5-2C16E905D357}">
      <dgm:prSet/>
      <dgm:spPr/>
      <dgm:t>
        <a:bodyPr/>
        <a:lstStyle/>
        <a:p>
          <a:endParaRPr lang="en-MY"/>
        </a:p>
      </dgm:t>
    </dgm:pt>
    <dgm:pt modelId="{63F74054-7FEF-4F9D-9403-FE4C8B2679DA}">
      <dgm:prSet custT="1"/>
      <dgm:spPr/>
      <dgm:t>
        <a:bodyPr/>
        <a:lstStyle/>
        <a:p>
          <a:r>
            <a:rPr lang="en-MY" sz="800"/>
            <a:t>Testing Nomad containerisation with ensemble model</a:t>
          </a:r>
        </a:p>
      </dgm:t>
    </dgm:pt>
    <dgm:pt modelId="{DFEF176F-353B-4D56-AB60-C78890841015}" type="parTrans" cxnId="{599E7F82-F41E-4604-8E5D-949C0CD4EB2E}">
      <dgm:prSet/>
      <dgm:spPr/>
      <dgm:t>
        <a:bodyPr/>
        <a:lstStyle/>
        <a:p>
          <a:endParaRPr lang="en-MY" sz="2800"/>
        </a:p>
      </dgm:t>
    </dgm:pt>
    <dgm:pt modelId="{759F179E-D7A5-40D3-B577-03DE4A7B4410}" type="sibTrans" cxnId="{599E7F82-F41E-4604-8E5D-949C0CD4EB2E}">
      <dgm:prSet/>
      <dgm:spPr/>
      <dgm:t>
        <a:bodyPr/>
        <a:lstStyle/>
        <a:p>
          <a:endParaRPr lang="en-MY"/>
        </a:p>
      </dgm:t>
    </dgm:pt>
    <dgm:pt modelId="{7245E70B-45CC-4E2B-9C45-E3BCC5CF9856}">
      <dgm:prSet custT="1"/>
      <dgm:spPr/>
      <dgm:t>
        <a:bodyPr/>
        <a:lstStyle/>
        <a:p>
          <a:r>
            <a:rPr lang="en-MY" sz="800"/>
            <a:t>Testing the model’s scalability and accuracy</a:t>
          </a:r>
        </a:p>
      </dgm:t>
    </dgm:pt>
    <dgm:pt modelId="{98743E0C-3AA7-4458-8A39-A21DE74FC8D5}" type="parTrans" cxnId="{4B6BC9DC-E936-49E3-86CC-26BEB08C9E28}">
      <dgm:prSet/>
      <dgm:spPr/>
      <dgm:t>
        <a:bodyPr/>
        <a:lstStyle/>
        <a:p>
          <a:endParaRPr lang="en-MY" sz="2800"/>
        </a:p>
      </dgm:t>
    </dgm:pt>
    <dgm:pt modelId="{AF26FF54-80BE-46AD-8B73-C60FB5BDD57C}" type="sibTrans" cxnId="{4B6BC9DC-E936-49E3-86CC-26BEB08C9E28}">
      <dgm:prSet/>
      <dgm:spPr/>
      <dgm:t>
        <a:bodyPr/>
        <a:lstStyle/>
        <a:p>
          <a:endParaRPr lang="en-MY"/>
        </a:p>
      </dgm:t>
    </dgm:pt>
    <dgm:pt modelId="{6EF8719B-8BB7-4BFB-8133-2ADEB354F555}">
      <dgm:prSet custT="1"/>
      <dgm:spPr/>
      <dgm:t>
        <a:bodyPr/>
        <a:lstStyle/>
        <a:p>
          <a:r>
            <a:rPr lang="en-MY" sz="800"/>
            <a:t>Testing and Implementing browser extension which also supports mobile devices</a:t>
          </a:r>
        </a:p>
      </dgm:t>
    </dgm:pt>
    <dgm:pt modelId="{65A5BEA3-E3CE-4A04-AD51-7EFB013DB1C2}" type="parTrans" cxnId="{ACBF871B-7D76-41E9-AB6B-CBDDADF13BC6}">
      <dgm:prSet/>
      <dgm:spPr/>
      <dgm:t>
        <a:bodyPr/>
        <a:lstStyle/>
        <a:p>
          <a:endParaRPr lang="en-MY" sz="2800"/>
        </a:p>
      </dgm:t>
    </dgm:pt>
    <dgm:pt modelId="{DD016F03-1EA2-4AE8-A13F-470F3B763A95}" type="sibTrans" cxnId="{ACBF871B-7D76-41E9-AB6B-CBDDADF13BC6}">
      <dgm:prSet/>
      <dgm:spPr/>
      <dgm:t>
        <a:bodyPr/>
        <a:lstStyle/>
        <a:p>
          <a:endParaRPr lang="en-MY"/>
        </a:p>
      </dgm:t>
    </dgm:pt>
    <dgm:pt modelId="{4E680A1F-E214-4A7A-9DCC-F8DED7AE2B63}">
      <dgm:prSet custT="1"/>
      <dgm:spPr/>
      <dgm:t>
        <a:bodyPr/>
        <a:lstStyle/>
        <a:p>
          <a:r>
            <a:rPr lang="en-MY" sz="800"/>
            <a:t>Implementing a procedure to Create logs and reports through browser extension</a:t>
          </a:r>
        </a:p>
      </dgm:t>
    </dgm:pt>
    <dgm:pt modelId="{5D8C8987-122B-4594-9D7F-83686A33E264}" type="parTrans" cxnId="{096C4081-E230-4794-91D3-69EA15A32F58}">
      <dgm:prSet/>
      <dgm:spPr/>
      <dgm:t>
        <a:bodyPr/>
        <a:lstStyle/>
        <a:p>
          <a:endParaRPr lang="en-MY" sz="2800"/>
        </a:p>
      </dgm:t>
    </dgm:pt>
    <dgm:pt modelId="{2525E823-8279-4B54-BE68-9AE5CF61BC0F}" type="sibTrans" cxnId="{096C4081-E230-4794-91D3-69EA15A32F58}">
      <dgm:prSet/>
      <dgm:spPr/>
      <dgm:t>
        <a:bodyPr/>
        <a:lstStyle/>
        <a:p>
          <a:endParaRPr lang="en-MY"/>
        </a:p>
      </dgm:t>
    </dgm:pt>
    <dgm:pt modelId="{6459329C-6EDD-4F84-9C72-3851A0A13427}">
      <dgm:prSet custT="1"/>
      <dgm:spPr/>
      <dgm:t>
        <a:bodyPr/>
        <a:lstStyle/>
        <a:p>
          <a:r>
            <a:rPr lang="en-MY" sz="800"/>
            <a:t>Host the application and run it</a:t>
          </a:r>
        </a:p>
      </dgm:t>
    </dgm:pt>
    <dgm:pt modelId="{9FDC9BE4-1414-4A95-B75B-68D5B82CD358}" type="parTrans" cxnId="{FD555A5D-12DD-451A-82C4-775F58054B09}">
      <dgm:prSet/>
      <dgm:spPr/>
      <dgm:t>
        <a:bodyPr/>
        <a:lstStyle/>
        <a:p>
          <a:endParaRPr lang="en-MY" sz="2800"/>
        </a:p>
      </dgm:t>
    </dgm:pt>
    <dgm:pt modelId="{357B2134-075D-4EB6-8ABE-6FB71C7FFB07}" type="sibTrans" cxnId="{FD555A5D-12DD-451A-82C4-775F58054B09}">
      <dgm:prSet/>
      <dgm:spPr/>
      <dgm:t>
        <a:bodyPr/>
        <a:lstStyle/>
        <a:p>
          <a:endParaRPr lang="en-MY"/>
        </a:p>
      </dgm:t>
    </dgm:pt>
    <dgm:pt modelId="{426575EC-3EC6-4A0A-AA76-833018AA39D4}">
      <dgm:prSet custT="1"/>
      <dgm:spPr/>
      <dgm:t>
        <a:bodyPr/>
        <a:lstStyle/>
        <a:p>
          <a:r>
            <a:rPr lang="en-MY" sz="800"/>
            <a:t>Final Presentation</a:t>
          </a:r>
        </a:p>
      </dgm:t>
    </dgm:pt>
    <dgm:pt modelId="{BD5D5F5A-9873-415C-9F11-094674B56A35}" type="parTrans" cxnId="{71AB1E99-FE9C-4F60-90B2-7645A060C57E}">
      <dgm:prSet/>
      <dgm:spPr/>
      <dgm:t>
        <a:bodyPr/>
        <a:lstStyle/>
        <a:p>
          <a:endParaRPr lang="en-MY" sz="2800"/>
        </a:p>
      </dgm:t>
    </dgm:pt>
    <dgm:pt modelId="{41EE7C36-1019-4297-8117-22A006EFA325}" type="sibTrans" cxnId="{71AB1E99-FE9C-4F60-90B2-7645A060C57E}">
      <dgm:prSet/>
      <dgm:spPr/>
      <dgm:t>
        <a:bodyPr/>
        <a:lstStyle/>
        <a:p>
          <a:endParaRPr lang="en-MY"/>
        </a:p>
      </dgm:t>
    </dgm:pt>
    <dgm:pt modelId="{493E7F0B-1B4E-4037-AA3E-159DD40F72D8}">
      <dgm:prSet/>
      <dgm:spPr/>
      <dgm:t>
        <a:bodyPr/>
        <a:lstStyle/>
        <a:p>
          <a:r>
            <a:rPr lang="en-MY"/>
            <a:t>System Design for Scaling the system</a:t>
          </a:r>
        </a:p>
      </dgm:t>
    </dgm:pt>
    <dgm:pt modelId="{7FBCBF40-55BC-47A8-87AF-C3AB2BA43D87}" type="parTrans" cxnId="{9506E3C7-627C-463F-BF28-5A638B23CFF5}">
      <dgm:prSet/>
      <dgm:spPr/>
      <dgm:t>
        <a:bodyPr/>
        <a:lstStyle/>
        <a:p>
          <a:endParaRPr lang="en-MY"/>
        </a:p>
      </dgm:t>
    </dgm:pt>
    <dgm:pt modelId="{72AE4959-8549-4417-BE5C-0F4D5921F162}" type="sibTrans" cxnId="{9506E3C7-627C-463F-BF28-5A638B23CFF5}">
      <dgm:prSet/>
      <dgm:spPr/>
      <dgm:t>
        <a:bodyPr/>
        <a:lstStyle/>
        <a:p>
          <a:endParaRPr lang="en-MY"/>
        </a:p>
      </dgm:t>
    </dgm:pt>
    <dgm:pt modelId="{85CB3B9E-2DE9-4AB9-98BC-60EA51BA59B7}" type="pres">
      <dgm:prSet presAssocID="{6BB77551-24C0-457C-B9C0-78609815DC1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E65F80F-BD27-4799-8718-E006F1B85DA3}" type="pres">
      <dgm:prSet presAssocID="{6BB77551-24C0-457C-B9C0-78609815DC16}" presName="hierFlow" presStyleCnt="0"/>
      <dgm:spPr/>
    </dgm:pt>
    <dgm:pt modelId="{261068F0-9A1E-4E1D-8848-0106456EF660}" type="pres">
      <dgm:prSet presAssocID="{6BB77551-24C0-457C-B9C0-78609815DC1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0374F269-483C-42EB-84B8-31C0EF9E1572}" type="pres">
      <dgm:prSet presAssocID="{BD16EF0C-1A67-4473-B9A7-CB17274D55C9}" presName="Name14" presStyleCnt="0"/>
      <dgm:spPr/>
    </dgm:pt>
    <dgm:pt modelId="{C24B2D59-ED23-4E04-9ECA-E454B722F9B2}" type="pres">
      <dgm:prSet presAssocID="{BD16EF0C-1A67-4473-B9A7-CB17274D55C9}" presName="level1Shape" presStyleLbl="node0" presStyleIdx="0" presStyleCnt="1">
        <dgm:presLayoutVars>
          <dgm:chPref val="3"/>
        </dgm:presLayoutVars>
      </dgm:prSet>
      <dgm:spPr/>
    </dgm:pt>
    <dgm:pt modelId="{0751C26C-1A46-469B-A72A-3B444B9D4036}" type="pres">
      <dgm:prSet presAssocID="{BD16EF0C-1A67-4473-B9A7-CB17274D55C9}" presName="hierChild2" presStyleCnt="0"/>
      <dgm:spPr/>
    </dgm:pt>
    <dgm:pt modelId="{FA5D18FF-5F77-4D4B-B2CC-B2730A5D4273}" type="pres">
      <dgm:prSet presAssocID="{DB5AA5EA-0920-465A-AB06-4919BD1E20FF}" presName="Name19" presStyleLbl="parChTrans1D2" presStyleIdx="0" presStyleCnt="5"/>
      <dgm:spPr/>
    </dgm:pt>
    <dgm:pt modelId="{D8025859-9356-41F8-8457-57F39ED8957D}" type="pres">
      <dgm:prSet presAssocID="{D82EEE5E-886B-4FD2-8178-E190716D2F6F}" presName="Name21" presStyleCnt="0"/>
      <dgm:spPr/>
    </dgm:pt>
    <dgm:pt modelId="{A3037D26-9D1E-4A96-8628-8726B1756292}" type="pres">
      <dgm:prSet presAssocID="{D82EEE5E-886B-4FD2-8178-E190716D2F6F}" presName="level2Shape" presStyleLbl="node2" presStyleIdx="0" presStyleCnt="5"/>
      <dgm:spPr/>
    </dgm:pt>
    <dgm:pt modelId="{FB89F50E-66B9-4291-9F76-6FAC5A816B38}" type="pres">
      <dgm:prSet presAssocID="{D82EEE5E-886B-4FD2-8178-E190716D2F6F}" presName="hierChild3" presStyleCnt="0"/>
      <dgm:spPr/>
    </dgm:pt>
    <dgm:pt modelId="{34437493-E8CD-4732-9D4F-826428D172B4}" type="pres">
      <dgm:prSet presAssocID="{5160DBA5-0475-4C54-959F-05278442586F}" presName="Name19" presStyleLbl="parChTrans1D3" presStyleIdx="0" presStyleCnt="8"/>
      <dgm:spPr/>
    </dgm:pt>
    <dgm:pt modelId="{E898AB0F-BA70-4FF7-893A-9FFD34ADCA66}" type="pres">
      <dgm:prSet presAssocID="{AD906F60-C580-4F78-A2EB-ACDBEF79E99D}" presName="Name21" presStyleCnt="0"/>
      <dgm:spPr/>
    </dgm:pt>
    <dgm:pt modelId="{8777F28D-764A-42C8-AB0C-A7EEFA542057}" type="pres">
      <dgm:prSet presAssocID="{AD906F60-C580-4F78-A2EB-ACDBEF79E99D}" presName="level2Shape" presStyleLbl="node3" presStyleIdx="0" presStyleCnt="8"/>
      <dgm:spPr/>
    </dgm:pt>
    <dgm:pt modelId="{0736F4A3-48EF-447D-A50D-981886E1BDE6}" type="pres">
      <dgm:prSet presAssocID="{AD906F60-C580-4F78-A2EB-ACDBEF79E99D}" presName="hierChild3" presStyleCnt="0"/>
      <dgm:spPr/>
    </dgm:pt>
    <dgm:pt modelId="{38C49B73-8397-424E-81C1-8ECBEE49B176}" type="pres">
      <dgm:prSet presAssocID="{4B2922F3-0629-43A3-8812-D55C241AFA54}" presName="Name19" presStyleLbl="parChTrans1D3" presStyleIdx="1" presStyleCnt="8"/>
      <dgm:spPr/>
    </dgm:pt>
    <dgm:pt modelId="{60FBA816-5750-431C-9FEE-AAA933454B54}" type="pres">
      <dgm:prSet presAssocID="{2F222004-1E3F-489D-B3C6-3AA8C818EC95}" presName="Name21" presStyleCnt="0"/>
      <dgm:spPr/>
    </dgm:pt>
    <dgm:pt modelId="{15AAB759-4C6D-4778-AE0B-4D549665D5D1}" type="pres">
      <dgm:prSet presAssocID="{2F222004-1E3F-489D-B3C6-3AA8C818EC95}" presName="level2Shape" presStyleLbl="node3" presStyleIdx="1" presStyleCnt="8"/>
      <dgm:spPr/>
    </dgm:pt>
    <dgm:pt modelId="{DD6475D8-BC01-4738-94FF-7E2699C79C24}" type="pres">
      <dgm:prSet presAssocID="{2F222004-1E3F-489D-B3C6-3AA8C818EC95}" presName="hierChild3" presStyleCnt="0"/>
      <dgm:spPr/>
    </dgm:pt>
    <dgm:pt modelId="{A4F04ABE-EAFC-4E39-9D8C-8D7C5C3AC264}" type="pres">
      <dgm:prSet presAssocID="{8BD2D20C-6FB4-41C1-8C54-7BF82F94D968}" presName="Name19" presStyleLbl="parChTrans1D2" presStyleIdx="1" presStyleCnt="5"/>
      <dgm:spPr/>
    </dgm:pt>
    <dgm:pt modelId="{46446410-A6EF-438D-B66C-80658B388206}" type="pres">
      <dgm:prSet presAssocID="{77EE309E-D169-4434-B066-07DF1C0E8FDB}" presName="Name21" presStyleCnt="0"/>
      <dgm:spPr/>
    </dgm:pt>
    <dgm:pt modelId="{6F00A828-C8BF-4EBF-9D5E-B6096DD03887}" type="pres">
      <dgm:prSet presAssocID="{77EE309E-D169-4434-B066-07DF1C0E8FDB}" presName="level2Shape" presStyleLbl="node2" presStyleIdx="1" presStyleCnt="5"/>
      <dgm:spPr/>
    </dgm:pt>
    <dgm:pt modelId="{3A4FD658-C519-42A8-B6ED-9EC5146CAE34}" type="pres">
      <dgm:prSet presAssocID="{77EE309E-D169-4434-B066-07DF1C0E8FDB}" presName="hierChild3" presStyleCnt="0"/>
      <dgm:spPr/>
    </dgm:pt>
    <dgm:pt modelId="{16546437-0604-4B30-9E7B-D66179EEA3E2}" type="pres">
      <dgm:prSet presAssocID="{EE5F16B9-6473-407D-ADF5-57F8730A08DD}" presName="Name19" presStyleLbl="parChTrans1D3" presStyleIdx="2" presStyleCnt="8"/>
      <dgm:spPr/>
    </dgm:pt>
    <dgm:pt modelId="{D492D32C-BD18-42A5-8FDE-298B313039B8}" type="pres">
      <dgm:prSet presAssocID="{0573D82B-8DF9-4706-A422-1966E21CF281}" presName="Name21" presStyleCnt="0"/>
      <dgm:spPr/>
    </dgm:pt>
    <dgm:pt modelId="{5DB50CD1-06C7-4452-9672-59665464C31F}" type="pres">
      <dgm:prSet presAssocID="{0573D82B-8DF9-4706-A422-1966E21CF281}" presName="level2Shape" presStyleLbl="node3" presStyleIdx="2" presStyleCnt="8"/>
      <dgm:spPr/>
    </dgm:pt>
    <dgm:pt modelId="{57F86582-2B87-4211-A410-EE005AD80D58}" type="pres">
      <dgm:prSet presAssocID="{0573D82B-8DF9-4706-A422-1966E21CF281}" presName="hierChild3" presStyleCnt="0"/>
      <dgm:spPr/>
    </dgm:pt>
    <dgm:pt modelId="{75986033-F5AC-46C5-99E4-16251F6EA6EA}" type="pres">
      <dgm:prSet presAssocID="{E79A6B3F-50AC-4DDE-8FEB-95B4F22A425B}" presName="Name19" presStyleLbl="parChTrans1D3" presStyleIdx="3" presStyleCnt="8"/>
      <dgm:spPr/>
    </dgm:pt>
    <dgm:pt modelId="{B4C1B2E9-798B-4366-8E3B-DFBFBC17EFDD}" type="pres">
      <dgm:prSet presAssocID="{00BC42EE-360A-45F8-B37C-BA13057D393B}" presName="Name21" presStyleCnt="0"/>
      <dgm:spPr/>
    </dgm:pt>
    <dgm:pt modelId="{7CE69A8F-863B-4341-A767-4E540B495D9F}" type="pres">
      <dgm:prSet presAssocID="{00BC42EE-360A-45F8-B37C-BA13057D393B}" presName="level2Shape" presStyleLbl="node3" presStyleIdx="3" presStyleCnt="8"/>
      <dgm:spPr/>
    </dgm:pt>
    <dgm:pt modelId="{88F51990-8A98-4DE7-828B-6DA35C45917F}" type="pres">
      <dgm:prSet presAssocID="{00BC42EE-360A-45F8-B37C-BA13057D393B}" presName="hierChild3" presStyleCnt="0"/>
      <dgm:spPr/>
    </dgm:pt>
    <dgm:pt modelId="{DB8D419D-C932-4357-9485-F2DA7F07CC1C}" type="pres">
      <dgm:prSet presAssocID="{AF5F5D67-D230-447D-9944-42132D026717}" presName="Name19" presStyleLbl="parChTrans1D3" presStyleIdx="4" presStyleCnt="8"/>
      <dgm:spPr/>
    </dgm:pt>
    <dgm:pt modelId="{74DF07FA-D56E-4B84-8402-37BBCDAF6E5D}" type="pres">
      <dgm:prSet presAssocID="{AC15A279-3871-4758-A4B2-E1D22EF0CD87}" presName="Name21" presStyleCnt="0"/>
      <dgm:spPr/>
    </dgm:pt>
    <dgm:pt modelId="{0155609E-EBB2-4AAB-ABE0-6D00B251153B}" type="pres">
      <dgm:prSet presAssocID="{AC15A279-3871-4758-A4B2-E1D22EF0CD87}" presName="level2Shape" presStyleLbl="node3" presStyleIdx="4" presStyleCnt="8"/>
      <dgm:spPr/>
    </dgm:pt>
    <dgm:pt modelId="{2387505E-D3C6-40A6-A4CD-B6DC5ACE203E}" type="pres">
      <dgm:prSet presAssocID="{AC15A279-3871-4758-A4B2-E1D22EF0CD87}" presName="hierChild3" presStyleCnt="0"/>
      <dgm:spPr/>
    </dgm:pt>
    <dgm:pt modelId="{ABAFFC1D-87BB-4F25-AAF8-5E572D500B82}" type="pres">
      <dgm:prSet presAssocID="{F4B638D6-6A8B-48EF-A274-AC672CEC66B4}" presName="Name19" presStyleLbl="parChTrans1D2" presStyleIdx="2" presStyleCnt="5"/>
      <dgm:spPr/>
    </dgm:pt>
    <dgm:pt modelId="{2AB4622F-D9AD-415C-B929-4750ED8C0E83}" type="pres">
      <dgm:prSet presAssocID="{C61857C0-A918-4B20-9B99-A44CEC70CB18}" presName="Name21" presStyleCnt="0"/>
      <dgm:spPr/>
    </dgm:pt>
    <dgm:pt modelId="{1B514A06-D738-4268-A65B-3A28F14F2883}" type="pres">
      <dgm:prSet presAssocID="{C61857C0-A918-4B20-9B99-A44CEC70CB18}" presName="level2Shape" presStyleLbl="node2" presStyleIdx="2" presStyleCnt="5"/>
      <dgm:spPr/>
    </dgm:pt>
    <dgm:pt modelId="{9C57031B-0B8B-43D8-A99B-83CBF401C4C5}" type="pres">
      <dgm:prSet presAssocID="{C61857C0-A918-4B20-9B99-A44CEC70CB18}" presName="hierChild3" presStyleCnt="0"/>
      <dgm:spPr/>
    </dgm:pt>
    <dgm:pt modelId="{E1128929-7BC1-42BF-A136-C671DEB6BE7D}" type="pres">
      <dgm:prSet presAssocID="{D3553117-9907-4AD8-8334-D0A2484BFCD2}" presName="Name19" presStyleLbl="parChTrans1D3" presStyleIdx="5" presStyleCnt="8"/>
      <dgm:spPr/>
    </dgm:pt>
    <dgm:pt modelId="{A3CD5D84-F791-40E4-AD7C-DF09FDE325FA}" type="pres">
      <dgm:prSet presAssocID="{6DC944BE-1A25-450A-AFE9-8389347E4E4D}" presName="Name21" presStyleCnt="0"/>
      <dgm:spPr/>
    </dgm:pt>
    <dgm:pt modelId="{6A239464-4C06-43AF-82CB-C4341CBE7C02}" type="pres">
      <dgm:prSet presAssocID="{6DC944BE-1A25-450A-AFE9-8389347E4E4D}" presName="level2Shape" presStyleLbl="node3" presStyleIdx="5" presStyleCnt="8"/>
      <dgm:spPr/>
    </dgm:pt>
    <dgm:pt modelId="{C7F58A8D-AA99-44B6-8E73-57C5F12CE169}" type="pres">
      <dgm:prSet presAssocID="{6DC944BE-1A25-450A-AFE9-8389347E4E4D}" presName="hierChild3" presStyleCnt="0"/>
      <dgm:spPr/>
    </dgm:pt>
    <dgm:pt modelId="{EF74EC45-D8B8-4F86-A0D3-827640ECC806}" type="pres">
      <dgm:prSet presAssocID="{7FBCBF40-55BC-47A8-87AF-C3AB2BA43D87}" presName="Name19" presStyleLbl="parChTrans1D4" presStyleIdx="0" presStyleCnt="5"/>
      <dgm:spPr/>
    </dgm:pt>
    <dgm:pt modelId="{06EAD18C-ECC6-4DD4-84C9-F62A28D09704}" type="pres">
      <dgm:prSet presAssocID="{493E7F0B-1B4E-4037-AA3E-159DD40F72D8}" presName="Name21" presStyleCnt="0"/>
      <dgm:spPr/>
    </dgm:pt>
    <dgm:pt modelId="{470A82B6-E8E3-4726-9325-9E9DB75857B6}" type="pres">
      <dgm:prSet presAssocID="{493E7F0B-1B4E-4037-AA3E-159DD40F72D8}" presName="level2Shape" presStyleLbl="node4" presStyleIdx="0" presStyleCnt="5"/>
      <dgm:spPr/>
    </dgm:pt>
    <dgm:pt modelId="{449B97A3-FCF8-494A-9A38-AABC12274DFC}" type="pres">
      <dgm:prSet presAssocID="{493E7F0B-1B4E-4037-AA3E-159DD40F72D8}" presName="hierChild3" presStyleCnt="0"/>
      <dgm:spPr/>
    </dgm:pt>
    <dgm:pt modelId="{CD1DFE79-6C52-47D2-9700-4E133BACBE9A}" type="pres">
      <dgm:prSet presAssocID="{12782824-6871-4161-8E28-8F73C36AAA54}" presName="Name19" presStyleLbl="parChTrans1D2" presStyleIdx="3" presStyleCnt="5"/>
      <dgm:spPr/>
    </dgm:pt>
    <dgm:pt modelId="{B0BEA176-B089-4F46-9159-DC49D9D4E8F9}" type="pres">
      <dgm:prSet presAssocID="{FFF96DE2-32FA-4AAD-843A-2307FFEB8FEB}" presName="Name21" presStyleCnt="0"/>
      <dgm:spPr/>
    </dgm:pt>
    <dgm:pt modelId="{89894DFE-6AD8-4A0C-BF56-B1E20B46A600}" type="pres">
      <dgm:prSet presAssocID="{FFF96DE2-32FA-4AAD-843A-2307FFEB8FEB}" presName="level2Shape" presStyleLbl="node2" presStyleIdx="3" presStyleCnt="5" custScaleX="90814" custScaleY="91477"/>
      <dgm:spPr/>
    </dgm:pt>
    <dgm:pt modelId="{CE348DE8-A19F-4799-B680-0D546BA8EF30}" type="pres">
      <dgm:prSet presAssocID="{FFF96DE2-32FA-4AAD-843A-2307FFEB8FEB}" presName="hierChild3" presStyleCnt="0"/>
      <dgm:spPr/>
    </dgm:pt>
    <dgm:pt modelId="{52E99BDA-C28D-4E0A-8F91-F05C94421A2D}" type="pres">
      <dgm:prSet presAssocID="{DFEF176F-353B-4D56-AB60-C78890841015}" presName="Name19" presStyleLbl="parChTrans1D3" presStyleIdx="6" presStyleCnt="8"/>
      <dgm:spPr/>
    </dgm:pt>
    <dgm:pt modelId="{D7EA1CDE-310A-4AAF-8DD4-417DDCB5B277}" type="pres">
      <dgm:prSet presAssocID="{63F74054-7FEF-4F9D-9403-FE4C8B2679DA}" presName="Name21" presStyleCnt="0"/>
      <dgm:spPr/>
    </dgm:pt>
    <dgm:pt modelId="{AAFDFFDA-29CD-4DE1-96D4-B96ED8BCB428}" type="pres">
      <dgm:prSet presAssocID="{63F74054-7FEF-4F9D-9403-FE4C8B2679DA}" presName="level2Shape" presStyleLbl="node3" presStyleIdx="6" presStyleCnt="8"/>
      <dgm:spPr/>
    </dgm:pt>
    <dgm:pt modelId="{4068FB08-6D73-4E44-A478-EC16479F0E16}" type="pres">
      <dgm:prSet presAssocID="{63F74054-7FEF-4F9D-9403-FE4C8B2679DA}" presName="hierChild3" presStyleCnt="0"/>
      <dgm:spPr/>
    </dgm:pt>
    <dgm:pt modelId="{2F4EE725-0516-4985-8EB2-504A9BD9EB31}" type="pres">
      <dgm:prSet presAssocID="{98743E0C-3AA7-4458-8A39-A21DE74FC8D5}" presName="Name19" presStyleLbl="parChTrans1D4" presStyleIdx="1" presStyleCnt="5"/>
      <dgm:spPr/>
    </dgm:pt>
    <dgm:pt modelId="{0C720B06-7258-4B7D-BB8E-E52F058B925A}" type="pres">
      <dgm:prSet presAssocID="{7245E70B-45CC-4E2B-9C45-E3BCC5CF9856}" presName="Name21" presStyleCnt="0"/>
      <dgm:spPr/>
    </dgm:pt>
    <dgm:pt modelId="{1EA0972D-1466-4B0A-B633-D7A9321962BB}" type="pres">
      <dgm:prSet presAssocID="{7245E70B-45CC-4E2B-9C45-E3BCC5CF9856}" presName="level2Shape" presStyleLbl="node4" presStyleIdx="1" presStyleCnt="5"/>
      <dgm:spPr/>
    </dgm:pt>
    <dgm:pt modelId="{6627FBA8-B4AF-4565-B1D1-808C333C1204}" type="pres">
      <dgm:prSet presAssocID="{7245E70B-45CC-4E2B-9C45-E3BCC5CF9856}" presName="hierChild3" presStyleCnt="0"/>
      <dgm:spPr/>
    </dgm:pt>
    <dgm:pt modelId="{7530E5F4-6B39-45D6-82EE-2F8693771104}" type="pres">
      <dgm:prSet presAssocID="{65A5BEA3-E3CE-4A04-AD51-7EFB013DB1C2}" presName="Name19" presStyleLbl="parChTrans1D4" presStyleIdx="2" presStyleCnt="5"/>
      <dgm:spPr/>
    </dgm:pt>
    <dgm:pt modelId="{998B3107-15DE-4820-BB6F-D4C2504AEEEA}" type="pres">
      <dgm:prSet presAssocID="{6EF8719B-8BB7-4BFB-8133-2ADEB354F555}" presName="Name21" presStyleCnt="0"/>
      <dgm:spPr/>
    </dgm:pt>
    <dgm:pt modelId="{20299B37-DCFE-4698-B2AC-F56B1B86F70F}" type="pres">
      <dgm:prSet presAssocID="{6EF8719B-8BB7-4BFB-8133-2ADEB354F555}" presName="level2Shape" presStyleLbl="node4" presStyleIdx="2" presStyleCnt="5" custScaleX="126074" custScaleY="118101"/>
      <dgm:spPr/>
    </dgm:pt>
    <dgm:pt modelId="{ED7996E8-4D98-442A-88A8-E51D69EE6BD2}" type="pres">
      <dgm:prSet presAssocID="{6EF8719B-8BB7-4BFB-8133-2ADEB354F555}" presName="hierChild3" presStyleCnt="0"/>
      <dgm:spPr/>
    </dgm:pt>
    <dgm:pt modelId="{A9A073E9-3386-4110-B596-EE5612F6D183}" type="pres">
      <dgm:prSet presAssocID="{5D8C8987-122B-4594-9D7F-83686A33E264}" presName="Name19" presStyleLbl="parChTrans1D4" presStyleIdx="3" presStyleCnt="5"/>
      <dgm:spPr/>
    </dgm:pt>
    <dgm:pt modelId="{91F0679B-949D-43DC-B159-A4C410B6AF9E}" type="pres">
      <dgm:prSet presAssocID="{4E680A1F-E214-4A7A-9DCC-F8DED7AE2B63}" presName="Name21" presStyleCnt="0"/>
      <dgm:spPr/>
    </dgm:pt>
    <dgm:pt modelId="{6A579D90-7747-4955-AA8A-92E152BB3674}" type="pres">
      <dgm:prSet presAssocID="{4E680A1F-E214-4A7A-9DCC-F8DED7AE2B63}" presName="level2Shape" presStyleLbl="node4" presStyleIdx="3" presStyleCnt="5" custScaleX="126074" custScaleY="132164"/>
      <dgm:spPr/>
    </dgm:pt>
    <dgm:pt modelId="{468AC3DE-8A59-4B1C-B27D-E68F7876BACC}" type="pres">
      <dgm:prSet presAssocID="{4E680A1F-E214-4A7A-9DCC-F8DED7AE2B63}" presName="hierChild3" presStyleCnt="0"/>
      <dgm:spPr/>
    </dgm:pt>
    <dgm:pt modelId="{BFC3416B-2DDA-407D-86CC-47B9032E407B}" type="pres">
      <dgm:prSet presAssocID="{ABA0F929-C763-4704-88EF-806FD09A6C53}" presName="Name19" presStyleLbl="parChTrans1D2" presStyleIdx="4" presStyleCnt="5"/>
      <dgm:spPr/>
    </dgm:pt>
    <dgm:pt modelId="{093D4655-1E77-46F4-B3DF-76A1CF9CD6D3}" type="pres">
      <dgm:prSet presAssocID="{CF75FE2C-A164-4535-A8F7-B2C75FE4319C}" presName="Name21" presStyleCnt="0"/>
      <dgm:spPr/>
    </dgm:pt>
    <dgm:pt modelId="{4F70A1A6-B610-43E1-8D30-42EA03CE8F97}" type="pres">
      <dgm:prSet presAssocID="{CF75FE2C-A164-4535-A8F7-B2C75FE4319C}" presName="level2Shape" presStyleLbl="node2" presStyleIdx="4" presStyleCnt="5"/>
      <dgm:spPr/>
    </dgm:pt>
    <dgm:pt modelId="{83635CD0-5AF7-4561-9E62-AF6B19F5C50E}" type="pres">
      <dgm:prSet presAssocID="{CF75FE2C-A164-4535-A8F7-B2C75FE4319C}" presName="hierChild3" presStyleCnt="0"/>
      <dgm:spPr/>
    </dgm:pt>
    <dgm:pt modelId="{9F51A5F5-571D-4DF5-97BE-A15AEE4B2474}" type="pres">
      <dgm:prSet presAssocID="{9FDC9BE4-1414-4A95-B75B-68D5B82CD358}" presName="Name19" presStyleLbl="parChTrans1D3" presStyleIdx="7" presStyleCnt="8"/>
      <dgm:spPr/>
    </dgm:pt>
    <dgm:pt modelId="{DF282C12-9313-4670-9E98-DE0A0E1FFCCF}" type="pres">
      <dgm:prSet presAssocID="{6459329C-6EDD-4F84-9C72-3851A0A13427}" presName="Name21" presStyleCnt="0"/>
      <dgm:spPr/>
    </dgm:pt>
    <dgm:pt modelId="{49BEF9D4-3E0F-4D91-84D2-91FFAC3D4258}" type="pres">
      <dgm:prSet presAssocID="{6459329C-6EDD-4F84-9C72-3851A0A13427}" presName="level2Shape" presStyleLbl="node3" presStyleIdx="7" presStyleCnt="8"/>
      <dgm:spPr/>
    </dgm:pt>
    <dgm:pt modelId="{CB58D98A-B25F-4007-9477-0332E722DBC7}" type="pres">
      <dgm:prSet presAssocID="{6459329C-6EDD-4F84-9C72-3851A0A13427}" presName="hierChild3" presStyleCnt="0"/>
      <dgm:spPr/>
    </dgm:pt>
    <dgm:pt modelId="{9C86E4CE-7D36-44CF-ACF8-4E8188C33033}" type="pres">
      <dgm:prSet presAssocID="{BD5D5F5A-9873-415C-9F11-094674B56A35}" presName="Name19" presStyleLbl="parChTrans1D4" presStyleIdx="4" presStyleCnt="5"/>
      <dgm:spPr/>
    </dgm:pt>
    <dgm:pt modelId="{DE07DAFF-486F-40B0-BB78-B77700530623}" type="pres">
      <dgm:prSet presAssocID="{426575EC-3EC6-4A0A-AA76-833018AA39D4}" presName="Name21" presStyleCnt="0"/>
      <dgm:spPr/>
    </dgm:pt>
    <dgm:pt modelId="{64549B2C-53CC-432B-A784-3E7CB46200F7}" type="pres">
      <dgm:prSet presAssocID="{426575EC-3EC6-4A0A-AA76-833018AA39D4}" presName="level2Shape" presStyleLbl="node4" presStyleIdx="4" presStyleCnt="5"/>
      <dgm:spPr/>
    </dgm:pt>
    <dgm:pt modelId="{7209D7FE-F470-4A37-B47C-5F55BD76988D}" type="pres">
      <dgm:prSet presAssocID="{426575EC-3EC6-4A0A-AA76-833018AA39D4}" presName="hierChild3" presStyleCnt="0"/>
      <dgm:spPr/>
    </dgm:pt>
    <dgm:pt modelId="{7F60EBB0-9E41-4611-A4AE-8587E7654698}" type="pres">
      <dgm:prSet presAssocID="{6BB77551-24C0-457C-B9C0-78609815DC16}" presName="bgShapesFlow" presStyleCnt="0"/>
      <dgm:spPr/>
    </dgm:pt>
  </dgm:ptLst>
  <dgm:cxnLst>
    <dgm:cxn modelId="{DF957000-9C2E-4B3A-B8F3-3AC7156512D2}" srcId="{BD16EF0C-1A67-4473-B9A7-CB17274D55C9}" destId="{FFF96DE2-32FA-4AAD-843A-2307FFEB8FEB}" srcOrd="3" destOrd="0" parTransId="{12782824-6871-4161-8E28-8F73C36AAA54}" sibTransId="{53380E14-F45D-438C-BAAD-22D2917C803A}"/>
    <dgm:cxn modelId="{8E172204-17E8-43E3-8536-A1A3E12AD6DA}" type="presOf" srcId="{AC15A279-3871-4758-A4B2-E1D22EF0CD87}" destId="{0155609E-EBB2-4AAB-ABE0-6D00B251153B}" srcOrd="0" destOrd="0" presId="urn:microsoft.com/office/officeart/2005/8/layout/hierarchy6"/>
    <dgm:cxn modelId="{EBF64E08-AC64-431A-A778-5DCE87A7A065}" type="presOf" srcId="{6BB77551-24C0-457C-B9C0-78609815DC16}" destId="{85CB3B9E-2DE9-4AB9-98BC-60EA51BA59B7}" srcOrd="0" destOrd="0" presId="urn:microsoft.com/office/officeart/2005/8/layout/hierarchy6"/>
    <dgm:cxn modelId="{9A8CED0B-F757-44A3-831C-8CABBDC9D45D}" srcId="{77EE309E-D169-4434-B066-07DF1C0E8FDB}" destId="{AC15A279-3871-4758-A4B2-E1D22EF0CD87}" srcOrd="2" destOrd="0" parTransId="{AF5F5D67-D230-447D-9944-42132D026717}" sibTransId="{E6BA0560-83E2-4CC8-BB22-7AE6F42B4ACF}"/>
    <dgm:cxn modelId="{C46B560F-A252-4B70-ABB0-DD4044F47DB4}" type="presOf" srcId="{FFF96DE2-32FA-4AAD-843A-2307FFEB8FEB}" destId="{89894DFE-6AD8-4A0C-BF56-B1E20B46A600}" srcOrd="0" destOrd="0" presId="urn:microsoft.com/office/officeart/2005/8/layout/hierarchy6"/>
    <dgm:cxn modelId="{956DCB10-1A9B-4867-995F-F5C26411E762}" type="presOf" srcId="{BD5D5F5A-9873-415C-9F11-094674B56A35}" destId="{9C86E4CE-7D36-44CF-ACF8-4E8188C33033}" srcOrd="0" destOrd="0" presId="urn:microsoft.com/office/officeart/2005/8/layout/hierarchy6"/>
    <dgm:cxn modelId="{6D961116-8615-475F-875C-295B655638C7}" type="presOf" srcId="{C61857C0-A918-4B20-9B99-A44CEC70CB18}" destId="{1B514A06-D738-4268-A65B-3A28F14F2883}" srcOrd="0" destOrd="0" presId="urn:microsoft.com/office/officeart/2005/8/layout/hierarchy6"/>
    <dgm:cxn modelId="{BC3D6C1A-B051-4FCF-B075-48C60271F246}" srcId="{BD16EF0C-1A67-4473-B9A7-CB17274D55C9}" destId="{D82EEE5E-886B-4FD2-8178-E190716D2F6F}" srcOrd="0" destOrd="0" parTransId="{DB5AA5EA-0920-465A-AB06-4919BD1E20FF}" sibTransId="{26C12B4B-D2EB-429E-BBDD-3166C11B7D69}"/>
    <dgm:cxn modelId="{ACBF871B-7D76-41E9-AB6B-CBDDADF13BC6}" srcId="{7245E70B-45CC-4E2B-9C45-E3BCC5CF9856}" destId="{6EF8719B-8BB7-4BFB-8133-2ADEB354F555}" srcOrd="0" destOrd="0" parTransId="{65A5BEA3-E3CE-4A04-AD51-7EFB013DB1C2}" sibTransId="{DD016F03-1EA2-4AE8-A13F-470F3B763A95}"/>
    <dgm:cxn modelId="{B197761D-8D52-4C19-A4E8-929CBE815CC3}" type="presOf" srcId="{DFEF176F-353B-4D56-AB60-C78890841015}" destId="{52E99BDA-C28D-4E0A-8F91-F05C94421A2D}" srcOrd="0" destOrd="0" presId="urn:microsoft.com/office/officeart/2005/8/layout/hierarchy6"/>
    <dgm:cxn modelId="{2EFAAE24-4F66-4D64-81F1-9CD2A360C0C9}" type="presOf" srcId="{4B2922F3-0629-43A3-8812-D55C241AFA54}" destId="{38C49B73-8397-424E-81C1-8ECBEE49B176}" srcOrd="0" destOrd="0" presId="urn:microsoft.com/office/officeart/2005/8/layout/hierarchy6"/>
    <dgm:cxn modelId="{DE55702C-6A85-42E2-AB22-D81A5DBA3C16}" type="presOf" srcId="{7FBCBF40-55BC-47A8-87AF-C3AB2BA43D87}" destId="{EF74EC45-D8B8-4F86-A0D3-827640ECC806}" srcOrd="0" destOrd="0" presId="urn:microsoft.com/office/officeart/2005/8/layout/hierarchy6"/>
    <dgm:cxn modelId="{9DEDA02E-8D38-40DA-8D63-8561EECF1CA8}" type="presOf" srcId="{77EE309E-D169-4434-B066-07DF1C0E8FDB}" destId="{6F00A828-C8BF-4EBF-9D5E-B6096DD03887}" srcOrd="0" destOrd="0" presId="urn:microsoft.com/office/officeart/2005/8/layout/hierarchy6"/>
    <dgm:cxn modelId="{8EF3FD33-8BE7-44C8-8D08-A4B6EDFD123C}" type="presOf" srcId="{EE5F16B9-6473-407D-ADF5-57F8730A08DD}" destId="{16546437-0604-4B30-9E7B-D66179EEA3E2}" srcOrd="0" destOrd="0" presId="urn:microsoft.com/office/officeart/2005/8/layout/hierarchy6"/>
    <dgm:cxn modelId="{02A03334-35EE-4A98-A889-CE63273DF705}" type="presOf" srcId="{E79A6B3F-50AC-4DDE-8FEB-95B4F22A425B}" destId="{75986033-F5AC-46C5-99E4-16251F6EA6EA}" srcOrd="0" destOrd="0" presId="urn:microsoft.com/office/officeart/2005/8/layout/hierarchy6"/>
    <dgm:cxn modelId="{DF2BC337-3CE4-4BA6-BAB5-438CDA8CC6CA}" type="presOf" srcId="{AD906F60-C580-4F78-A2EB-ACDBEF79E99D}" destId="{8777F28D-764A-42C8-AB0C-A7EEFA542057}" srcOrd="0" destOrd="0" presId="urn:microsoft.com/office/officeart/2005/8/layout/hierarchy6"/>
    <dgm:cxn modelId="{FE812039-5D76-41A1-8974-9F45081AAD64}" type="presOf" srcId="{6EF8719B-8BB7-4BFB-8133-2ADEB354F555}" destId="{20299B37-DCFE-4698-B2AC-F56B1B86F70F}" srcOrd="0" destOrd="0" presId="urn:microsoft.com/office/officeart/2005/8/layout/hierarchy6"/>
    <dgm:cxn modelId="{FD555A5D-12DD-451A-82C4-775F58054B09}" srcId="{CF75FE2C-A164-4535-A8F7-B2C75FE4319C}" destId="{6459329C-6EDD-4F84-9C72-3851A0A13427}" srcOrd="0" destOrd="0" parTransId="{9FDC9BE4-1414-4A95-B75B-68D5B82CD358}" sibTransId="{357B2134-075D-4EB6-8ABE-6FB71C7FFB07}"/>
    <dgm:cxn modelId="{28DBF25E-ABE2-4EE9-909E-D8F3B19AF673}" srcId="{BD16EF0C-1A67-4473-B9A7-CB17274D55C9}" destId="{CF75FE2C-A164-4535-A8F7-B2C75FE4319C}" srcOrd="4" destOrd="0" parTransId="{ABA0F929-C763-4704-88EF-806FD09A6C53}" sibTransId="{BC30D407-AC5F-4422-9A30-856E73020C5C}"/>
    <dgm:cxn modelId="{8D12B841-1A5D-4F18-BB0F-5A37A7EBB593}" srcId="{BD16EF0C-1A67-4473-B9A7-CB17274D55C9}" destId="{77EE309E-D169-4434-B066-07DF1C0E8FDB}" srcOrd="1" destOrd="0" parTransId="{8BD2D20C-6FB4-41C1-8C54-7BF82F94D968}" sibTransId="{9B12A35D-B192-4069-9F90-DBF7BD3EA93B}"/>
    <dgm:cxn modelId="{62BE7965-6B4E-4BDA-B0F4-142C8E3BDC3C}" type="presOf" srcId="{426575EC-3EC6-4A0A-AA76-833018AA39D4}" destId="{64549B2C-53CC-432B-A784-3E7CB46200F7}" srcOrd="0" destOrd="0" presId="urn:microsoft.com/office/officeart/2005/8/layout/hierarchy6"/>
    <dgm:cxn modelId="{0E092D49-045C-48D6-A585-A8AB98BB47CB}" type="presOf" srcId="{D82EEE5E-886B-4FD2-8178-E190716D2F6F}" destId="{A3037D26-9D1E-4A96-8628-8726B1756292}" srcOrd="0" destOrd="0" presId="urn:microsoft.com/office/officeart/2005/8/layout/hierarchy6"/>
    <dgm:cxn modelId="{E8AD0B6A-274A-412E-9D62-E36C2598F042}" srcId="{77EE309E-D169-4434-B066-07DF1C0E8FDB}" destId="{0573D82B-8DF9-4706-A422-1966E21CF281}" srcOrd="0" destOrd="0" parTransId="{EE5F16B9-6473-407D-ADF5-57F8730A08DD}" sibTransId="{60D3F73A-1913-47CC-8FE4-143A40902ACA}"/>
    <dgm:cxn modelId="{4E69976B-AA40-4A8B-8A2A-A552FE260F6B}" type="presOf" srcId="{AF5F5D67-D230-447D-9944-42132D026717}" destId="{DB8D419D-C932-4357-9485-F2DA7F07CC1C}" srcOrd="0" destOrd="0" presId="urn:microsoft.com/office/officeart/2005/8/layout/hierarchy6"/>
    <dgm:cxn modelId="{AA904950-8F7E-4855-8DA5-2C16E905D357}" srcId="{C61857C0-A918-4B20-9B99-A44CEC70CB18}" destId="{6DC944BE-1A25-450A-AFE9-8389347E4E4D}" srcOrd="0" destOrd="0" parTransId="{D3553117-9907-4AD8-8334-D0A2484BFCD2}" sibTransId="{A7B79C5A-BF3E-4139-89B5-4AC6E201561C}"/>
    <dgm:cxn modelId="{E27FD358-4C82-4BA5-8DA7-1A71D286E3C2}" type="presOf" srcId="{BD16EF0C-1A67-4473-B9A7-CB17274D55C9}" destId="{C24B2D59-ED23-4E04-9ECA-E454B722F9B2}" srcOrd="0" destOrd="0" presId="urn:microsoft.com/office/officeart/2005/8/layout/hierarchy6"/>
    <dgm:cxn modelId="{0E5C2859-C92C-479E-B49A-CE4F0AB5275D}" type="presOf" srcId="{98743E0C-3AA7-4458-8A39-A21DE74FC8D5}" destId="{2F4EE725-0516-4985-8EB2-504A9BD9EB31}" srcOrd="0" destOrd="0" presId="urn:microsoft.com/office/officeart/2005/8/layout/hierarchy6"/>
    <dgm:cxn modelId="{1C447579-7CD7-40E5-A74A-A8E030E48C8C}" type="presOf" srcId="{D3553117-9907-4AD8-8334-D0A2484BFCD2}" destId="{E1128929-7BC1-42BF-A136-C671DEB6BE7D}" srcOrd="0" destOrd="0" presId="urn:microsoft.com/office/officeart/2005/8/layout/hierarchy6"/>
    <dgm:cxn modelId="{25680E7D-13AA-49EE-B8B6-343E988A64FB}" type="presOf" srcId="{2F222004-1E3F-489D-B3C6-3AA8C818EC95}" destId="{15AAB759-4C6D-4778-AE0B-4D549665D5D1}" srcOrd="0" destOrd="0" presId="urn:microsoft.com/office/officeart/2005/8/layout/hierarchy6"/>
    <dgm:cxn modelId="{21DDF47F-C0B7-4086-9DB7-3AF249F1FDAB}" type="presOf" srcId="{65A5BEA3-E3CE-4A04-AD51-7EFB013DB1C2}" destId="{7530E5F4-6B39-45D6-82EE-2F8693771104}" srcOrd="0" destOrd="0" presId="urn:microsoft.com/office/officeart/2005/8/layout/hierarchy6"/>
    <dgm:cxn modelId="{5FCFA980-AABF-4D45-B078-F8DA0668C150}" type="presOf" srcId="{5160DBA5-0475-4C54-959F-05278442586F}" destId="{34437493-E8CD-4732-9D4F-826428D172B4}" srcOrd="0" destOrd="0" presId="urn:microsoft.com/office/officeart/2005/8/layout/hierarchy6"/>
    <dgm:cxn modelId="{096C4081-E230-4794-91D3-69EA15A32F58}" srcId="{6EF8719B-8BB7-4BFB-8133-2ADEB354F555}" destId="{4E680A1F-E214-4A7A-9DCC-F8DED7AE2B63}" srcOrd="0" destOrd="0" parTransId="{5D8C8987-122B-4594-9D7F-83686A33E264}" sibTransId="{2525E823-8279-4B54-BE68-9AE5CF61BC0F}"/>
    <dgm:cxn modelId="{599E7F82-F41E-4604-8E5D-949C0CD4EB2E}" srcId="{FFF96DE2-32FA-4AAD-843A-2307FFEB8FEB}" destId="{63F74054-7FEF-4F9D-9403-FE4C8B2679DA}" srcOrd="0" destOrd="0" parTransId="{DFEF176F-353B-4D56-AB60-C78890841015}" sibTransId="{759F179E-D7A5-40D3-B577-03DE4A7B4410}"/>
    <dgm:cxn modelId="{969BAC87-D3B7-4283-BB7C-8EFB657B6DD2}" srcId="{77EE309E-D169-4434-B066-07DF1C0E8FDB}" destId="{00BC42EE-360A-45F8-B37C-BA13057D393B}" srcOrd="1" destOrd="0" parTransId="{E79A6B3F-50AC-4DDE-8FEB-95B4F22A425B}" sibTransId="{51EA6626-520D-4A4F-A728-306228A329AF}"/>
    <dgm:cxn modelId="{95DFBB89-41AA-40CD-8E59-488205E8236B}" srcId="{D82EEE5E-886B-4FD2-8178-E190716D2F6F}" destId="{2F222004-1E3F-489D-B3C6-3AA8C818EC95}" srcOrd="1" destOrd="0" parTransId="{4B2922F3-0629-43A3-8812-D55C241AFA54}" sibTransId="{BDA595BD-C899-48E6-B1B2-5ECAE370A2E9}"/>
    <dgm:cxn modelId="{4005798A-97C6-44FD-9729-2B2E7C91821F}" type="presOf" srcId="{CF75FE2C-A164-4535-A8F7-B2C75FE4319C}" destId="{4F70A1A6-B610-43E1-8D30-42EA03CE8F97}" srcOrd="0" destOrd="0" presId="urn:microsoft.com/office/officeart/2005/8/layout/hierarchy6"/>
    <dgm:cxn modelId="{088F2E8B-D63E-4ABB-AE82-9B061E10DC7C}" type="presOf" srcId="{DB5AA5EA-0920-465A-AB06-4919BD1E20FF}" destId="{FA5D18FF-5F77-4D4B-B2CC-B2730A5D4273}" srcOrd="0" destOrd="0" presId="urn:microsoft.com/office/officeart/2005/8/layout/hierarchy6"/>
    <dgm:cxn modelId="{62842B90-4E1B-4F6D-93BF-69D7072F4970}" srcId="{BD16EF0C-1A67-4473-B9A7-CB17274D55C9}" destId="{C61857C0-A918-4B20-9B99-A44CEC70CB18}" srcOrd="2" destOrd="0" parTransId="{F4B638D6-6A8B-48EF-A274-AC672CEC66B4}" sibTransId="{89A7537C-2ED1-43A8-AD9F-3B069A214779}"/>
    <dgm:cxn modelId="{A2F84B95-8CB3-4A69-8B06-EF52B8C045C1}" type="presOf" srcId="{63F74054-7FEF-4F9D-9403-FE4C8B2679DA}" destId="{AAFDFFDA-29CD-4DE1-96D4-B96ED8BCB428}" srcOrd="0" destOrd="0" presId="urn:microsoft.com/office/officeart/2005/8/layout/hierarchy6"/>
    <dgm:cxn modelId="{AE290F98-6AFA-4C83-B0E9-8018269A9CC9}" type="presOf" srcId="{12782824-6871-4161-8E28-8F73C36AAA54}" destId="{CD1DFE79-6C52-47D2-9700-4E133BACBE9A}" srcOrd="0" destOrd="0" presId="urn:microsoft.com/office/officeart/2005/8/layout/hierarchy6"/>
    <dgm:cxn modelId="{71AB1E99-FE9C-4F60-90B2-7645A060C57E}" srcId="{6459329C-6EDD-4F84-9C72-3851A0A13427}" destId="{426575EC-3EC6-4A0A-AA76-833018AA39D4}" srcOrd="0" destOrd="0" parTransId="{BD5D5F5A-9873-415C-9F11-094674B56A35}" sibTransId="{41EE7C36-1019-4297-8117-22A006EFA325}"/>
    <dgm:cxn modelId="{87EDB09D-6E3E-4CE9-8D13-7F2A5F2ABFCC}" type="presOf" srcId="{493E7F0B-1B4E-4037-AA3E-159DD40F72D8}" destId="{470A82B6-E8E3-4726-9325-9E9DB75857B6}" srcOrd="0" destOrd="0" presId="urn:microsoft.com/office/officeart/2005/8/layout/hierarchy6"/>
    <dgm:cxn modelId="{FB3E7BA5-8638-4F97-B1F9-86866D4E3A9D}" type="presOf" srcId="{6DC944BE-1A25-450A-AFE9-8389347E4E4D}" destId="{6A239464-4C06-43AF-82CB-C4341CBE7C02}" srcOrd="0" destOrd="0" presId="urn:microsoft.com/office/officeart/2005/8/layout/hierarchy6"/>
    <dgm:cxn modelId="{B4AD48A7-8012-421F-8421-A24BD160D7A8}" srcId="{D82EEE5E-886B-4FD2-8178-E190716D2F6F}" destId="{AD906F60-C580-4F78-A2EB-ACDBEF79E99D}" srcOrd="0" destOrd="0" parTransId="{5160DBA5-0475-4C54-959F-05278442586F}" sibTransId="{CACB9ADD-2686-409D-8CA2-7ADADDC66C2D}"/>
    <dgm:cxn modelId="{B7C6CFAA-E2F9-4D62-A6D4-4F89D10566DE}" srcId="{6BB77551-24C0-457C-B9C0-78609815DC16}" destId="{BD16EF0C-1A67-4473-B9A7-CB17274D55C9}" srcOrd="0" destOrd="0" parTransId="{810BD538-8062-419B-A42A-4A457C54968A}" sibTransId="{6FB839FF-13A5-40C8-B3DB-6531B0D6AB7B}"/>
    <dgm:cxn modelId="{97E227AB-052A-481D-8EFA-9EFA4A3BB4F9}" type="presOf" srcId="{6459329C-6EDD-4F84-9C72-3851A0A13427}" destId="{49BEF9D4-3E0F-4D91-84D2-91FFAC3D4258}" srcOrd="0" destOrd="0" presId="urn:microsoft.com/office/officeart/2005/8/layout/hierarchy6"/>
    <dgm:cxn modelId="{9DF0F2AC-309F-4B46-8E3D-B64CF9983CDA}" type="presOf" srcId="{4E680A1F-E214-4A7A-9DCC-F8DED7AE2B63}" destId="{6A579D90-7747-4955-AA8A-92E152BB3674}" srcOrd="0" destOrd="0" presId="urn:microsoft.com/office/officeart/2005/8/layout/hierarchy6"/>
    <dgm:cxn modelId="{65C898B3-1743-4E49-9DD4-1CFF2799FD64}" type="presOf" srcId="{00BC42EE-360A-45F8-B37C-BA13057D393B}" destId="{7CE69A8F-863B-4341-A767-4E540B495D9F}" srcOrd="0" destOrd="0" presId="urn:microsoft.com/office/officeart/2005/8/layout/hierarchy6"/>
    <dgm:cxn modelId="{9506E3C7-627C-463F-BF28-5A638B23CFF5}" srcId="{6DC944BE-1A25-450A-AFE9-8389347E4E4D}" destId="{493E7F0B-1B4E-4037-AA3E-159DD40F72D8}" srcOrd="0" destOrd="0" parTransId="{7FBCBF40-55BC-47A8-87AF-C3AB2BA43D87}" sibTransId="{72AE4959-8549-4417-BE5C-0F4D5921F162}"/>
    <dgm:cxn modelId="{67B5AEC9-9984-4FE2-8996-3B6938B68BE2}" type="presOf" srcId="{8BD2D20C-6FB4-41C1-8C54-7BF82F94D968}" destId="{A4F04ABE-EAFC-4E39-9D8C-8D7C5C3AC264}" srcOrd="0" destOrd="0" presId="urn:microsoft.com/office/officeart/2005/8/layout/hierarchy6"/>
    <dgm:cxn modelId="{E26DB5D4-DCCB-44F0-BC73-6C0BCE9D9707}" type="presOf" srcId="{0573D82B-8DF9-4706-A422-1966E21CF281}" destId="{5DB50CD1-06C7-4452-9672-59665464C31F}" srcOrd="0" destOrd="0" presId="urn:microsoft.com/office/officeart/2005/8/layout/hierarchy6"/>
    <dgm:cxn modelId="{4B6BC9DC-E936-49E3-86CC-26BEB08C9E28}" srcId="{63F74054-7FEF-4F9D-9403-FE4C8B2679DA}" destId="{7245E70B-45CC-4E2B-9C45-E3BCC5CF9856}" srcOrd="0" destOrd="0" parTransId="{98743E0C-3AA7-4458-8A39-A21DE74FC8D5}" sibTransId="{AF26FF54-80BE-46AD-8B73-C60FB5BDD57C}"/>
    <dgm:cxn modelId="{F099CEDE-17AB-4940-8232-519981921A98}" type="presOf" srcId="{ABA0F929-C763-4704-88EF-806FD09A6C53}" destId="{BFC3416B-2DDA-407D-86CC-47B9032E407B}" srcOrd="0" destOrd="0" presId="urn:microsoft.com/office/officeart/2005/8/layout/hierarchy6"/>
    <dgm:cxn modelId="{7903FCE4-0DC1-4B9C-BB2E-9AA876FCB0BC}" type="presOf" srcId="{9FDC9BE4-1414-4A95-B75B-68D5B82CD358}" destId="{9F51A5F5-571D-4DF5-97BE-A15AEE4B2474}" srcOrd="0" destOrd="0" presId="urn:microsoft.com/office/officeart/2005/8/layout/hierarchy6"/>
    <dgm:cxn modelId="{3B7685E9-4058-48FB-954D-6BF7477E5E9E}" type="presOf" srcId="{F4B638D6-6A8B-48EF-A274-AC672CEC66B4}" destId="{ABAFFC1D-87BB-4F25-AAF8-5E572D500B82}" srcOrd="0" destOrd="0" presId="urn:microsoft.com/office/officeart/2005/8/layout/hierarchy6"/>
    <dgm:cxn modelId="{7AC7ABEA-823C-4BC6-AD4A-2F711F40F8D3}" type="presOf" srcId="{5D8C8987-122B-4594-9D7F-83686A33E264}" destId="{A9A073E9-3386-4110-B596-EE5612F6D183}" srcOrd="0" destOrd="0" presId="urn:microsoft.com/office/officeart/2005/8/layout/hierarchy6"/>
    <dgm:cxn modelId="{784939F6-BE20-47BA-8F22-00967D67ED48}" type="presOf" srcId="{7245E70B-45CC-4E2B-9C45-E3BCC5CF9856}" destId="{1EA0972D-1466-4B0A-B633-D7A9321962BB}" srcOrd="0" destOrd="0" presId="urn:microsoft.com/office/officeart/2005/8/layout/hierarchy6"/>
    <dgm:cxn modelId="{F8B1B013-AEC9-4B29-AA82-FABEC3695E10}" type="presParOf" srcId="{85CB3B9E-2DE9-4AB9-98BC-60EA51BA59B7}" destId="{5E65F80F-BD27-4799-8718-E006F1B85DA3}" srcOrd="0" destOrd="0" presId="urn:microsoft.com/office/officeart/2005/8/layout/hierarchy6"/>
    <dgm:cxn modelId="{F2E1ADE4-1839-437F-BDBF-54AB2FFC1A37}" type="presParOf" srcId="{5E65F80F-BD27-4799-8718-E006F1B85DA3}" destId="{261068F0-9A1E-4E1D-8848-0106456EF660}" srcOrd="0" destOrd="0" presId="urn:microsoft.com/office/officeart/2005/8/layout/hierarchy6"/>
    <dgm:cxn modelId="{95BD70DF-B5C7-40A4-9EC6-1ECD09A9990F}" type="presParOf" srcId="{261068F0-9A1E-4E1D-8848-0106456EF660}" destId="{0374F269-483C-42EB-84B8-31C0EF9E1572}" srcOrd="0" destOrd="0" presId="urn:microsoft.com/office/officeart/2005/8/layout/hierarchy6"/>
    <dgm:cxn modelId="{6A71FB68-ED3D-40BD-9C2B-B176E701D5FD}" type="presParOf" srcId="{0374F269-483C-42EB-84B8-31C0EF9E1572}" destId="{C24B2D59-ED23-4E04-9ECA-E454B722F9B2}" srcOrd="0" destOrd="0" presId="urn:microsoft.com/office/officeart/2005/8/layout/hierarchy6"/>
    <dgm:cxn modelId="{0CC57A1C-0C42-431F-B672-A675A67B5229}" type="presParOf" srcId="{0374F269-483C-42EB-84B8-31C0EF9E1572}" destId="{0751C26C-1A46-469B-A72A-3B444B9D4036}" srcOrd="1" destOrd="0" presId="urn:microsoft.com/office/officeart/2005/8/layout/hierarchy6"/>
    <dgm:cxn modelId="{C5994583-CD2B-4802-8A95-6414D9B36CC3}" type="presParOf" srcId="{0751C26C-1A46-469B-A72A-3B444B9D4036}" destId="{FA5D18FF-5F77-4D4B-B2CC-B2730A5D4273}" srcOrd="0" destOrd="0" presId="urn:microsoft.com/office/officeart/2005/8/layout/hierarchy6"/>
    <dgm:cxn modelId="{CAC7030D-8C06-4DB6-B34F-E262A5A013CA}" type="presParOf" srcId="{0751C26C-1A46-469B-A72A-3B444B9D4036}" destId="{D8025859-9356-41F8-8457-57F39ED8957D}" srcOrd="1" destOrd="0" presId="urn:microsoft.com/office/officeart/2005/8/layout/hierarchy6"/>
    <dgm:cxn modelId="{D62AC687-4BAD-4DDE-BEAD-AF9F9DE7A614}" type="presParOf" srcId="{D8025859-9356-41F8-8457-57F39ED8957D}" destId="{A3037D26-9D1E-4A96-8628-8726B1756292}" srcOrd="0" destOrd="0" presId="urn:microsoft.com/office/officeart/2005/8/layout/hierarchy6"/>
    <dgm:cxn modelId="{DEA6D367-7EEA-4A50-B2CA-AE41B2A44AA0}" type="presParOf" srcId="{D8025859-9356-41F8-8457-57F39ED8957D}" destId="{FB89F50E-66B9-4291-9F76-6FAC5A816B38}" srcOrd="1" destOrd="0" presId="urn:microsoft.com/office/officeart/2005/8/layout/hierarchy6"/>
    <dgm:cxn modelId="{3E752C9B-7971-4DA1-BB62-21AEA7BDE7E8}" type="presParOf" srcId="{FB89F50E-66B9-4291-9F76-6FAC5A816B38}" destId="{34437493-E8CD-4732-9D4F-826428D172B4}" srcOrd="0" destOrd="0" presId="urn:microsoft.com/office/officeart/2005/8/layout/hierarchy6"/>
    <dgm:cxn modelId="{C4C3AF2D-E102-4C6F-A762-85E799649D19}" type="presParOf" srcId="{FB89F50E-66B9-4291-9F76-6FAC5A816B38}" destId="{E898AB0F-BA70-4FF7-893A-9FFD34ADCA66}" srcOrd="1" destOrd="0" presId="urn:microsoft.com/office/officeart/2005/8/layout/hierarchy6"/>
    <dgm:cxn modelId="{FE68EBFF-557D-4732-A6C6-DBF4F84BB3F4}" type="presParOf" srcId="{E898AB0F-BA70-4FF7-893A-9FFD34ADCA66}" destId="{8777F28D-764A-42C8-AB0C-A7EEFA542057}" srcOrd="0" destOrd="0" presId="urn:microsoft.com/office/officeart/2005/8/layout/hierarchy6"/>
    <dgm:cxn modelId="{B114E723-21C7-4BA5-B8DA-5D6FC88FBABE}" type="presParOf" srcId="{E898AB0F-BA70-4FF7-893A-9FFD34ADCA66}" destId="{0736F4A3-48EF-447D-A50D-981886E1BDE6}" srcOrd="1" destOrd="0" presId="urn:microsoft.com/office/officeart/2005/8/layout/hierarchy6"/>
    <dgm:cxn modelId="{6B093C77-D8EF-4550-9651-DC2FC1C57F95}" type="presParOf" srcId="{FB89F50E-66B9-4291-9F76-6FAC5A816B38}" destId="{38C49B73-8397-424E-81C1-8ECBEE49B176}" srcOrd="2" destOrd="0" presId="urn:microsoft.com/office/officeart/2005/8/layout/hierarchy6"/>
    <dgm:cxn modelId="{B599430E-D6C2-49C3-8145-9E998E80B68B}" type="presParOf" srcId="{FB89F50E-66B9-4291-9F76-6FAC5A816B38}" destId="{60FBA816-5750-431C-9FEE-AAA933454B54}" srcOrd="3" destOrd="0" presId="urn:microsoft.com/office/officeart/2005/8/layout/hierarchy6"/>
    <dgm:cxn modelId="{1EF6B211-292D-4499-96D1-21A201386DCF}" type="presParOf" srcId="{60FBA816-5750-431C-9FEE-AAA933454B54}" destId="{15AAB759-4C6D-4778-AE0B-4D549665D5D1}" srcOrd="0" destOrd="0" presId="urn:microsoft.com/office/officeart/2005/8/layout/hierarchy6"/>
    <dgm:cxn modelId="{29ED210A-E174-450F-A393-74829A2EDF04}" type="presParOf" srcId="{60FBA816-5750-431C-9FEE-AAA933454B54}" destId="{DD6475D8-BC01-4738-94FF-7E2699C79C24}" srcOrd="1" destOrd="0" presId="urn:microsoft.com/office/officeart/2005/8/layout/hierarchy6"/>
    <dgm:cxn modelId="{2F37A03C-1BF2-44EE-9A63-AD6904BCFF8C}" type="presParOf" srcId="{0751C26C-1A46-469B-A72A-3B444B9D4036}" destId="{A4F04ABE-EAFC-4E39-9D8C-8D7C5C3AC264}" srcOrd="2" destOrd="0" presId="urn:microsoft.com/office/officeart/2005/8/layout/hierarchy6"/>
    <dgm:cxn modelId="{20F3DDCA-219B-43D4-A155-7009AD089D07}" type="presParOf" srcId="{0751C26C-1A46-469B-A72A-3B444B9D4036}" destId="{46446410-A6EF-438D-B66C-80658B388206}" srcOrd="3" destOrd="0" presId="urn:microsoft.com/office/officeart/2005/8/layout/hierarchy6"/>
    <dgm:cxn modelId="{7359830B-ACA3-4B5F-B91F-C8B08978BD0C}" type="presParOf" srcId="{46446410-A6EF-438D-B66C-80658B388206}" destId="{6F00A828-C8BF-4EBF-9D5E-B6096DD03887}" srcOrd="0" destOrd="0" presId="urn:microsoft.com/office/officeart/2005/8/layout/hierarchy6"/>
    <dgm:cxn modelId="{D7A883CC-7DAD-4D94-8947-C2B768C4C260}" type="presParOf" srcId="{46446410-A6EF-438D-B66C-80658B388206}" destId="{3A4FD658-C519-42A8-B6ED-9EC5146CAE34}" srcOrd="1" destOrd="0" presId="urn:microsoft.com/office/officeart/2005/8/layout/hierarchy6"/>
    <dgm:cxn modelId="{728102BE-9DC7-4572-B494-8F5EEC5D3DC4}" type="presParOf" srcId="{3A4FD658-C519-42A8-B6ED-9EC5146CAE34}" destId="{16546437-0604-4B30-9E7B-D66179EEA3E2}" srcOrd="0" destOrd="0" presId="urn:microsoft.com/office/officeart/2005/8/layout/hierarchy6"/>
    <dgm:cxn modelId="{39755CED-E504-4B2C-97DA-11E449D0AE07}" type="presParOf" srcId="{3A4FD658-C519-42A8-B6ED-9EC5146CAE34}" destId="{D492D32C-BD18-42A5-8FDE-298B313039B8}" srcOrd="1" destOrd="0" presId="urn:microsoft.com/office/officeart/2005/8/layout/hierarchy6"/>
    <dgm:cxn modelId="{4485A7D4-E900-4630-8691-F7EB5E4F3283}" type="presParOf" srcId="{D492D32C-BD18-42A5-8FDE-298B313039B8}" destId="{5DB50CD1-06C7-4452-9672-59665464C31F}" srcOrd="0" destOrd="0" presId="urn:microsoft.com/office/officeart/2005/8/layout/hierarchy6"/>
    <dgm:cxn modelId="{CF6B0579-6DA0-4270-A7F5-AA71591D971E}" type="presParOf" srcId="{D492D32C-BD18-42A5-8FDE-298B313039B8}" destId="{57F86582-2B87-4211-A410-EE005AD80D58}" srcOrd="1" destOrd="0" presId="urn:microsoft.com/office/officeart/2005/8/layout/hierarchy6"/>
    <dgm:cxn modelId="{F2971DFC-1222-416B-A71B-78F2662A4AD5}" type="presParOf" srcId="{3A4FD658-C519-42A8-B6ED-9EC5146CAE34}" destId="{75986033-F5AC-46C5-99E4-16251F6EA6EA}" srcOrd="2" destOrd="0" presId="urn:microsoft.com/office/officeart/2005/8/layout/hierarchy6"/>
    <dgm:cxn modelId="{4F6C1A68-45DD-4043-8C40-F4CCC9BDD826}" type="presParOf" srcId="{3A4FD658-C519-42A8-B6ED-9EC5146CAE34}" destId="{B4C1B2E9-798B-4366-8E3B-DFBFBC17EFDD}" srcOrd="3" destOrd="0" presId="urn:microsoft.com/office/officeart/2005/8/layout/hierarchy6"/>
    <dgm:cxn modelId="{6835D010-686E-4456-A43C-6A58B698A4D2}" type="presParOf" srcId="{B4C1B2E9-798B-4366-8E3B-DFBFBC17EFDD}" destId="{7CE69A8F-863B-4341-A767-4E540B495D9F}" srcOrd="0" destOrd="0" presId="urn:microsoft.com/office/officeart/2005/8/layout/hierarchy6"/>
    <dgm:cxn modelId="{A5D3C0DE-3F3D-428A-AD7B-B12BB30FB920}" type="presParOf" srcId="{B4C1B2E9-798B-4366-8E3B-DFBFBC17EFDD}" destId="{88F51990-8A98-4DE7-828B-6DA35C45917F}" srcOrd="1" destOrd="0" presId="urn:microsoft.com/office/officeart/2005/8/layout/hierarchy6"/>
    <dgm:cxn modelId="{00347EB6-B5D4-46BD-B7EE-51C10DE9371D}" type="presParOf" srcId="{3A4FD658-C519-42A8-B6ED-9EC5146CAE34}" destId="{DB8D419D-C932-4357-9485-F2DA7F07CC1C}" srcOrd="4" destOrd="0" presId="urn:microsoft.com/office/officeart/2005/8/layout/hierarchy6"/>
    <dgm:cxn modelId="{51A6F4FF-C87B-4748-9535-4FBDA0B9AA80}" type="presParOf" srcId="{3A4FD658-C519-42A8-B6ED-9EC5146CAE34}" destId="{74DF07FA-D56E-4B84-8402-37BBCDAF6E5D}" srcOrd="5" destOrd="0" presId="urn:microsoft.com/office/officeart/2005/8/layout/hierarchy6"/>
    <dgm:cxn modelId="{47E2843D-0A33-46EF-8650-08969057D2BD}" type="presParOf" srcId="{74DF07FA-D56E-4B84-8402-37BBCDAF6E5D}" destId="{0155609E-EBB2-4AAB-ABE0-6D00B251153B}" srcOrd="0" destOrd="0" presId="urn:microsoft.com/office/officeart/2005/8/layout/hierarchy6"/>
    <dgm:cxn modelId="{10F13526-4F51-4972-9831-0B478E72C3A6}" type="presParOf" srcId="{74DF07FA-D56E-4B84-8402-37BBCDAF6E5D}" destId="{2387505E-D3C6-40A6-A4CD-B6DC5ACE203E}" srcOrd="1" destOrd="0" presId="urn:microsoft.com/office/officeart/2005/8/layout/hierarchy6"/>
    <dgm:cxn modelId="{1216927B-BFEA-4B7A-99E8-B05DB1DD26CE}" type="presParOf" srcId="{0751C26C-1A46-469B-A72A-3B444B9D4036}" destId="{ABAFFC1D-87BB-4F25-AAF8-5E572D500B82}" srcOrd="4" destOrd="0" presId="urn:microsoft.com/office/officeart/2005/8/layout/hierarchy6"/>
    <dgm:cxn modelId="{9A2AC7AE-DD1B-4EF8-B312-D8A237172896}" type="presParOf" srcId="{0751C26C-1A46-469B-A72A-3B444B9D4036}" destId="{2AB4622F-D9AD-415C-B929-4750ED8C0E83}" srcOrd="5" destOrd="0" presId="urn:microsoft.com/office/officeart/2005/8/layout/hierarchy6"/>
    <dgm:cxn modelId="{4AA3576B-EDA8-4210-B53B-D305EC37717B}" type="presParOf" srcId="{2AB4622F-D9AD-415C-B929-4750ED8C0E83}" destId="{1B514A06-D738-4268-A65B-3A28F14F2883}" srcOrd="0" destOrd="0" presId="urn:microsoft.com/office/officeart/2005/8/layout/hierarchy6"/>
    <dgm:cxn modelId="{5E844A85-0FA1-4C6D-8811-4F7F78222E3E}" type="presParOf" srcId="{2AB4622F-D9AD-415C-B929-4750ED8C0E83}" destId="{9C57031B-0B8B-43D8-A99B-83CBF401C4C5}" srcOrd="1" destOrd="0" presId="urn:microsoft.com/office/officeart/2005/8/layout/hierarchy6"/>
    <dgm:cxn modelId="{BAC6B9FA-055A-480E-A686-3EE69396C175}" type="presParOf" srcId="{9C57031B-0B8B-43D8-A99B-83CBF401C4C5}" destId="{E1128929-7BC1-42BF-A136-C671DEB6BE7D}" srcOrd="0" destOrd="0" presId="urn:microsoft.com/office/officeart/2005/8/layout/hierarchy6"/>
    <dgm:cxn modelId="{7FC36367-9342-46BC-910E-E84877A36962}" type="presParOf" srcId="{9C57031B-0B8B-43D8-A99B-83CBF401C4C5}" destId="{A3CD5D84-F791-40E4-AD7C-DF09FDE325FA}" srcOrd="1" destOrd="0" presId="urn:microsoft.com/office/officeart/2005/8/layout/hierarchy6"/>
    <dgm:cxn modelId="{F74F52C0-C6DB-41F3-928E-1963DA773FD3}" type="presParOf" srcId="{A3CD5D84-F791-40E4-AD7C-DF09FDE325FA}" destId="{6A239464-4C06-43AF-82CB-C4341CBE7C02}" srcOrd="0" destOrd="0" presId="urn:microsoft.com/office/officeart/2005/8/layout/hierarchy6"/>
    <dgm:cxn modelId="{3F97E237-D2D7-4C64-80F1-8C5461ADB9AD}" type="presParOf" srcId="{A3CD5D84-F791-40E4-AD7C-DF09FDE325FA}" destId="{C7F58A8D-AA99-44B6-8E73-57C5F12CE169}" srcOrd="1" destOrd="0" presId="urn:microsoft.com/office/officeart/2005/8/layout/hierarchy6"/>
    <dgm:cxn modelId="{250A3809-DC8B-476D-8159-E40AAE88F699}" type="presParOf" srcId="{C7F58A8D-AA99-44B6-8E73-57C5F12CE169}" destId="{EF74EC45-D8B8-4F86-A0D3-827640ECC806}" srcOrd="0" destOrd="0" presId="urn:microsoft.com/office/officeart/2005/8/layout/hierarchy6"/>
    <dgm:cxn modelId="{E827E6A4-84D9-4099-B159-485D4310C128}" type="presParOf" srcId="{C7F58A8D-AA99-44B6-8E73-57C5F12CE169}" destId="{06EAD18C-ECC6-4DD4-84C9-F62A28D09704}" srcOrd="1" destOrd="0" presId="urn:microsoft.com/office/officeart/2005/8/layout/hierarchy6"/>
    <dgm:cxn modelId="{B435A90F-DD1A-48E0-948D-1AFB4B6E07E9}" type="presParOf" srcId="{06EAD18C-ECC6-4DD4-84C9-F62A28D09704}" destId="{470A82B6-E8E3-4726-9325-9E9DB75857B6}" srcOrd="0" destOrd="0" presId="urn:microsoft.com/office/officeart/2005/8/layout/hierarchy6"/>
    <dgm:cxn modelId="{B9D21558-6BA7-4A61-BA5E-F5382F0C4E54}" type="presParOf" srcId="{06EAD18C-ECC6-4DD4-84C9-F62A28D09704}" destId="{449B97A3-FCF8-494A-9A38-AABC12274DFC}" srcOrd="1" destOrd="0" presId="urn:microsoft.com/office/officeart/2005/8/layout/hierarchy6"/>
    <dgm:cxn modelId="{FD61A3EB-13A7-402D-8A03-A60DDC88BE1E}" type="presParOf" srcId="{0751C26C-1A46-469B-A72A-3B444B9D4036}" destId="{CD1DFE79-6C52-47D2-9700-4E133BACBE9A}" srcOrd="6" destOrd="0" presId="urn:microsoft.com/office/officeart/2005/8/layout/hierarchy6"/>
    <dgm:cxn modelId="{19BEFA0C-3EC8-4ED6-A05A-3B77FF99CBD8}" type="presParOf" srcId="{0751C26C-1A46-469B-A72A-3B444B9D4036}" destId="{B0BEA176-B089-4F46-9159-DC49D9D4E8F9}" srcOrd="7" destOrd="0" presId="urn:microsoft.com/office/officeart/2005/8/layout/hierarchy6"/>
    <dgm:cxn modelId="{FA988AC1-028E-4238-B6A9-C1FBB35D7541}" type="presParOf" srcId="{B0BEA176-B089-4F46-9159-DC49D9D4E8F9}" destId="{89894DFE-6AD8-4A0C-BF56-B1E20B46A600}" srcOrd="0" destOrd="0" presId="urn:microsoft.com/office/officeart/2005/8/layout/hierarchy6"/>
    <dgm:cxn modelId="{E8945D95-1BD8-4D2A-B976-2EC22220A230}" type="presParOf" srcId="{B0BEA176-B089-4F46-9159-DC49D9D4E8F9}" destId="{CE348DE8-A19F-4799-B680-0D546BA8EF30}" srcOrd="1" destOrd="0" presId="urn:microsoft.com/office/officeart/2005/8/layout/hierarchy6"/>
    <dgm:cxn modelId="{1775DAA9-ED0E-46DF-A8ED-74BB073B5953}" type="presParOf" srcId="{CE348DE8-A19F-4799-B680-0D546BA8EF30}" destId="{52E99BDA-C28D-4E0A-8F91-F05C94421A2D}" srcOrd="0" destOrd="0" presId="urn:microsoft.com/office/officeart/2005/8/layout/hierarchy6"/>
    <dgm:cxn modelId="{F81A03D8-2360-45A4-8513-2A16637D8EAF}" type="presParOf" srcId="{CE348DE8-A19F-4799-B680-0D546BA8EF30}" destId="{D7EA1CDE-310A-4AAF-8DD4-417DDCB5B277}" srcOrd="1" destOrd="0" presId="urn:microsoft.com/office/officeart/2005/8/layout/hierarchy6"/>
    <dgm:cxn modelId="{40E13F1D-DFF9-40B4-9E30-B85FD6E7F3C2}" type="presParOf" srcId="{D7EA1CDE-310A-4AAF-8DD4-417DDCB5B277}" destId="{AAFDFFDA-29CD-4DE1-96D4-B96ED8BCB428}" srcOrd="0" destOrd="0" presId="urn:microsoft.com/office/officeart/2005/8/layout/hierarchy6"/>
    <dgm:cxn modelId="{F84C3212-F1F0-4659-9579-05C30CA72E7A}" type="presParOf" srcId="{D7EA1CDE-310A-4AAF-8DD4-417DDCB5B277}" destId="{4068FB08-6D73-4E44-A478-EC16479F0E16}" srcOrd="1" destOrd="0" presId="urn:microsoft.com/office/officeart/2005/8/layout/hierarchy6"/>
    <dgm:cxn modelId="{F5899716-5E77-41FC-9E98-8E371E37A686}" type="presParOf" srcId="{4068FB08-6D73-4E44-A478-EC16479F0E16}" destId="{2F4EE725-0516-4985-8EB2-504A9BD9EB31}" srcOrd="0" destOrd="0" presId="urn:microsoft.com/office/officeart/2005/8/layout/hierarchy6"/>
    <dgm:cxn modelId="{0ABB45CA-BE07-4D90-B5E7-8689D54B0438}" type="presParOf" srcId="{4068FB08-6D73-4E44-A478-EC16479F0E16}" destId="{0C720B06-7258-4B7D-BB8E-E52F058B925A}" srcOrd="1" destOrd="0" presId="urn:microsoft.com/office/officeart/2005/8/layout/hierarchy6"/>
    <dgm:cxn modelId="{37BA495A-26F1-4D25-8AA3-DDE47C29836C}" type="presParOf" srcId="{0C720B06-7258-4B7D-BB8E-E52F058B925A}" destId="{1EA0972D-1466-4B0A-B633-D7A9321962BB}" srcOrd="0" destOrd="0" presId="urn:microsoft.com/office/officeart/2005/8/layout/hierarchy6"/>
    <dgm:cxn modelId="{73B4558B-74CD-4ABA-93F0-C4C6081915AA}" type="presParOf" srcId="{0C720B06-7258-4B7D-BB8E-E52F058B925A}" destId="{6627FBA8-B4AF-4565-B1D1-808C333C1204}" srcOrd="1" destOrd="0" presId="urn:microsoft.com/office/officeart/2005/8/layout/hierarchy6"/>
    <dgm:cxn modelId="{3DAE1CE8-27EB-4A37-8A18-F29126FBDEF6}" type="presParOf" srcId="{6627FBA8-B4AF-4565-B1D1-808C333C1204}" destId="{7530E5F4-6B39-45D6-82EE-2F8693771104}" srcOrd="0" destOrd="0" presId="urn:microsoft.com/office/officeart/2005/8/layout/hierarchy6"/>
    <dgm:cxn modelId="{3603FF97-88D0-4549-96AC-6EE9008BB20C}" type="presParOf" srcId="{6627FBA8-B4AF-4565-B1D1-808C333C1204}" destId="{998B3107-15DE-4820-BB6F-D4C2504AEEEA}" srcOrd="1" destOrd="0" presId="urn:microsoft.com/office/officeart/2005/8/layout/hierarchy6"/>
    <dgm:cxn modelId="{44AF8DA1-7BD1-4DAA-8F5D-ED65CBA5A79E}" type="presParOf" srcId="{998B3107-15DE-4820-BB6F-D4C2504AEEEA}" destId="{20299B37-DCFE-4698-B2AC-F56B1B86F70F}" srcOrd="0" destOrd="0" presId="urn:microsoft.com/office/officeart/2005/8/layout/hierarchy6"/>
    <dgm:cxn modelId="{3333F3FC-E69C-428A-AD48-0B8515DC9229}" type="presParOf" srcId="{998B3107-15DE-4820-BB6F-D4C2504AEEEA}" destId="{ED7996E8-4D98-442A-88A8-E51D69EE6BD2}" srcOrd="1" destOrd="0" presId="urn:microsoft.com/office/officeart/2005/8/layout/hierarchy6"/>
    <dgm:cxn modelId="{C7F1FBAD-9E3E-4CFE-B6A8-C90326166938}" type="presParOf" srcId="{ED7996E8-4D98-442A-88A8-E51D69EE6BD2}" destId="{A9A073E9-3386-4110-B596-EE5612F6D183}" srcOrd="0" destOrd="0" presId="urn:microsoft.com/office/officeart/2005/8/layout/hierarchy6"/>
    <dgm:cxn modelId="{B4247471-6127-45CB-8736-C4D9DA4B0218}" type="presParOf" srcId="{ED7996E8-4D98-442A-88A8-E51D69EE6BD2}" destId="{91F0679B-949D-43DC-B159-A4C410B6AF9E}" srcOrd="1" destOrd="0" presId="urn:microsoft.com/office/officeart/2005/8/layout/hierarchy6"/>
    <dgm:cxn modelId="{638FAC6A-A289-4FA0-BC94-93A15BE4397E}" type="presParOf" srcId="{91F0679B-949D-43DC-B159-A4C410B6AF9E}" destId="{6A579D90-7747-4955-AA8A-92E152BB3674}" srcOrd="0" destOrd="0" presId="urn:microsoft.com/office/officeart/2005/8/layout/hierarchy6"/>
    <dgm:cxn modelId="{4909C028-D8C4-4964-AF99-0DB94FDCE47F}" type="presParOf" srcId="{91F0679B-949D-43DC-B159-A4C410B6AF9E}" destId="{468AC3DE-8A59-4B1C-B27D-E68F7876BACC}" srcOrd="1" destOrd="0" presId="urn:microsoft.com/office/officeart/2005/8/layout/hierarchy6"/>
    <dgm:cxn modelId="{6FCF4DAC-B733-4AAD-AE15-A278B27BCB4B}" type="presParOf" srcId="{0751C26C-1A46-469B-A72A-3B444B9D4036}" destId="{BFC3416B-2DDA-407D-86CC-47B9032E407B}" srcOrd="8" destOrd="0" presId="urn:microsoft.com/office/officeart/2005/8/layout/hierarchy6"/>
    <dgm:cxn modelId="{3B1B27C1-1B6E-48B2-AE5B-BE100608EF72}" type="presParOf" srcId="{0751C26C-1A46-469B-A72A-3B444B9D4036}" destId="{093D4655-1E77-46F4-B3DF-76A1CF9CD6D3}" srcOrd="9" destOrd="0" presId="urn:microsoft.com/office/officeart/2005/8/layout/hierarchy6"/>
    <dgm:cxn modelId="{A1E8077A-6F41-445E-BCB9-56DCF655BE71}" type="presParOf" srcId="{093D4655-1E77-46F4-B3DF-76A1CF9CD6D3}" destId="{4F70A1A6-B610-43E1-8D30-42EA03CE8F97}" srcOrd="0" destOrd="0" presId="urn:microsoft.com/office/officeart/2005/8/layout/hierarchy6"/>
    <dgm:cxn modelId="{7D64ED8C-5F62-4063-9A4B-C828B1E982CE}" type="presParOf" srcId="{093D4655-1E77-46F4-B3DF-76A1CF9CD6D3}" destId="{83635CD0-5AF7-4561-9E62-AF6B19F5C50E}" srcOrd="1" destOrd="0" presId="urn:microsoft.com/office/officeart/2005/8/layout/hierarchy6"/>
    <dgm:cxn modelId="{AB978706-774F-4B81-A6F2-5B0B5A14C9C1}" type="presParOf" srcId="{83635CD0-5AF7-4561-9E62-AF6B19F5C50E}" destId="{9F51A5F5-571D-4DF5-97BE-A15AEE4B2474}" srcOrd="0" destOrd="0" presId="urn:microsoft.com/office/officeart/2005/8/layout/hierarchy6"/>
    <dgm:cxn modelId="{EB857085-8DFF-4C37-9D57-240650A7DD3F}" type="presParOf" srcId="{83635CD0-5AF7-4561-9E62-AF6B19F5C50E}" destId="{DF282C12-9313-4670-9E98-DE0A0E1FFCCF}" srcOrd="1" destOrd="0" presId="urn:microsoft.com/office/officeart/2005/8/layout/hierarchy6"/>
    <dgm:cxn modelId="{32AAEE4C-FB8B-4ACD-BF32-90F512EDC715}" type="presParOf" srcId="{DF282C12-9313-4670-9E98-DE0A0E1FFCCF}" destId="{49BEF9D4-3E0F-4D91-84D2-91FFAC3D4258}" srcOrd="0" destOrd="0" presId="urn:microsoft.com/office/officeart/2005/8/layout/hierarchy6"/>
    <dgm:cxn modelId="{4AC1C2D7-0BFA-4DD5-916A-CF1C47A92C31}" type="presParOf" srcId="{DF282C12-9313-4670-9E98-DE0A0E1FFCCF}" destId="{CB58D98A-B25F-4007-9477-0332E722DBC7}" srcOrd="1" destOrd="0" presId="urn:microsoft.com/office/officeart/2005/8/layout/hierarchy6"/>
    <dgm:cxn modelId="{02B1A1B8-E0D2-4167-922E-5F3F8BBF7A89}" type="presParOf" srcId="{CB58D98A-B25F-4007-9477-0332E722DBC7}" destId="{9C86E4CE-7D36-44CF-ACF8-4E8188C33033}" srcOrd="0" destOrd="0" presId="urn:microsoft.com/office/officeart/2005/8/layout/hierarchy6"/>
    <dgm:cxn modelId="{F19A58D8-2F76-46DC-AF70-CC78F78D4669}" type="presParOf" srcId="{CB58D98A-B25F-4007-9477-0332E722DBC7}" destId="{DE07DAFF-486F-40B0-BB78-B77700530623}" srcOrd="1" destOrd="0" presId="urn:microsoft.com/office/officeart/2005/8/layout/hierarchy6"/>
    <dgm:cxn modelId="{03EFF407-8B45-47B3-8560-2AA4E8E1CC97}" type="presParOf" srcId="{DE07DAFF-486F-40B0-BB78-B77700530623}" destId="{64549B2C-53CC-432B-A784-3E7CB46200F7}" srcOrd="0" destOrd="0" presId="urn:microsoft.com/office/officeart/2005/8/layout/hierarchy6"/>
    <dgm:cxn modelId="{32B66DC5-239A-40AE-8008-F3E01E01469E}" type="presParOf" srcId="{DE07DAFF-486F-40B0-BB78-B77700530623}" destId="{7209D7FE-F470-4A37-B47C-5F55BD76988D}" srcOrd="1" destOrd="0" presId="urn:microsoft.com/office/officeart/2005/8/layout/hierarchy6"/>
    <dgm:cxn modelId="{37FFFF0C-4BE6-49B7-B412-B4134C3092EF}" type="presParOf" srcId="{85CB3B9E-2DE9-4AB9-98BC-60EA51BA59B7}" destId="{7F60EBB0-9E41-4611-A4AE-8587E7654698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F796EB-F809-B34F-B17F-C2D087661270}">
      <dsp:nvSpPr>
        <dsp:cNvPr id="0" name=""/>
        <dsp:cNvSpPr/>
      </dsp:nvSpPr>
      <dsp:spPr>
        <a:xfrm>
          <a:off x="1525638" y="1382761"/>
          <a:ext cx="344694" cy="6568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2347" y="0"/>
              </a:lnTo>
              <a:lnTo>
                <a:pt x="172347" y="656811"/>
              </a:lnTo>
              <a:lnTo>
                <a:pt x="344694" y="65681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79441" y="1692623"/>
        <a:ext cx="37088" cy="37088"/>
      </dsp:txXfrm>
    </dsp:sp>
    <dsp:sp modelId="{130BB9CF-FA95-C14C-9540-F8E28C14770A}">
      <dsp:nvSpPr>
        <dsp:cNvPr id="0" name=""/>
        <dsp:cNvSpPr/>
      </dsp:nvSpPr>
      <dsp:spPr>
        <a:xfrm>
          <a:off x="1525638" y="1337041"/>
          <a:ext cx="3446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4694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89368" y="1374144"/>
        <a:ext cx="17234" cy="17234"/>
      </dsp:txXfrm>
    </dsp:sp>
    <dsp:sp modelId="{FED4FF6C-31C6-FD47-8B32-E974C452CE41}">
      <dsp:nvSpPr>
        <dsp:cNvPr id="0" name=""/>
        <dsp:cNvSpPr/>
      </dsp:nvSpPr>
      <dsp:spPr>
        <a:xfrm>
          <a:off x="1525638" y="725949"/>
          <a:ext cx="344694" cy="656811"/>
        </a:xfrm>
        <a:custGeom>
          <a:avLst/>
          <a:gdLst/>
          <a:ahLst/>
          <a:cxnLst/>
          <a:rect l="0" t="0" r="0" b="0"/>
          <a:pathLst>
            <a:path>
              <a:moveTo>
                <a:pt x="0" y="656811"/>
              </a:moveTo>
              <a:lnTo>
                <a:pt x="172347" y="656811"/>
              </a:lnTo>
              <a:lnTo>
                <a:pt x="172347" y="0"/>
              </a:lnTo>
              <a:lnTo>
                <a:pt x="344694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79441" y="1035811"/>
        <a:ext cx="37088" cy="37088"/>
      </dsp:txXfrm>
    </dsp:sp>
    <dsp:sp modelId="{26095E8B-3717-9443-A7E0-B2D837BB809D}">
      <dsp:nvSpPr>
        <dsp:cNvPr id="0" name=""/>
        <dsp:cNvSpPr/>
      </dsp:nvSpPr>
      <dsp:spPr>
        <a:xfrm rot="16200000">
          <a:off x="-119847" y="1120036"/>
          <a:ext cx="2765523" cy="525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Malicious URL</a:t>
          </a:r>
        </a:p>
      </dsp:txBody>
      <dsp:txXfrm>
        <a:off x="-119847" y="1120036"/>
        <a:ext cx="2765523" cy="525449"/>
      </dsp:txXfrm>
    </dsp:sp>
    <dsp:sp modelId="{6F356D8B-ABA1-484A-8954-2C434B58E8FB}">
      <dsp:nvSpPr>
        <dsp:cNvPr id="0" name=""/>
        <dsp:cNvSpPr/>
      </dsp:nvSpPr>
      <dsp:spPr>
        <a:xfrm>
          <a:off x="1870333" y="463225"/>
          <a:ext cx="1723473" cy="525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Phishing </a:t>
          </a:r>
        </a:p>
      </dsp:txBody>
      <dsp:txXfrm>
        <a:off x="1870333" y="463225"/>
        <a:ext cx="1723473" cy="525449"/>
      </dsp:txXfrm>
    </dsp:sp>
    <dsp:sp modelId="{350D8893-BA65-2B41-B0AB-C4AF0ABF04EA}">
      <dsp:nvSpPr>
        <dsp:cNvPr id="0" name=""/>
        <dsp:cNvSpPr/>
      </dsp:nvSpPr>
      <dsp:spPr>
        <a:xfrm>
          <a:off x="1870333" y="1120036"/>
          <a:ext cx="1723473" cy="525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Drive by Downloads</a:t>
          </a:r>
        </a:p>
      </dsp:txBody>
      <dsp:txXfrm>
        <a:off x="1870333" y="1120036"/>
        <a:ext cx="1723473" cy="525449"/>
      </dsp:txXfrm>
    </dsp:sp>
    <dsp:sp modelId="{52F4E171-8494-DE40-B835-D803C15314D2}">
      <dsp:nvSpPr>
        <dsp:cNvPr id="0" name=""/>
        <dsp:cNvSpPr/>
      </dsp:nvSpPr>
      <dsp:spPr>
        <a:xfrm>
          <a:off x="1870333" y="1776848"/>
          <a:ext cx="1723473" cy="525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Spam </a:t>
          </a:r>
        </a:p>
      </dsp:txBody>
      <dsp:txXfrm>
        <a:off x="1870333" y="1776848"/>
        <a:ext cx="1723473" cy="5254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B2D59-ED23-4E04-9ECA-E454B722F9B2}">
      <dsp:nvSpPr>
        <dsp:cNvPr id="0" name=""/>
        <dsp:cNvSpPr/>
      </dsp:nvSpPr>
      <dsp:spPr>
        <a:xfrm>
          <a:off x="4150201" y="5158"/>
          <a:ext cx="767320" cy="5115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Event-Driven Malicious Extractor</a:t>
          </a:r>
        </a:p>
      </dsp:txBody>
      <dsp:txXfrm>
        <a:off x="4165184" y="20141"/>
        <a:ext cx="737354" cy="481580"/>
      </dsp:txXfrm>
    </dsp:sp>
    <dsp:sp modelId="{FA5D18FF-5F77-4D4B-B2CC-B2730A5D4273}">
      <dsp:nvSpPr>
        <dsp:cNvPr id="0" name=""/>
        <dsp:cNvSpPr/>
      </dsp:nvSpPr>
      <dsp:spPr>
        <a:xfrm>
          <a:off x="1291933" y="516705"/>
          <a:ext cx="3241928" cy="204618"/>
        </a:xfrm>
        <a:custGeom>
          <a:avLst/>
          <a:gdLst/>
          <a:ahLst/>
          <a:cxnLst/>
          <a:rect l="0" t="0" r="0" b="0"/>
          <a:pathLst>
            <a:path>
              <a:moveTo>
                <a:pt x="3241928" y="0"/>
              </a:moveTo>
              <a:lnTo>
                <a:pt x="3241928" y="102309"/>
              </a:lnTo>
              <a:lnTo>
                <a:pt x="0" y="102309"/>
              </a:lnTo>
              <a:lnTo>
                <a:pt x="0" y="204618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37D26-9D1E-4A96-8628-8726B1756292}">
      <dsp:nvSpPr>
        <dsp:cNvPr id="0" name=""/>
        <dsp:cNvSpPr/>
      </dsp:nvSpPr>
      <dsp:spPr>
        <a:xfrm>
          <a:off x="908273" y="721324"/>
          <a:ext cx="767320" cy="5115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Initiation</a:t>
          </a:r>
        </a:p>
      </dsp:txBody>
      <dsp:txXfrm>
        <a:off x="923256" y="736307"/>
        <a:ext cx="737354" cy="481580"/>
      </dsp:txXfrm>
    </dsp:sp>
    <dsp:sp modelId="{34437493-E8CD-4732-9D4F-826428D172B4}">
      <dsp:nvSpPr>
        <dsp:cNvPr id="0" name=""/>
        <dsp:cNvSpPr/>
      </dsp:nvSpPr>
      <dsp:spPr>
        <a:xfrm>
          <a:off x="793175" y="1232871"/>
          <a:ext cx="498758" cy="204618"/>
        </a:xfrm>
        <a:custGeom>
          <a:avLst/>
          <a:gdLst/>
          <a:ahLst/>
          <a:cxnLst/>
          <a:rect l="0" t="0" r="0" b="0"/>
          <a:pathLst>
            <a:path>
              <a:moveTo>
                <a:pt x="498758" y="0"/>
              </a:moveTo>
              <a:lnTo>
                <a:pt x="498758" y="102309"/>
              </a:lnTo>
              <a:lnTo>
                <a:pt x="0" y="102309"/>
              </a:lnTo>
              <a:lnTo>
                <a:pt x="0" y="2046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77F28D-764A-42C8-AB0C-A7EEFA542057}">
      <dsp:nvSpPr>
        <dsp:cNvPr id="0" name=""/>
        <dsp:cNvSpPr/>
      </dsp:nvSpPr>
      <dsp:spPr>
        <a:xfrm>
          <a:off x="409514" y="1437489"/>
          <a:ext cx="767320" cy="5115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Creation of Project Charter</a:t>
          </a:r>
        </a:p>
      </dsp:txBody>
      <dsp:txXfrm>
        <a:off x="424497" y="1452472"/>
        <a:ext cx="737354" cy="481580"/>
      </dsp:txXfrm>
    </dsp:sp>
    <dsp:sp modelId="{38C49B73-8397-424E-81C1-8ECBEE49B176}">
      <dsp:nvSpPr>
        <dsp:cNvPr id="0" name=""/>
        <dsp:cNvSpPr/>
      </dsp:nvSpPr>
      <dsp:spPr>
        <a:xfrm>
          <a:off x="1291933" y="1232871"/>
          <a:ext cx="498758" cy="204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309"/>
              </a:lnTo>
              <a:lnTo>
                <a:pt x="498758" y="102309"/>
              </a:lnTo>
              <a:lnTo>
                <a:pt x="498758" y="2046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AAB759-4C6D-4778-AE0B-4D549665D5D1}">
      <dsp:nvSpPr>
        <dsp:cNvPr id="0" name=""/>
        <dsp:cNvSpPr/>
      </dsp:nvSpPr>
      <dsp:spPr>
        <a:xfrm>
          <a:off x="1407031" y="1437489"/>
          <a:ext cx="767320" cy="5115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Creation of Project Proposal</a:t>
          </a:r>
        </a:p>
      </dsp:txBody>
      <dsp:txXfrm>
        <a:off x="1422014" y="1452472"/>
        <a:ext cx="737354" cy="481580"/>
      </dsp:txXfrm>
    </dsp:sp>
    <dsp:sp modelId="{A4F04ABE-EAFC-4E39-9D8C-8D7C5C3AC264}">
      <dsp:nvSpPr>
        <dsp:cNvPr id="0" name=""/>
        <dsp:cNvSpPr/>
      </dsp:nvSpPr>
      <dsp:spPr>
        <a:xfrm>
          <a:off x="3785724" y="516705"/>
          <a:ext cx="748137" cy="204618"/>
        </a:xfrm>
        <a:custGeom>
          <a:avLst/>
          <a:gdLst/>
          <a:ahLst/>
          <a:cxnLst/>
          <a:rect l="0" t="0" r="0" b="0"/>
          <a:pathLst>
            <a:path>
              <a:moveTo>
                <a:pt x="748137" y="0"/>
              </a:moveTo>
              <a:lnTo>
                <a:pt x="748137" y="102309"/>
              </a:lnTo>
              <a:lnTo>
                <a:pt x="0" y="102309"/>
              </a:lnTo>
              <a:lnTo>
                <a:pt x="0" y="204618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00A828-C8BF-4EBF-9D5E-B6096DD03887}">
      <dsp:nvSpPr>
        <dsp:cNvPr id="0" name=""/>
        <dsp:cNvSpPr/>
      </dsp:nvSpPr>
      <dsp:spPr>
        <a:xfrm>
          <a:off x="3402064" y="721324"/>
          <a:ext cx="767320" cy="5115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Planning</a:t>
          </a:r>
        </a:p>
      </dsp:txBody>
      <dsp:txXfrm>
        <a:off x="3417047" y="736307"/>
        <a:ext cx="737354" cy="481580"/>
      </dsp:txXfrm>
    </dsp:sp>
    <dsp:sp modelId="{16546437-0604-4B30-9E7B-D66179EEA3E2}">
      <dsp:nvSpPr>
        <dsp:cNvPr id="0" name=""/>
        <dsp:cNvSpPr/>
      </dsp:nvSpPr>
      <dsp:spPr>
        <a:xfrm>
          <a:off x="2788207" y="1232871"/>
          <a:ext cx="997516" cy="204618"/>
        </a:xfrm>
        <a:custGeom>
          <a:avLst/>
          <a:gdLst/>
          <a:ahLst/>
          <a:cxnLst/>
          <a:rect l="0" t="0" r="0" b="0"/>
          <a:pathLst>
            <a:path>
              <a:moveTo>
                <a:pt x="997516" y="0"/>
              </a:moveTo>
              <a:lnTo>
                <a:pt x="997516" y="102309"/>
              </a:lnTo>
              <a:lnTo>
                <a:pt x="0" y="102309"/>
              </a:lnTo>
              <a:lnTo>
                <a:pt x="0" y="2046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B50CD1-06C7-4452-9672-59665464C31F}">
      <dsp:nvSpPr>
        <dsp:cNvPr id="0" name=""/>
        <dsp:cNvSpPr/>
      </dsp:nvSpPr>
      <dsp:spPr>
        <a:xfrm>
          <a:off x="2404547" y="1437489"/>
          <a:ext cx="767320" cy="5115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Event-driven system modeling</a:t>
          </a:r>
        </a:p>
      </dsp:txBody>
      <dsp:txXfrm>
        <a:off x="2419530" y="1452472"/>
        <a:ext cx="737354" cy="481580"/>
      </dsp:txXfrm>
    </dsp:sp>
    <dsp:sp modelId="{75986033-F5AC-46C5-99E4-16251F6EA6EA}">
      <dsp:nvSpPr>
        <dsp:cNvPr id="0" name=""/>
        <dsp:cNvSpPr/>
      </dsp:nvSpPr>
      <dsp:spPr>
        <a:xfrm>
          <a:off x="3740004" y="1232871"/>
          <a:ext cx="91440" cy="2046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46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E69A8F-863B-4341-A767-4E540B495D9F}">
      <dsp:nvSpPr>
        <dsp:cNvPr id="0" name=""/>
        <dsp:cNvSpPr/>
      </dsp:nvSpPr>
      <dsp:spPr>
        <a:xfrm>
          <a:off x="3402064" y="1437489"/>
          <a:ext cx="767320" cy="5115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Ensemble model usages and accuracy</a:t>
          </a:r>
        </a:p>
      </dsp:txBody>
      <dsp:txXfrm>
        <a:off x="3417047" y="1452472"/>
        <a:ext cx="737354" cy="481580"/>
      </dsp:txXfrm>
    </dsp:sp>
    <dsp:sp modelId="{DB8D419D-C932-4357-9485-F2DA7F07CC1C}">
      <dsp:nvSpPr>
        <dsp:cNvPr id="0" name=""/>
        <dsp:cNvSpPr/>
      </dsp:nvSpPr>
      <dsp:spPr>
        <a:xfrm>
          <a:off x="3785724" y="1232871"/>
          <a:ext cx="997516" cy="204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309"/>
              </a:lnTo>
              <a:lnTo>
                <a:pt x="997516" y="102309"/>
              </a:lnTo>
              <a:lnTo>
                <a:pt x="997516" y="2046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55609E-EBB2-4AAB-ABE0-6D00B251153B}">
      <dsp:nvSpPr>
        <dsp:cNvPr id="0" name=""/>
        <dsp:cNvSpPr/>
      </dsp:nvSpPr>
      <dsp:spPr>
        <a:xfrm>
          <a:off x="4399580" y="1437489"/>
          <a:ext cx="767320" cy="5115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Setting up Dev Environment </a:t>
          </a:r>
        </a:p>
      </dsp:txBody>
      <dsp:txXfrm>
        <a:off x="4414563" y="1452472"/>
        <a:ext cx="737354" cy="481580"/>
      </dsp:txXfrm>
    </dsp:sp>
    <dsp:sp modelId="{ABAFFC1D-87BB-4F25-AAF8-5E572D500B82}">
      <dsp:nvSpPr>
        <dsp:cNvPr id="0" name=""/>
        <dsp:cNvSpPr/>
      </dsp:nvSpPr>
      <dsp:spPr>
        <a:xfrm>
          <a:off x="4533861" y="516705"/>
          <a:ext cx="1246895" cy="204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309"/>
              </a:lnTo>
              <a:lnTo>
                <a:pt x="1246895" y="102309"/>
              </a:lnTo>
              <a:lnTo>
                <a:pt x="1246895" y="204618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514A06-D738-4268-A65B-3A28F14F2883}">
      <dsp:nvSpPr>
        <dsp:cNvPr id="0" name=""/>
        <dsp:cNvSpPr/>
      </dsp:nvSpPr>
      <dsp:spPr>
        <a:xfrm>
          <a:off x="5397096" y="721324"/>
          <a:ext cx="767320" cy="5115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Design</a:t>
          </a:r>
        </a:p>
      </dsp:txBody>
      <dsp:txXfrm>
        <a:off x="5412079" y="736307"/>
        <a:ext cx="737354" cy="481580"/>
      </dsp:txXfrm>
    </dsp:sp>
    <dsp:sp modelId="{E1128929-7BC1-42BF-A136-C671DEB6BE7D}">
      <dsp:nvSpPr>
        <dsp:cNvPr id="0" name=""/>
        <dsp:cNvSpPr/>
      </dsp:nvSpPr>
      <dsp:spPr>
        <a:xfrm>
          <a:off x="5735037" y="1232871"/>
          <a:ext cx="91440" cy="2046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46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239464-4C06-43AF-82CB-C4341CBE7C02}">
      <dsp:nvSpPr>
        <dsp:cNvPr id="0" name=""/>
        <dsp:cNvSpPr/>
      </dsp:nvSpPr>
      <dsp:spPr>
        <a:xfrm>
          <a:off x="5397096" y="1437489"/>
          <a:ext cx="767320" cy="5115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Wireframes  UI for webpage</a:t>
          </a:r>
        </a:p>
      </dsp:txBody>
      <dsp:txXfrm>
        <a:off x="5412079" y="1452472"/>
        <a:ext cx="737354" cy="481580"/>
      </dsp:txXfrm>
    </dsp:sp>
    <dsp:sp modelId="{EF74EC45-D8B8-4F86-A0D3-827640ECC806}">
      <dsp:nvSpPr>
        <dsp:cNvPr id="0" name=""/>
        <dsp:cNvSpPr/>
      </dsp:nvSpPr>
      <dsp:spPr>
        <a:xfrm>
          <a:off x="5735037" y="1949036"/>
          <a:ext cx="91440" cy="2046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46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0A82B6-E8E3-4726-9325-9E9DB75857B6}">
      <dsp:nvSpPr>
        <dsp:cNvPr id="0" name=""/>
        <dsp:cNvSpPr/>
      </dsp:nvSpPr>
      <dsp:spPr>
        <a:xfrm>
          <a:off x="5397096" y="2153655"/>
          <a:ext cx="767320" cy="5115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System</a:t>
          </a:r>
          <a:r>
            <a:rPr lang="en-MY" sz="800" kern="1200" baseline="0"/>
            <a:t> architecture of event-driven system</a:t>
          </a:r>
          <a:endParaRPr lang="en-MY" sz="800" kern="1200"/>
        </a:p>
      </dsp:txBody>
      <dsp:txXfrm>
        <a:off x="5412079" y="2168638"/>
        <a:ext cx="737354" cy="481580"/>
      </dsp:txXfrm>
    </dsp:sp>
    <dsp:sp modelId="{CD1DFE79-6C52-47D2-9700-4E133BACBE9A}">
      <dsp:nvSpPr>
        <dsp:cNvPr id="0" name=""/>
        <dsp:cNvSpPr/>
      </dsp:nvSpPr>
      <dsp:spPr>
        <a:xfrm>
          <a:off x="4533861" y="516705"/>
          <a:ext cx="2244411" cy="204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309"/>
              </a:lnTo>
              <a:lnTo>
                <a:pt x="2244411" y="102309"/>
              </a:lnTo>
              <a:lnTo>
                <a:pt x="2244411" y="204618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94DFE-6AD8-4A0C-BF56-B1E20B46A600}">
      <dsp:nvSpPr>
        <dsp:cNvPr id="0" name=""/>
        <dsp:cNvSpPr/>
      </dsp:nvSpPr>
      <dsp:spPr>
        <a:xfrm>
          <a:off x="6429856" y="721324"/>
          <a:ext cx="696834" cy="4679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Implementation</a:t>
          </a:r>
        </a:p>
      </dsp:txBody>
      <dsp:txXfrm>
        <a:off x="6443562" y="735030"/>
        <a:ext cx="669422" cy="440535"/>
      </dsp:txXfrm>
    </dsp:sp>
    <dsp:sp modelId="{52E99BDA-C28D-4E0A-8F91-F05C94421A2D}">
      <dsp:nvSpPr>
        <dsp:cNvPr id="0" name=""/>
        <dsp:cNvSpPr/>
      </dsp:nvSpPr>
      <dsp:spPr>
        <a:xfrm>
          <a:off x="6732553" y="1189272"/>
          <a:ext cx="91440" cy="2046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46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FDFFDA-29CD-4DE1-96D4-B96ED8BCB428}">
      <dsp:nvSpPr>
        <dsp:cNvPr id="0" name=""/>
        <dsp:cNvSpPr/>
      </dsp:nvSpPr>
      <dsp:spPr>
        <a:xfrm>
          <a:off x="6394613" y="1393890"/>
          <a:ext cx="767320" cy="5115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Training  and Testing ML Algorithms</a:t>
          </a:r>
        </a:p>
      </dsp:txBody>
      <dsp:txXfrm>
        <a:off x="6409596" y="1408873"/>
        <a:ext cx="737354" cy="481580"/>
      </dsp:txXfrm>
    </dsp:sp>
    <dsp:sp modelId="{2F4EE725-0516-4985-8EB2-504A9BD9EB31}">
      <dsp:nvSpPr>
        <dsp:cNvPr id="0" name=""/>
        <dsp:cNvSpPr/>
      </dsp:nvSpPr>
      <dsp:spPr>
        <a:xfrm>
          <a:off x="6732553" y="1905437"/>
          <a:ext cx="91440" cy="2046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46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0972D-1466-4B0A-B633-D7A9321962BB}">
      <dsp:nvSpPr>
        <dsp:cNvPr id="0" name=""/>
        <dsp:cNvSpPr/>
      </dsp:nvSpPr>
      <dsp:spPr>
        <a:xfrm>
          <a:off x="6394613" y="2110056"/>
          <a:ext cx="767320" cy="5115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Training and Testing DL Algorithms</a:t>
          </a:r>
        </a:p>
      </dsp:txBody>
      <dsp:txXfrm>
        <a:off x="6409596" y="2125039"/>
        <a:ext cx="737354" cy="481580"/>
      </dsp:txXfrm>
    </dsp:sp>
    <dsp:sp modelId="{7530E5F4-6B39-45D6-82EE-2F8693771104}">
      <dsp:nvSpPr>
        <dsp:cNvPr id="0" name=""/>
        <dsp:cNvSpPr/>
      </dsp:nvSpPr>
      <dsp:spPr>
        <a:xfrm>
          <a:off x="6732553" y="2621603"/>
          <a:ext cx="91440" cy="2046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46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299B37-DCFE-4698-B2AC-F56B1B86F70F}">
      <dsp:nvSpPr>
        <dsp:cNvPr id="0" name=""/>
        <dsp:cNvSpPr/>
      </dsp:nvSpPr>
      <dsp:spPr>
        <a:xfrm>
          <a:off x="6178497" y="2826222"/>
          <a:ext cx="1199551" cy="5886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Training an Testing combinations of ML/DL models to come up with an ensemble model </a:t>
          </a:r>
        </a:p>
      </dsp:txBody>
      <dsp:txXfrm>
        <a:off x="6195737" y="2843462"/>
        <a:ext cx="1165071" cy="554146"/>
      </dsp:txXfrm>
    </dsp:sp>
    <dsp:sp modelId="{A9A073E9-3386-4110-B596-EE5612F6D183}">
      <dsp:nvSpPr>
        <dsp:cNvPr id="0" name=""/>
        <dsp:cNvSpPr/>
      </dsp:nvSpPr>
      <dsp:spPr>
        <a:xfrm>
          <a:off x="6719670" y="3414848"/>
          <a:ext cx="91440" cy="106831"/>
        </a:xfrm>
        <a:custGeom>
          <a:avLst/>
          <a:gdLst/>
          <a:ahLst/>
          <a:cxnLst/>
          <a:rect l="0" t="0" r="0" b="0"/>
          <a:pathLst>
            <a:path>
              <a:moveTo>
                <a:pt x="58603" y="0"/>
              </a:moveTo>
              <a:lnTo>
                <a:pt x="58603" y="53415"/>
              </a:lnTo>
              <a:lnTo>
                <a:pt x="45720" y="53415"/>
              </a:lnTo>
              <a:lnTo>
                <a:pt x="45720" y="106831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79D90-7747-4955-AA8A-92E152BB3674}">
      <dsp:nvSpPr>
        <dsp:cNvPr id="0" name=""/>
        <dsp:cNvSpPr/>
      </dsp:nvSpPr>
      <dsp:spPr>
        <a:xfrm>
          <a:off x="6281694" y="3521680"/>
          <a:ext cx="967391" cy="6760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Building Website using Flask</a:t>
          </a:r>
        </a:p>
      </dsp:txBody>
      <dsp:txXfrm>
        <a:off x="6301496" y="3541482"/>
        <a:ext cx="927787" cy="636476"/>
      </dsp:txXfrm>
    </dsp:sp>
    <dsp:sp modelId="{BFC3416B-2DDA-407D-86CC-47B9032E407B}">
      <dsp:nvSpPr>
        <dsp:cNvPr id="0" name=""/>
        <dsp:cNvSpPr/>
      </dsp:nvSpPr>
      <dsp:spPr>
        <a:xfrm>
          <a:off x="4533861" y="516705"/>
          <a:ext cx="3241928" cy="204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309"/>
              </a:lnTo>
              <a:lnTo>
                <a:pt x="3241928" y="102309"/>
              </a:lnTo>
              <a:lnTo>
                <a:pt x="3241928" y="204618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0A1A6-B610-43E1-8D30-42EA03CE8F97}">
      <dsp:nvSpPr>
        <dsp:cNvPr id="0" name=""/>
        <dsp:cNvSpPr/>
      </dsp:nvSpPr>
      <dsp:spPr>
        <a:xfrm>
          <a:off x="7392129" y="721324"/>
          <a:ext cx="767320" cy="5115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Closeout</a:t>
          </a:r>
        </a:p>
      </dsp:txBody>
      <dsp:txXfrm>
        <a:off x="7407112" y="736307"/>
        <a:ext cx="737354" cy="481580"/>
      </dsp:txXfrm>
    </dsp:sp>
    <dsp:sp modelId="{9F51A5F5-571D-4DF5-97BE-A15AEE4B2474}">
      <dsp:nvSpPr>
        <dsp:cNvPr id="0" name=""/>
        <dsp:cNvSpPr/>
      </dsp:nvSpPr>
      <dsp:spPr>
        <a:xfrm>
          <a:off x="7730069" y="1232871"/>
          <a:ext cx="91440" cy="2046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46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BEF9D4-3E0F-4D91-84D2-91FFAC3D4258}">
      <dsp:nvSpPr>
        <dsp:cNvPr id="0" name=""/>
        <dsp:cNvSpPr/>
      </dsp:nvSpPr>
      <dsp:spPr>
        <a:xfrm>
          <a:off x="7392129" y="1437489"/>
          <a:ext cx="767320" cy="5115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Host the application and run it</a:t>
          </a:r>
        </a:p>
      </dsp:txBody>
      <dsp:txXfrm>
        <a:off x="7407112" y="1452472"/>
        <a:ext cx="737354" cy="481580"/>
      </dsp:txXfrm>
    </dsp:sp>
    <dsp:sp modelId="{9C86E4CE-7D36-44CF-ACF8-4E8188C33033}">
      <dsp:nvSpPr>
        <dsp:cNvPr id="0" name=""/>
        <dsp:cNvSpPr/>
      </dsp:nvSpPr>
      <dsp:spPr>
        <a:xfrm>
          <a:off x="7730069" y="1949036"/>
          <a:ext cx="91440" cy="2046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46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549B2C-53CC-432B-A784-3E7CB46200F7}">
      <dsp:nvSpPr>
        <dsp:cNvPr id="0" name=""/>
        <dsp:cNvSpPr/>
      </dsp:nvSpPr>
      <dsp:spPr>
        <a:xfrm>
          <a:off x="7392129" y="2153655"/>
          <a:ext cx="767320" cy="5115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Final Presentation</a:t>
          </a:r>
        </a:p>
      </dsp:txBody>
      <dsp:txXfrm>
        <a:off x="7407112" y="2168638"/>
        <a:ext cx="737354" cy="4815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B2D59-ED23-4E04-9ECA-E454B722F9B2}">
      <dsp:nvSpPr>
        <dsp:cNvPr id="0" name=""/>
        <dsp:cNvSpPr/>
      </dsp:nvSpPr>
      <dsp:spPr>
        <a:xfrm>
          <a:off x="3691735" y="21668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Event-Driven Malicious Extractor</a:t>
          </a:r>
        </a:p>
      </dsp:txBody>
      <dsp:txXfrm>
        <a:off x="3706520" y="36453"/>
        <a:ext cx="727622" cy="475225"/>
      </dsp:txXfrm>
    </dsp:sp>
    <dsp:sp modelId="{FA5D18FF-5F77-4D4B-B2CC-B2730A5D4273}">
      <dsp:nvSpPr>
        <dsp:cNvPr id="0" name=""/>
        <dsp:cNvSpPr/>
      </dsp:nvSpPr>
      <dsp:spPr>
        <a:xfrm>
          <a:off x="871192" y="526464"/>
          <a:ext cx="3199140" cy="201918"/>
        </a:xfrm>
        <a:custGeom>
          <a:avLst/>
          <a:gdLst/>
          <a:ahLst/>
          <a:cxnLst/>
          <a:rect l="0" t="0" r="0" b="0"/>
          <a:pathLst>
            <a:path>
              <a:moveTo>
                <a:pt x="3199140" y="0"/>
              </a:moveTo>
              <a:lnTo>
                <a:pt x="3199140" y="100959"/>
              </a:lnTo>
              <a:lnTo>
                <a:pt x="0" y="100959"/>
              </a:lnTo>
              <a:lnTo>
                <a:pt x="0" y="201918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37D26-9D1E-4A96-8628-8726B1756292}">
      <dsp:nvSpPr>
        <dsp:cNvPr id="0" name=""/>
        <dsp:cNvSpPr/>
      </dsp:nvSpPr>
      <dsp:spPr>
        <a:xfrm>
          <a:off x="492595" y="728382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Initiation</a:t>
          </a:r>
        </a:p>
      </dsp:txBody>
      <dsp:txXfrm>
        <a:off x="507380" y="743167"/>
        <a:ext cx="727622" cy="475225"/>
      </dsp:txXfrm>
    </dsp:sp>
    <dsp:sp modelId="{34437493-E8CD-4732-9D4F-826428D172B4}">
      <dsp:nvSpPr>
        <dsp:cNvPr id="0" name=""/>
        <dsp:cNvSpPr/>
      </dsp:nvSpPr>
      <dsp:spPr>
        <a:xfrm>
          <a:off x="379016" y="1233177"/>
          <a:ext cx="492175" cy="201918"/>
        </a:xfrm>
        <a:custGeom>
          <a:avLst/>
          <a:gdLst/>
          <a:ahLst/>
          <a:cxnLst/>
          <a:rect l="0" t="0" r="0" b="0"/>
          <a:pathLst>
            <a:path>
              <a:moveTo>
                <a:pt x="492175" y="0"/>
              </a:moveTo>
              <a:lnTo>
                <a:pt x="492175" y="100959"/>
              </a:lnTo>
              <a:lnTo>
                <a:pt x="0" y="100959"/>
              </a:lnTo>
              <a:lnTo>
                <a:pt x="0" y="2019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77F28D-764A-42C8-AB0C-A7EEFA542057}">
      <dsp:nvSpPr>
        <dsp:cNvPr id="0" name=""/>
        <dsp:cNvSpPr/>
      </dsp:nvSpPr>
      <dsp:spPr>
        <a:xfrm>
          <a:off x="420" y="1435095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Creation of Project Charter</a:t>
          </a:r>
        </a:p>
      </dsp:txBody>
      <dsp:txXfrm>
        <a:off x="15205" y="1449880"/>
        <a:ext cx="727622" cy="475225"/>
      </dsp:txXfrm>
    </dsp:sp>
    <dsp:sp modelId="{38C49B73-8397-424E-81C1-8ECBEE49B176}">
      <dsp:nvSpPr>
        <dsp:cNvPr id="0" name=""/>
        <dsp:cNvSpPr/>
      </dsp:nvSpPr>
      <dsp:spPr>
        <a:xfrm>
          <a:off x="871192" y="1233177"/>
          <a:ext cx="492175" cy="2019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959"/>
              </a:lnTo>
              <a:lnTo>
                <a:pt x="492175" y="100959"/>
              </a:lnTo>
              <a:lnTo>
                <a:pt x="492175" y="2019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AAB759-4C6D-4778-AE0B-4D549665D5D1}">
      <dsp:nvSpPr>
        <dsp:cNvPr id="0" name=""/>
        <dsp:cNvSpPr/>
      </dsp:nvSpPr>
      <dsp:spPr>
        <a:xfrm>
          <a:off x="984770" y="1435095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Creation of Project Proposal</a:t>
          </a:r>
        </a:p>
      </dsp:txBody>
      <dsp:txXfrm>
        <a:off x="999555" y="1449880"/>
        <a:ext cx="727622" cy="475225"/>
      </dsp:txXfrm>
    </dsp:sp>
    <dsp:sp modelId="{A4F04ABE-EAFC-4E39-9D8C-8D7C5C3AC264}">
      <dsp:nvSpPr>
        <dsp:cNvPr id="0" name=""/>
        <dsp:cNvSpPr/>
      </dsp:nvSpPr>
      <dsp:spPr>
        <a:xfrm>
          <a:off x="3332069" y="526464"/>
          <a:ext cx="738263" cy="201918"/>
        </a:xfrm>
        <a:custGeom>
          <a:avLst/>
          <a:gdLst/>
          <a:ahLst/>
          <a:cxnLst/>
          <a:rect l="0" t="0" r="0" b="0"/>
          <a:pathLst>
            <a:path>
              <a:moveTo>
                <a:pt x="738263" y="0"/>
              </a:moveTo>
              <a:lnTo>
                <a:pt x="738263" y="100959"/>
              </a:lnTo>
              <a:lnTo>
                <a:pt x="0" y="100959"/>
              </a:lnTo>
              <a:lnTo>
                <a:pt x="0" y="201918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00A828-C8BF-4EBF-9D5E-B6096DD03887}">
      <dsp:nvSpPr>
        <dsp:cNvPr id="0" name=""/>
        <dsp:cNvSpPr/>
      </dsp:nvSpPr>
      <dsp:spPr>
        <a:xfrm>
          <a:off x="2953472" y="728382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Planning</a:t>
          </a:r>
        </a:p>
      </dsp:txBody>
      <dsp:txXfrm>
        <a:off x="2968257" y="743167"/>
        <a:ext cx="727622" cy="475225"/>
      </dsp:txXfrm>
    </dsp:sp>
    <dsp:sp modelId="{16546437-0604-4B30-9E7B-D66179EEA3E2}">
      <dsp:nvSpPr>
        <dsp:cNvPr id="0" name=""/>
        <dsp:cNvSpPr/>
      </dsp:nvSpPr>
      <dsp:spPr>
        <a:xfrm>
          <a:off x="2347718" y="1233177"/>
          <a:ext cx="984350" cy="201918"/>
        </a:xfrm>
        <a:custGeom>
          <a:avLst/>
          <a:gdLst/>
          <a:ahLst/>
          <a:cxnLst/>
          <a:rect l="0" t="0" r="0" b="0"/>
          <a:pathLst>
            <a:path>
              <a:moveTo>
                <a:pt x="984350" y="0"/>
              </a:moveTo>
              <a:lnTo>
                <a:pt x="984350" y="100959"/>
              </a:lnTo>
              <a:lnTo>
                <a:pt x="0" y="100959"/>
              </a:lnTo>
              <a:lnTo>
                <a:pt x="0" y="2019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B50CD1-06C7-4452-9672-59665464C31F}">
      <dsp:nvSpPr>
        <dsp:cNvPr id="0" name=""/>
        <dsp:cNvSpPr/>
      </dsp:nvSpPr>
      <dsp:spPr>
        <a:xfrm>
          <a:off x="1969121" y="1435095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Choosing a methodology for scaling the system</a:t>
          </a:r>
        </a:p>
      </dsp:txBody>
      <dsp:txXfrm>
        <a:off x="1983906" y="1449880"/>
        <a:ext cx="727622" cy="475225"/>
      </dsp:txXfrm>
    </dsp:sp>
    <dsp:sp modelId="{75986033-F5AC-46C5-99E4-16251F6EA6EA}">
      <dsp:nvSpPr>
        <dsp:cNvPr id="0" name=""/>
        <dsp:cNvSpPr/>
      </dsp:nvSpPr>
      <dsp:spPr>
        <a:xfrm>
          <a:off x="3286349" y="1233177"/>
          <a:ext cx="91440" cy="2019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19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E69A8F-863B-4341-A767-4E540B495D9F}">
      <dsp:nvSpPr>
        <dsp:cNvPr id="0" name=""/>
        <dsp:cNvSpPr/>
      </dsp:nvSpPr>
      <dsp:spPr>
        <a:xfrm>
          <a:off x="2953472" y="1435095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Creating a browser extension</a:t>
          </a:r>
        </a:p>
      </dsp:txBody>
      <dsp:txXfrm>
        <a:off x="2968257" y="1449880"/>
        <a:ext cx="727622" cy="475225"/>
      </dsp:txXfrm>
    </dsp:sp>
    <dsp:sp modelId="{DB8D419D-C932-4357-9485-F2DA7F07CC1C}">
      <dsp:nvSpPr>
        <dsp:cNvPr id="0" name=""/>
        <dsp:cNvSpPr/>
      </dsp:nvSpPr>
      <dsp:spPr>
        <a:xfrm>
          <a:off x="3332069" y="1233177"/>
          <a:ext cx="984350" cy="2019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959"/>
              </a:lnTo>
              <a:lnTo>
                <a:pt x="984350" y="100959"/>
              </a:lnTo>
              <a:lnTo>
                <a:pt x="984350" y="2019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55609E-EBB2-4AAB-ABE0-6D00B251153B}">
      <dsp:nvSpPr>
        <dsp:cNvPr id="0" name=""/>
        <dsp:cNvSpPr/>
      </dsp:nvSpPr>
      <dsp:spPr>
        <a:xfrm>
          <a:off x="3937823" y="1435095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Setting up cloud</a:t>
          </a:r>
        </a:p>
      </dsp:txBody>
      <dsp:txXfrm>
        <a:off x="3952608" y="1449880"/>
        <a:ext cx="727622" cy="475225"/>
      </dsp:txXfrm>
    </dsp:sp>
    <dsp:sp modelId="{ABAFFC1D-87BB-4F25-AAF8-5E572D500B82}">
      <dsp:nvSpPr>
        <dsp:cNvPr id="0" name=""/>
        <dsp:cNvSpPr/>
      </dsp:nvSpPr>
      <dsp:spPr>
        <a:xfrm>
          <a:off x="4070332" y="526464"/>
          <a:ext cx="1230438" cy="2019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959"/>
              </a:lnTo>
              <a:lnTo>
                <a:pt x="1230438" y="100959"/>
              </a:lnTo>
              <a:lnTo>
                <a:pt x="1230438" y="201918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514A06-D738-4268-A65B-3A28F14F2883}">
      <dsp:nvSpPr>
        <dsp:cNvPr id="0" name=""/>
        <dsp:cNvSpPr/>
      </dsp:nvSpPr>
      <dsp:spPr>
        <a:xfrm>
          <a:off x="4922174" y="728382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Design</a:t>
          </a:r>
        </a:p>
      </dsp:txBody>
      <dsp:txXfrm>
        <a:off x="4936959" y="743167"/>
        <a:ext cx="727622" cy="475225"/>
      </dsp:txXfrm>
    </dsp:sp>
    <dsp:sp modelId="{E1128929-7BC1-42BF-A136-C671DEB6BE7D}">
      <dsp:nvSpPr>
        <dsp:cNvPr id="0" name=""/>
        <dsp:cNvSpPr/>
      </dsp:nvSpPr>
      <dsp:spPr>
        <a:xfrm>
          <a:off x="5255050" y="1233177"/>
          <a:ext cx="91440" cy="2019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19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239464-4C06-43AF-82CB-C4341CBE7C02}">
      <dsp:nvSpPr>
        <dsp:cNvPr id="0" name=""/>
        <dsp:cNvSpPr/>
      </dsp:nvSpPr>
      <dsp:spPr>
        <a:xfrm>
          <a:off x="4922174" y="1435095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Wireframes , UI for browser extension</a:t>
          </a:r>
        </a:p>
      </dsp:txBody>
      <dsp:txXfrm>
        <a:off x="4936959" y="1449880"/>
        <a:ext cx="727622" cy="475225"/>
      </dsp:txXfrm>
    </dsp:sp>
    <dsp:sp modelId="{EF74EC45-D8B8-4F86-A0D3-827640ECC806}">
      <dsp:nvSpPr>
        <dsp:cNvPr id="0" name=""/>
        <dsp:cNvSpPr/>
      </dsp:nvSpPr>
      <dsp:spPr>
        <a:xfrm>
          <a:off x="5255050" y="1939891"/>
          <a:ext cx="91440" cy="2019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19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0A82B6-E8E3-4726-9325-9E9DB75857B6}">
      <dsp:nvSpPr>
        <dsp:cNvPr id="0" name=""/>
        <dsp:cNvSpPr/>
      </dsp:nvSpPr>
      <dsp:spPr>
        <a:xfrm>
          <a:off x="4922174" y="2141809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700" kern="1200"/>
            <a:t>System Design for Scaling the system</a:t>
          </a:r>
        </a:p>
      </dsp:txBody>
      <dsp:txXfrm>
        <a:off x="4936959" y="2156594"/>
        <a:ext cx="727622" cy="475225"/>
      </dsp:txXfrm>
    </dsp:sp>
    <dsp:sp modelId="{CD1DFE79-6C52-47D2-9700-4E133BACBE9A}">
      <dsp:nvSpPr>
        <dsp:cNvPr id="0" name=""/>
        <dsp:cNvSpPr/>
      </dsp:nvSpPr>
      <dsp:spPr>
        <a:xfrm>
          <a:off x="4070332" y="526464"/>
          <a:ext cx="2214789" cy="2019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959"/>
              </a:lnTo>
              <a:lnTo>
                <a:pt x="2214789" y="100959"/>
              </a:lnTo>
              <a:lnTo>
                <a:pt x="2214789" y="201918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94DFE-6AD8-4A0C-BF56-B1E20B46A600}">
      <dsp:nvSpPr>
        <dsp:cNvPr id="0" name=""/>
        <dsp:cNvSpPr/>
      </dsp:nvSpPr>
      <dsp:spPr>
        <a:xfrm>
          <a:off x="5941302" y="728382"/>
          <a:ext cx="687637" cy="4617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Implementation</a:t>
          </a:r>
        </a:p>
      </dsp:txBody>
      <dsp:txXfrm>
        <a:off x="5954827" y="741907"/>
        <a:ext cx="660587" cy="434721"/>
      </dsp:txXfrm>
    </dsp:sp>
    <dsp:sp modelId="{52E99BDA-C28D-4E0A-8F91-F05C94421A2D}">
      <dsp:nvSpPr>
        <dsp:cNvPr id="0" name=""/>
        <dsp:cNvSpPr/>
      </dsp:nvSpPr>
      <dsp:spPr>
        <a:xfrm>
          <a:off x="6239401" y="1190153"/>
          <a:ext cx="91440" cy="2019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19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FDFFDA-29CD-4DE1-96D4-B96ED8BCB428}">
      <dsp:nvSpPr>
        <dsp:cNvPr id="0" name=""/>
        <dsp:cNvSpPr/>
      </dsp:nvSpPr>
      <dsp:spPr>
        <a:xfrm>
          <a:off x="5906525" y="1392072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Testing Nomad containerisation with ensemble model</a:t>
          </a:r>
        </a:p>
      </dsp:txBody>
      <dsp:txXfrm>
        <a:off x="5921310" y="1406857"/>
        <a:ext cx="727622" cy="475225"/>
      </dsp:txXfrm>
    </dsp:sp>
    <dsp:sp modelId="{2F4EE725-0516-4985-8EB2-504A9BD9EB31}">
      <dsp:nvSpPr>
        <dsp:cNvPr id="0" name=""/>
        <dsp:cNvSpPr/>
      </dsp:nvSpPr>
      <dsp:spPr>
        <a:xfrm>
          <a:off x="6239401" y="1896867"/>
          <a:ext cx="91440" cy="2019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19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0972D-1466-4B0A-B633-D7A9321962BB}">
      <dsp:nvSpPr>
        <dsp:cNvPr id="0" name=""/>
        <dsp:cNvSpPr/>
      </dsp:nvSpPr>
      <dsp:spPr>
        <a:xfrm>
          <a:off x="5906525" y="2098785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Testing the model’s scalability and accuracy</a:t>
          </a:r>
        </a:p>
      </dsp:txBody>
      <dsp:txXfrm>
        <a:off x="5921310" y="2113570"/>
        <a:ext cx="727622" cy="475225"/>
      </dsp:txXfrm>
    </dsp:sp>
    <dsp:sp modelId="{7530E5F4-6B39-45D6-82EE-2F8693771104}">
      <dsp:nvSpPr>
        <dsp:cNvPr id="0" name=""/>
        <dsp:cNvSpPr/>
      </dsp:nvSpPr>
      <dsp:spPr>
        <a:xfrm>
          <a:off x="6239401" y="2603580"/>
          <a:ext cx="91440" cy="2019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19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299B37-DCFE-4698-B2AC-F56B1B86F70F}">
      <dsp:nvSpPr>
        <dsp:cNvPr id="0" name=""/>
        <dsp:cNvSpPr/>
      </dsp:nvSpPr>
      <dsp:spPr>
        <a:xfrm>
          <a:off x="5807809" y="2805498"/>
          <a:ext cx="954623" cy="5961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Testing and Implementing browser extension which also supports mobile devices</a:t>
          </a:r>
        </a:p>
      </dsp:txBody>
      <dsp:txXfrm>
        <a:off x="5825270" y="2822959"/>
        <a:ext cx="919701" cy="561246"/>
      </dsp:txXfrm>
    </dsp:sp>
    <dsp:sp modelId="{A9A073E9-3386-4110-B596-EE5612F6D183}">
      <dsp:nvSpPr>
        <dsp:cNvPr id="0" name=""/>
        <dsp:cNvSpPr/>
      </dsp:nvSpPr>
      <dsp:spPr>
        <a:xfrm>
          <a:off x="6239401" y="3401667"/>
          <a:ext cx="91440" cy="2019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19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79D90-7747-4955-AA8A-92E152BB3674}">
      <dsp:nvSpPr>
        <dsp:cNvPr id="0" name=""/>
        <dsp:cNvSpPr/>
      </dsp:nvSpPr>
      <dsp:spPr>
        <a:xfrm>
          <a:off x="5807809" y="3603585"/>
          <a:ext cx="954623" cy="6671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Implementing a procedure to Create logs and reports through browser extension</a:t>
          </a:r>
        </a:p>
      </dsp:txBody>
      <dsp:txXfrm>
        <a:off x="5827349" y="3623125"/>
        <a:ext cx="915543" cy="628077"/>
      </dsp:txXfrm>
    </dsp:sp>
    <dsp:sp modelId="{BFC3416B-2DDA-407D-86CC-47B9032E407B}">
      <dsp:nvSpPr>
        <dsp:cNvPr id="0" name=""/>
        <dsp:cNvSpPr/>
      </dsp:nvSpPr>
      <dsp:spPr>
        <a:xfrm>
          <a:off x="4070332" y="526464"/>
          <a:ext cx="3199140" cy="2019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959"/>
              </a:lnTo>
              <a:lnTo>
                <a:pt x="3199140" y="100959"/>
              </a:lnTo>
              <a:lnTo>
                <a:pt x="3199140" y="201918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0A1A6-B610-43E1-8D30-42EA03CE8F97}">
      <dsp:nvSpPr>
        <dsp:cNvPr id="0" name=""/>
        <dsp:cNvSpPr/>
      </dsp:nvSpPr>
      <dsp:spPr>
        <a:xfrm>
          <a:off x="6890875" y="728382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Closeout</a:t>
          </a:r>
        </a:p>
      </dsp:txBody>
      <dsp:txXfrm>
        <a:off x="6905660" y="743167"/>
        <a:ext cx="727622" cy="475225"/>
      </dsp:txXfrm>
    </dsp:sp>
    <dsp:sp modelId="{9F51A5F5-571D-4DF5-97BE-A15AEE4B2474}">
      <dsp:nvSpPr>
        <dsp:cNvPr id="0" name=""/>
        <dsp:cNvSpPr/>
      </dsp:nvSpPr>
      <dsp:spPr>
        <a:xfrm>
          <a:off x="7223752" y="1233177"/>
          <a:ext cx="91440" cy="2019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19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BEF9D4-3E0F-4D91-84D2-91FFAC3D4258}">
      <dsp:nvSpPr>
        <dsp:cNvPr id="0" name=""/>
        <dsp:cNvSpPr/>
      </dsp:nvSpPr>
      <dsp:spPr>
        <a:xfrm>
          <a:off x="6890875" y="1435095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Host the application and run it</a:t>
          </a:r>
        </a:p>
      </dsp:txBody>
      <dsp:txXfrm>
        <a:off x="6905660" y="1449880"/>
        <a:ext cx="727622" cy="475225"/>
      </dsp:txXfrm>
    </dsp:sp>
    <dsp:sp modelId="{9C86E4CE-7D36-44CF-ACF8-4E8188C33033}">
      <dsp:nvSpPr>
        <dsp:cNvPr id="0" name=""/>
        <dsp:cNvSpPr/>
      </dsp:nvSpPr>
      <dsp:spPr>
        <a:xfrm>
          <a:off x="7223752" y="1939891"/>
          <a:ext cx="91440" cy="2019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191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549B2C-53CC-432B-A784-3E7CB46200F7}">
      <dsp:nvSpPr>
        <dsp:cNvPr id="0" name=""/>
        <dsp:cNvSpPr/>
      </dsp:nvSpPr>
      <dsp:spPr>
        <a:xfrm>
          <a:off x="6890875" y="2141809"/>
          <a:ext cx="757192" cy="504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Final Presentation</a:t>
          </a:r>
        </a:p>
      </dsp:txBody>
      <dsp:txXfrm>
        <a:off x="6905660" y="2156594"/>
        <a:ext cx="727622" cy="4752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B2D59-ED23-4E04-9ECA-E454B722F9B2}">
      <dsp:nvSpPr>
        <dsp:cNvPr id="0" name=""/>
        <dsp:cNvSpPr/>
      </dsp:nvSpPr>
      <dsp:spPr>
        <a:xfrm>
          <a:off x="3295516" y="15891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Event-Driven Malicious Extractor</a:t>
          </a:r>
        </a:p>
      </dsp:txBody>
      <dsp:txXfrm>
        <a:off x="3308714" y="29089"/>
        <a:ext cx="649530" cy="424221"/>
      </dsp:txXfrm>
    </dsp:sp>
    <dsp:sp modelId="{FA5D18FF-5F77-4D4B-B2CC-B2730A5D4273}">
      <dsp:nvSpPr>
        <dsp:cNvPr id="0" name=""/>
        <dsp:cNvSpPr/>
      </dsp:nvSpPr>
      <dsp:spPr>
        <a:xfrm>
          <a:off x="777690" y="466509"/>
          <a:ext cx="2855789" cy="180247"/>
        </a:xfrm>
        <a:custGeom>
          <a:avLst/>
          <a:gdLst/>
          <a:ahLst/>
          <a:cxnLst/>
          <a:rect l="0" t="0" r="0" b="0"/>
          <a:pathLst>
            <a:path>
              <a:moveTo>
                <a:pt x="2855789" y="0"/>
              </a:moveTo>
              <a:lnTo>
                <a:pt x="2855789" y="90123"/>
              </a:lnTo>
              <a:lnTo>
                <a:pt x="0" y="90123"/>
              </a:lnTo>
              <a:lnTo>
                <a:pt x="0" y="180247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37D26-9D1E-4A96-8628-8726B1756292}">
      <dsp:nvSpPr>
        <dsp:cNvPr id="0" name=""/>
        <dsp:cNvSpPr/>
      </dsp:nvSpPr>
      <dsp:spPr>
        <a:xfrm>
          <a:off x="439727" y="646756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Initiation</a:t>
          </a:r>
        </a:p>
      </dsp:txBody>
      <dsp:txXfrm>
        <a:off x="452925" y="659954"/>
        <a:ext cx="649530" cy="424221"/>
      </dsp:txXfrm>
    </dsp:sp>
    <dsp:sp modelId="{34437493-E8CD-4732-9D4F-826428D172B4}">
      <dsp:nvSpPr>
        <dsp:cNvPr id="0" name=""/>
        <dsp:cNvSpPr/>
      </dsp:nvSpPr>
      <dsp:spPr>
        <a:xfrm>
          <a:off x="338338" y="1097374"/>
          <a:ext cx="439352" cy="180247"/>
        </a:xfrm>
        <a:custGeom>
          <a:avLst/>
          <a:gdLst/>
          <a:ahLst/>
          <a:cxnLst/>
          <a:rect l="0" t="0" r="0" b="0"/>
          <a:pathLst>
            <a:path>
              <a:moveTo>
                <a:pt x="439352" y="0"/>
              </a:moveTo>
              <a:lnTo>
                <a:pt x="439352" y="90123"/>
              </a:lnTo>
              <a:lnTo>
                <a:pt x="0" y="90123"/>
              </a:lnTo>
              <a:lnTo>
                <a:pt x="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77F28D-764A-42C8-AB0C-A7EEFA542057}">
      <dsp:nvSpPr>
        <dsp:cNvPr id="0" name=""/>
        <dsp:cNvSpPr/>
      </dsp:nvSpPr>
      <dsp:spPr>
        <a:xfrm>
          <a:off x="375" y="1277621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Creation of Project Charter</a:t>
          </a:r>
        </a:p>
      </dsp:txBody>
      <dsp:txXfrm>
        <a:off x="13573" y="1290819"/>
        <a:ext cx="649530" cy="424221"/>
      </dsp:txXfrm>
    </dsp:sp>
    <dsp:sp modelId="{38C49B73-8397-424E-81C1-8ECBEE49B176}">
      <dsp:nvSpPr>
        <dsp:cNvPr id="0" name=""/>
        <dsp:cNvSpPr/>
      </dsp:nvSpPr>
      <dsp:spPr>
        <a:xfrm>
          <a:off x="777690" y="1097374"/>
          <a:ext cx="439352" cy="180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23"/>
              </a:lnTo>
              <a:lnTo>
                <a:pt x="439352" y="90123"/>
              </a:lnTo>
              <a:lnTo>
                <a:pt x="439352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AAB759-4C6D-4778-AE0B-4D549665D5D1}">
      <dsp:nvSpPr>
        <dsp:cNvPr id="0" name=""/>
        <dsp:cNvSpPr/>
      </dsp:nvSpPr>
      <dsp:spPr>
        <a:xfrm>
          <a:off x="879079" y="1277621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Creation of Project Proposal</a:t>
          </a:r>
        </a:p>
      </dsp:txBody>
      <dsp:txXfrm>
        <a:off x="892277" y="1290819"/>
        <a:ext cx="649530" cy="424221"/>
      </dsp:txXfrm>
    </dsp:sp>
    <dsp:sp modelId="{A4F04ABE-EAFC-4E39-9D8C-8D7C5C3AC264}">
      <dsp:nvSpPr>
        <dsp:cNvPr id="0" name=""/>
        <dsp:cNvSpPr/>
      </dsp:nvSpPr>
      <dsp:spPr>
        <a:xfrm>
          <a:off x="2974451" y="466509"/>
          <a:ext cx="659028" cy="180247"/>
        </a:xfrm>
        <a:custGeom>
          <a:avLst/>
          <a:gdLst/>
          <a:ahLst/>
          <a:cxnLst/>
          <a:rect l="0" t="0" r="0" b="0"/>
          <a:pathLst>
            <a:path>
              <a:moveTo>
                <a:pt x="659028" y="0"/>
              </a:moveTo>
              <a:lnTo>
                <a:pt x="659028" y="90123"/>
              </a:lnTo>
              <a:lnTo>
                <a:pt x="0" y="90123"/>
              </a:lnTo>
              <a:lnTo>
                <a:pt x="0" y="180247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00A828-C8BF-4EBF-9D5E-B6096DD03887}">
      <dsp:nvSpPr>
        <dsp:cNvPr id="0" name=""/>
        <dsp:cNvSpPr/>
      </dsp:nvSpPr>
      <dsp:spPr>
        <a:xfrm>
          <a:off x="2636488" y="646756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Planning</a:t>
          </a:r>
        </a:p>
      </dsp:txBody>
      <dsp:txXfrm>
        <a:off x="2649686" y="659954"/>
        <a:ext cx="649530" cy="424221"/>
      </dsp:txXfrm>
    </dsp:sp>
    <dsp:sp modelId="{16546437-0604-4B30-9E7B-D66179EEA3E2}">
      <dsp:nvSpPr>
        <dsp:cNvPr id="0" name=""/>
        <dsp:cNvSpPr/>
      </dsp:nvSpPr>
      <dsp:spPr>
        <a:xfrm>
          <a:off x="2095747" y="1097374"/>
          <a:ext cx="878704" cy="180247"/>
        </a:xfrm>
        <a:custGeom>
          <a:avLst/>
          <a:gdLst/>
          <a:ahLst/>
          <a:cxnLst/>
          <a:rect l="0" t="0" r="0" b="0"/>
          <a:pathLst>
            <a:path>
              <a:moveTo>
                <a:pt x="878704" y="0"/>
              </a:moveTo>
              <a:lnTo>
                <a:pt x="878704" y="90123"/>
              </a:lnTo>
              <a:lnTo>
                <a:pt x="0" y="90123"/>
              </a:lnTo>
              <a:lnTo>
                <a:pt x="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B50CD1-06C7-4452-9672-59665464C31F}">
      <dsp:nvSpPr>
        <dsp:cNvPr id="0" name=""/>
        <dsp:cNvSpPr/>
      </dsp:nvSpPr>
      <dsp:spPr>
        <a:xfrm>
          <a:off x="1757784" y="1277621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Choosing a methodology for scaling the system</a:t>
          </a:r>
        </a:p>
      </dsp:txBody>
      <dsp:txXfrm>
        <a:off x="1770982" y="1290819"/>
        <a:ext cx="649530" cy="424221"/>
      </dsp:txXfrm>
    </dsp:sp>
    <dsp:sp modelId="{75986033-F5AC-46C5-99E4-16251F6EA6EA}">
      <dsp:nvSpPr>
        <dsp:cNvPr id="0" name=""/>
        <dsp:cNvSpPr/>
      </dsp:nvSpPr>
      <dsp:spPr>
        <a:xfrm>
          <a:off x="2928731" y="1097374"/>
          <a:ext cx="91440" cy="180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E69A8F-863B-4341-A767-4E540B495D9F}">
      <dsp:nvSpPr>
        <dsp:cNvPr id="0" name=""/>
        <dsp:cNvSpPr/>
      </dsp:nvSpPr>
      <dsp:spPr>
        <a:xfrm>
          <a:off x="2636488" y="1277621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Creating a browser extension</a:t>
          </a:r>
        </a:p>
      </dsp:txBody>
      <dsp:txXfrm>
        <a:off x="2649686" y="1290819"/>
        <a:ext cx="649530" cy="424221"/>
      </dsp:txXfrm>
    </dsp:sp>
    <dsp:sp modelId="{DB8D419D-C932-4357-9485-F2DA7F07CC1C}">
      <dsp:nvSpPr>
        <dsp:cNvPr id="0" name=""/>
        <dsp:cNvSpPr/>
      </dsp:nvSpPr>
      <dsp:spPr>
        <a:xfrm>
          <a:off x="2974451" y="1097374"/>
          <a:ext cx="878704" cy="180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23"/>
              </a:lnTo>
              <a:lnTo>
                <a:pt x="878704" y="90123"/>
              </a:lnTo>
              <a:lnTo>
                <a:pt x="878704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55609E-EBB2-4AAB-ABE0-6D00B251153B}">
      <dsp:nvSpPr>
        <dsp:cNvPr id="0" name=""/>
        <dsp:cNvSpPr/>
      </dsp:nvSpPr>
      <dsp:spPr>
        <a:xfrm>
          <a:off x="3515192" y="1277621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Setting up cloud</a:t>
          </a:r>
        </a:p>
      </dsp:txBody>
      <dsp:txXfrm>
        <a:off x="3528390" y="1290819"/>
        <a:ext cx="649530" cy="424221"/>
      </dsp:txXfrm>
    </dsp:sp>
    <dsp:sp modelId="{ABAFFC1D-87BB-4F25-AAF8-5E572D500B82}">
      <dsp:nvSpPr>
        <dsp:cNvPr id="0" name=""/>
        <dsp:cNvSpPr/>
      </dsp:nvSpPr>
      <dsp:spPr>
        <a:xfrm>
          <a:off x="3633480" y="466509"/>
          <a:ext cx="1098380" cy="180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23"/>
              </a:lnTo>
              <a:lnTo>
                <a:pt x="1098380" y="90123"/>
              </a:lnTo>
              <a:lnTo>
                <a:pt x="1098380" y="180247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514A06-D738-4268-A65B-3A28F14F2883}">
      <dsp:nvSpPr>
        <dsp:cNvPr id="0" name=""/>
        <dsp:cNvSpPr/>
      </dsp:nvSpPr>
      <dsp:spPr>
        <a:xfrm>
          <a:off x="4393897" y="646756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Design</a:t>
          </a:r>
        </a:p>
      </dsp:txBody>
      <dsp:txXfrm>
        <a:off x="4407095" y="659954"/>
        <a:ext cx="649530" cy="424221"/>
      </dsp:txXfrm>
    </dsp:sp>
    <dsp:sp modelId="{E1128929-7BC1-42BF-A136-C671DEB6BE7D}">
      <dsp:nvSpPr>
        <dsp:cNvPr id="0" name=""/>
        <dsp:cNvSpPr/>
      </dsp:nvSpPr>
      <dsp:spPr>
        <a:xfrm>
          <a:off x="4686140" y="1097374"/>
          <a:ext cx="91440" cy="180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239464-4C06-43AF-82CB-C4341CBE7C02}">
      <dsp:nvSpPr>
        <dsp:cNvPr id="0" name=""/>
        <dsp:cNvSpPr/>
      </dsp:nvSpPr>
      <dsp:spPr>
        <a:xfrm>
          <a:off x="4393897" y="1277621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Wireframes , UI for browser extension</a:t>
          </a:r>
        </a:p>
      </dsp:txBody>
      <dsp:txXfrm>
        <a:off x="4407095" y="1290819"/>
        <a:ext cx="649530" cy="424221"/>
      </dsp:txXfrm>
    </dsp:sp>
    <dsp:sp modelId="{EF74EC45-D8B8-4F86-A0D3-827640ECC806}">
      <dsp:nvSpPr>
        <dsp:cNvPr id="0" name=""/>
        <dsp:cNvSpPr/>
      </dsp:nvSpPr>
      <dsp:spPr>
        <a:xfrm>
          <a:off x="4686140" y="1728239"/>
          <a:ext cx="91440" cy="180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0A82B6-E8E3-4726-9325-9E9DB75857B6}">
      <dsp:nvSpPr>
        <dsp:cNvPr id="0" name=""/>
        <dsp:cNvSpPr/>
      </dsp:nvSpPr>
      <dsp:spPr>
        <a:xfrm>
          <a:off x="4393897" y="1908486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700" kern="1200"/>
            <a:t>System Design for Scaling the system</a:t>
          </a:r>
        </a:p>
      </dsp:txBody>
      <dsp:txXfrm>
        <a:off x="4407095" y="1921684"/>
        <a:ext cx="649530" cy="424221"/>
      </dsp:txXfrm>
    </dsp:sp>
    <dsp:sp modelId="{CD1DFE79-6C52-47D2-9700-4E133BACBE9A}">
      <dsp:nvSpPr>
        <dsp:cNvPr id="0" name=""/>
        <dsp:cNvSpPr/>
      </dsp:nvSpPr>
      <dsp:spPr>
        <a:xfrm>
          <a:off x="3633480" y="466509"/>
          <a:ext cx="1977085" cy="180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23"/>
              </a:lnTo>
              <a:lnTo>
                <a:pt x="1977085" y="90123"/>
              </a:lnTo>
              <a:lnTo>
                <a:pt x="1977085" y="180247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94DFE-6AD8-4A0C-BF56-B1E20B46A600}">
      <dsp:nvSpPr>
        <dsp:cNvPr id="0" name=""/>
        <dsp:cNvSpPr/>
      </dsp:nvSpPr>
      <dsp:spPr>
        <a:xfrm>
          <a:off x="5303647" y="646756"/>
          <a:ext cx="613835" cy="41221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Implementation</a:t>
          </a:r>
        </a:p>
      </dsp:txBody>
      <dsp:txXfrm>
        <a:off x="5315720" y="658829"/>
        <a:ext cx="589689" cy="388065"/>
      </dsp:txXfrm>
    </dsp:sp>
    <dsp:sp modelId="{52E99BDA-C28D-4E0A-8F91-F05C94421A2D}">
      <dsp:nvSpPr>
        <dsp:cNvPr id="0" name=""/>
        <dsp:cNvSpPr/>
      </dsp:nvSpPr>
      <dsp:spPr>
        <a:xfrm>
          <a:off x="5564845" y="1058968"/>
          <a:ext cx="91440" cy="180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FDFFDA-29CD-4DE1-96D4-B96ED8BCB428}">
      <dsp:nvSpPr>
        <dsp:cNvPr id="0" name=""/>
        <dsp:cNvSpPr/>
      </dsp:nvSpPr>
      <dsp:spPr>
        <a:xfrm>
          <a:off x="5272601" y="1239215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Testing Nomad containerisation with ensemble model</a:t>
          </a:r>
        </a:p>
      </dsp:txBody>
      <dsp:txXfrm>
        <a:off x="5285799" y="1252413"/>
        <a:ext cx="649530" cy="424221"/>
      </dsp:txXfrm>
    </dsp:sp>
    <dsp:sp modelId="{2F4EE725-0516-4985-8EB2-504A9BD9EB31}">
      <dsp:nvSpPr>
        <dsp:cNvPr id="0" name=""/>
        <dsp:cNvSpPr/>
      </dsp:nvSpPr>
      <dsp:spPr>
        <a:xfrm>
          <a:off x="5564845" y="1689832"/>
          <a:ext cx="91440" cy="180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0972D-1466-4B0A-B633-D7A9321962BB}">
      <dsp:nvSpPr>
        <dsp:cNvPr id="0" name=""/>
        <dsp:cNvSpPr/>
      </dsp:nvSpPr>
      <dsp:spPr>
        <a:xfrm>
          <a:off x="5272601" y="1870079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Testing the model’s scalability and accuracy</a:t>
          </a:r>
        </a:p>
      </dsp:txBody>
      <dsp:txXfrm>
        <a:off x="5285799" y="1883277"/>
        <a:ext cx="649530" cy="424221"/>
      </dsp:txXfrm>
    </dsp:sp>
    <dsp:sp modelId="{7530E5F4-6B39-45D6-82EE-2F8693771104}">
      <dsp:nvSpPr>
        <dsp:cNvPr id="0" name=""/>
        <dsp:cNvSpPr/>
      </dsp:nvSpPr>
      <dsp:spPr>
        <a:xfrm>
          <a:off x="5564845" y="2320697"/>
          <a:ext cx="91440" cy="180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299B37-DCFE-4698-B2AC-F56B1B86F70F}">
      <dsp:nvSpPr>
        <dsp:cNvPr id="0" name=""/>
        <dsp:cNvSpPr/>
      </dsp:nvSpPr>
      <dsp:spPr>
        <a:xfrm>
          <a:off x="5184481" y="2500944"/>
          <a:ext cx="852167" cy="532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Testing and Implementing browser extension which also supports mobile devices</a:t>
          </a:r>
        </a:p>
      </dsp:txBody>
      <dsp:txXfrm>
        <a:off x="5200068" y="2516531"/>
        <a:ext cx="820993" cy="501009"/>
      </dsp:txXfrm>
    </dsp:sp>
    <dsp:sp modelId="{A9A073E9-3386-4110-B596-EE5612F6D183}">
      <dsp:nvSpPr>
        <dsp:cNvPr id="0" name=""/>
        <dsp:cNvSpPr/>
      </dsp:nvSpPr>
      <dsp:spPr>
        <a:xfrm>
          <a:off x="5564845" y="3033128"/>
          <a:ext cx="91440" cy="180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79D90-7747-4955-AA8A-92E152BB3674}">
      <dsp:nvSpPr>
        <dsp:cNvPr id="0" name=""/>
        <dsp:cNvSpPr/>
      </dsp:nvSpPr>
      <dsp:spPr>
        <a:xfrm>
          <a:off x="5184481" y="3213375"/>
          <a:ext cx="852167" cy="59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Implementing a procedure to Create logs and reports through browser extension</a:t>
          </a:r>
        </a:p>
      </dsp:txBody>
      <dsp:txXfrm>
        <a:off x="5201924" y="3230818"/>
        <a:ext cx="817281" cy="560668"/>
      </dsp:txXfrm>
    </dsp:sp>
    <dsp:sp modelId="{BFC3416B-2DDA-407D-86CC-47B9032E407B}">
      <dsp:nvSpPr>
        <dsp:cNvPr id="0" name=""/>
        <dsp:cNvSpPr/>
      </dsp:nvSpPr>
      <dsp:spPr>
        <a:xfrm>
          <a:off x="3633480" y="466509"/>
          <a:ext cx="2855789" cy="180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23"/>
              </a:lnTo>
              <a:lnTo>
                <a:pt x="2855789" y="90123"/>
              </a:lnTo>
              <a:lnTo>
                <a:pt x="2855789" y="180247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0A1A6-B610-43E1-8D30-42EA03CE8F97}">
      <dsp:nvSpPr>
        <dsp:cNvPr id="0" name=""/>
        <dsp:cNvSpPr/>
      </dsp:nvSpPr>
      <dsp:spPr>
        <a:xfrm>
          <a:off x="6151306" y="646756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Closeout</a:t>
          </a:r>
        </a:p>
      </dsp:txBody>
      <dsp:txXfrm>
        <a:off x="6164504" y="659954"/>
        <a:ext cx="649530" cy="424221"/>
      </dsp:txXfrm>
    </dsp:sp>
    <dsp:sp modelId="{9F51A5F5-571D-4DF5-97BE-A15AEE4B2474}">
      <dsp:nvSpPr>
        <dsp:cNvPr id="0" name=""/>
        <dsp:cNvSpPr/>
      </dsp:nvSpPr>
      <dsp:spPr>
        <a:xfrm>
          <a:off x="6443549" y="1097374"/>
          <a:ext cx="91440" cy="180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BEF9D4-3E0F-4D91-84D2-91FFAC3D4258}">
      <dsp:nvSpPr>
        <dsp:cNvPr id="0" name=""/>
        <dsp:cNvSpPr/>
      </dsp:nvSpPr>
      <dsp:spPr>
        <a:xfrm>
          <a:off x="6151306" y="1277621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Host the application and run it</a:t>
          </a:r>
        </a:p>
      </dsp:txBody>
      <dsp:txXfrm>
        <a:off x="6164504" y="1290819"/>
        <a:ext cx="649530" cy="424221"/>
      </dsp:txXfrm>
    </dsp:sp>
    <dsp:sp modelId="{9C86E4CE-7D36-44CF-ACF8-4E8188C33033}">
      <dsp:nvSpPr>
        <dsp:cNvPr id="0" name=""/>
        <dsp:cNvSpPr/>
      </dsp:nvSpPr>
      <dsp:spPr>
        <a:xfrm>
          <a:off x="6443549" y="1728239"/>
          <a:ext cx="91440" cy="180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549B2C-53CC-432B-A784-3E7CB46200F7}">
      <dsp:nvSpPr>
        <dsp:cNvPr id="0" name=""/>
        <dsp:cNvSpPr/>
      </dsp:nvSpPr>
      <dsp:spPr>
        <a:xfrm>
          <a:off x="6151306" y="1908486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Final Presentation</a:t>
          </a:r>
        </a:p>
      </dsp:txBody>
      <dsp:txXfrm>
        <a:off x="6164504" y="1921684"/>
        <a:ext cx="649530" cy="4242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B2D59-ED23-4E04-9ECA-E454B722F9B2}">
      <dsp:nvSpPr>
        <dsp:cNvPr id="0" name=""/>
        <dsp:cNvSpPr/>
      </dsp:nvSpPr>
      <dsp:spPr>
        <a:xfrm>
          <a:off x="3295516" y="15891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Event-Driven Malicious Extractor</a:t>
          </a:r>
        </a:p>
      </dsp:txBody>
      <dsp:txXfrm>
        <a:off x="3308714" y="29089"/>
        <a:ext cx="649530" cy="424221"/>
      </dsp:txXfrm>
    </dsp:sp>
    <dsp:sp modelId="{FA5D18FF-5F77-4D4B-B2CC-B2730A5D4273}">
      <dsp:nvSpPr>
        <dsp:cNvPr id="0" name=""/>
        <dsp:cNvSpPr/>
      </dsp:nvSpPr>
      <dsp:spPr>
        <a:xfrm>
          <a:off x="777690" y="466509"/>
          <a:ext cx="2855789" cy="180247"/>
        </a:xfrm>
        <a:custGeom>
          <a:avLst/>
          <a:gdLst/>
          <a:ahLst/>
          <a:cxnLst/>
          <a:rect l="0" t="0" r="0" b="0"/>
          <a:pathLst>
            <a:path>
              <a:moveTo>
                <a:pt x="2855789" y="0"/>
              </a:moveTo>
              <a:lnTo>
                <a:pt x="2855789" y="90123"/>
              </a:lnTo>
              <a:lnTo>
                <a:pt x="0" y="90123"/>
              </a:lnTo>
              <a:lnTo>
                <a:pt x="0" y="180247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37D26-9D1E-4A96-8628-8726B1756292}">
      <dsp:nvSpPr>
        <dsp:cNvPr id="0" name=""/>
        <dsp:cNvSpPr/>
      </dsp:nvSpPr>
      <dsp:spPr>
        <a:xfrm>
          <a:off x="439727" y="646756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Initiation</a:t>
          </a:r>
        </a:p>
      </dsp:txBody>
      <dsp:txXfrm>
        <a:off x="452925" y="659954"/>
        <a:ext cx="649530" cy="424221"/>
      </dsp:txXfrm>
    </dsp:sp>
    <dsp:sp modelId="{34437493-E8CD-4732-9D4F-826428D172B4}">
      <dsp:nvSpPr>
        <dsp:cNvPr id="0" name=""/>
        <dsp:cNvSpPr/>
      </dsp:nvSpPr>
      <dsp:spPr>
        <a:xfrm>
          <a:off x="338338" y="1097374"/>
          <a:ext cx="439352" cy="180247"/>
        </a:xfrm>
        <a:custGeom>
          <a:avLst/>
          <a:gdLst/>
          <a:ahLst/>
          <a:cxnLst/>
          <a:rect l="0" t="0" r="0" b="0"/>
          <a:pathLst>
            <a:path>
              <a:moveTo>
                <a:pt x="439352" y="0"/>
              </a:moveTo>
              <a:lnTo>
                <a:pt x="439352" y="90123"/>
              </a:lnTo>
              <a:lnTo>
                <a:pt x="0" y="90123"/>
              </a:lnTo>
              <a:lnTo>
                <a:pt x="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77F28D-764A-42C8-AB0C-A7EEFA542057}">
      <dsp:nvSpPr>
        <dsp:cNvPr id="0" name=""/>
        <dsp:cNvSpPr/>
      </dsp:nvSpPr>
      <dsp:spPr>
        <a:xfrm>
          <a:off x="375" y="1277621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Creation of Project Charter</a:t>
          </a:r>
        </a:p>
      </dsp:txBody>
      <dsp:txXfrm>
        <a:off x="13573" y="1290819"/>
        <a:ext cx="649530" cy="424221"/>
      </dsp:txXfrm>
    </dsp:sp>
    <dsp:sp modelId="{38C49B73-8397-424E-81C1-8ECBEE49B176}">
      <dsp:nvSpPr>
        <dsp:cNvPr id="0" name=""/>
        <dsp:cNvSpPr/>
      </dsp:nvSpPr>
      <dsp:spPr>
        <a:xfrm>
          <a:off x="777690" y="1097374"/>
          <a:ext cx="439352" cy="180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23"/>
              </a:lnTo>
              <a:lnTo>
                <a:pt x="439352" y="90123"/>
              </a:lnTo>
              <a:lnTo>
                <a:pt x="439352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AAB759-4C6D-4778-AE0B-4D549665D5D1}">
      <dsp:nvSpPr>
        <dsp:cNvPr id="0" name=""/>
        <dsp:cNvSpPr/>
      </dsp:nvSpPr>
      <dsp:spPr>
        <a:xfrm>
          <a:off x="879079" y="1277621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Creation of Project Proposal</a:t>
          </a:r>
        </a:p>
      </dsp:txBody>
      <dsp:txXfrm>
        <a:off x="892277" y="1290819"/>
        <a:ext cx="649530" cy="424221"/>
      </dsp:txXfrm>
    </dsp:sp>
    <dsp:sp modelId="{A4F04ABE-EAFC-4E39-9D8C-8D7C5C3AC264}">
      <dsp:nvSpPr>
        <dsp:cNvPr id="0" name=""/>
        <dsp:cNvSpPr/>
      </dsp:nvSpPr>
      <dsp:spPr>
        <a:xfrm>
          <a:off x="2974451" y="466509"/>
          <a:ext cx="659028" cy="180247"/>
        </a:xfrm>
        <a:custGeom>
          <a:avLst/>
          <a:gdLst/>
          <a:ahLst/>
          <a:cxnLst/>
          <a:rect l="0" t="0" r="0" b="0"/>
          <a:pathLst>
            <a:path>
              <a:moveTo>
                <a:pt x="659028" y="0"/>
              </a:moveTo>
              <a:lnTo>
                <a:pt x="659028" y="90123"/>
              </a:lnTo>
              <a:lnTo>
                <a:pt x="0" y="90123"/>
              </a:lnTo>
              <a:lnTo>
                <a:pt x="0" y="180247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00A828-C8BF-4EBF-9D5E-B6096DD03887}">
      <dsp:nvSpPr>
        <dsp:cNvPr id="0" name=""/>
        <dsp:cNvSpPr/>
      </dsp:nvSpPr>
      <dsp:spPr>
        <a:xfrm>
          <a:off x="2636488" y="646756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Planning</a:t>
          </a:r>
        </a:p>
      </dsp:txBody>
      <dsp:txXfrm>
        <a:off x="2649686" y="659954"/>
        <a:ext cx="649530" cy="424221"/>
      </dsp:txXfrm>
    </dsp:sp>
    <dsp:sp modelId="{16546437-0604-4B30-9E7B-D66179EEA3E2}">
      <dsp:nvSpPr>
        <dsp:cNvPr id="0" name=""/>
        <dsp:cNvSpPr/>
      </dsp:nvSpPr>
      <dsp:spPr>
        <a:xfrm>
          <a:off x="2095747" y="1097374"/>
          <a:ext cx="878704" cy="180247"/>
        </a:xfrm>
        <a:custGeom>
          <a:avLst/>
          <a:gdLst/>
          <a:ahLst/>
          <a:cxnLst/>
          <a:rect l="0" t="0" r="0" b="0"/>
          <a:pathLst>
            <a:path>
              <a:moveTo>
                <a:pt x="878704" y="0"/>
              </a:moveTo>
              <a:lnTo>
                <a:pt x="878704" y="90123"/>
              </a:lnTo>
              <a:lnTo>
                <a:pt x="0" y="90123"/>
              </a:lnTo>
              <a:lnTo>
                <a:pt x="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B50CD1-06C7-4452-9672-59665464C31F}">
      <dsp:nvSpPr>
        <dsp:cNvPr id="0" name=""/>
        <dsp:cNvSpPr/>
      </dsp:nvSpPr>
      <dsp:spPr>
        <a:xfrm>
          <a:off x="1757784" y="1277621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Choosing a methodology for scaling the system</a:t>
          </a:r>
        </a:p>
      </dsp:txBody>
      <dsp:txXfrm>
        <a:off x="1770982" y="1290819"/>
        <a:ext cx="649530" cy="424221"/>
      </dsp:txXfrm>
    </dsp:sp>
    <dsp:sp modelId="{75986033-F5AC-46C5-99E4-16251F6EA6EA}">
      <dsp:nvSpPr>
        <dsp:cNvPr id="0" name=""/>
        <dsp:cNvSpPr/>
      </dsp:nvSpPr>
      <dsp:spPr>
        <a:xfrm>
          <a:off x="2928731" y="1097374"/>
          <a:ext cx="91440" cy="180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E69A8F-863B-4341-A767-4E540B495D9F}">
      <dsp:nvSpPr>
        <dsp:cNvPr id="0" name=""/>
        <dsp:cNvSpPr/>
      </dsp:nvSpPr>
      <dsp:spPr>
        <a:xfrm>
          <a:off x="2636488" y="1277621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Creating a browser extension</a:t>
          </a:r>
        </a:p>
      </dsp:txBody>
      <dsp:txXfrm>
        <a:off x="2649686" y="1290819"/>
        <a:ext cx="649530" cy="424221"/>
      </dsp:txXfrm>
    </dsp:sp>
    <dsp:sp modelId="{DB8D419D-C932-4357-9485-F2DA7F07CC1C}">
      <dsp:nvSpPr>
        <dsp:cNvPr id="0" name=""/>
        <dsp:cNvSpPr/>
      </dsp:nvSpPr>
      <dsp:spPr>
        <a:xfrm>
          <a:off x="2974451" y="1097374"/>
          <a:ext cx="878704" cy="180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23"/>
              </a:lnTo>
              <a:lnTo>
                <a:pt x="878704" y="90123"/>
              </a:lnTo>
              <a:lnTo>
                <a:pt x="878704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55609E-EBB2-4AAB-ABE0-6D00B251153B}">
      <dsp:nvSpPr>
        <dsp:cNvPr id="0" name=""/>
        <dsp:cNvSpPr/>
      </dsp:nvSpPr>
      <dsp:spPr>
        <a:xfrm>
          <a:off x="3515192" y="1277621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Setting up cloud</a:t>
          </a:r>
        </a:p>
      </dsp:txBody>
      <dsp:txXfrm>
        <a:off x="3528390" y="1290819"/>
        <a:ext cx="649530" cy="424221"/>
      </dsp:txXfrm>
    </dsp:sp>
    <dsp:sp modelId="{ABAFFC1D-87BB-4F25-AAF8-5E572D500B82}">
      <dsp:nvSpPr>
        <dsp:cNvPr id="0" name=""/>
        <dsp:cNvSpPr/>
      </dsp:nvSpPr>
      <dsp:spPr>
        <a:xfrm>
          <a:off x="3633480" y="466509"/>
          <a:ext cx="1098380" cy="180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23"/>
              </a:lnTo>
              <a:lnTo>
                <a:pt x="1098380" y="90123"/>
              </a:lnTo>
              <a:lnTo>
                <a:pt x="1098380" y="180247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514A06-D738-4268-A65B-3A28F14F2883}">
      <dsp:nvSpPr>
        <dsp:cNvPr id="0" name=""/>
        <dsp:cNvSpPr/>
      </dsp:nvSpPr>
      <dsp:spPr>
        <a:xfrm>
          <a:off x="4393897" y="646756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Design</a:t>
          </a:r>
        </a:p>
      </dsp:txBody>
      <dsp:txXfrm>
        <a:off x="4407095" y="659954"/>
        <a:ext cx="649530" cy="424221"/>
      </dsp:txXfrm>
    </dsp:sp>
    <dsp:sp modelId="{E1128929-7BC1-42BF-A136-C671DEB6BE7D}">
      <dsp:nvSpPr>
        <dsp:cNvPr id="0" name=""/>
        <dsp:cNvSpPr/>
      </dsp:nvSpPr>
      <dsp:spPr>
        <a:xfrm>
          <a:off x="4686140" y="1097374"/>
          <a:ext cx="91440" cy="180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239464-4C06-43AF-82CB-C4341CBE7C02}">
      <dsp:nvSpPr>
        <dsp:cNvPr id="0" name=""/>
        <dsp:cNvSpPr/>
      </dsp:nvSpPr>
      <dsp:spPr>
        <a:xfrm>
          <a:off x="4393897" y="1277621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Wireframes , UI for browser extension</a:t>
          </a:r>
        </a:p>
      </dsp:txBody>
      <dsp:txXfrm>
        <a:off x="4407095" y="1290819"/>
        <a:ext cx="649530" cy="424221"/>
      </dsp:txXfrm>
    </dsp:sp>
    <dsp:sp modelId="{EF74EC45-D8B8-4F86-A0D3-827640ECC806}">
      <dsp:nvSpPr>
        <dsp:cNvPr id="0" name=""/>
        <dsp:cNvSpPr/>
      </dsp:nvSpPr>
      <dsp:spPr>
        <a:xfrm>
          <a:off x="4686140" y="1728239"/>
          <a:ext cx="91440" cy="180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0A82B6-E8E3-4726-9325-9E9DB75857B6}">
      <dsp:nvSpPr>
        <dsp:cNvPr id="0" name=""/>
        <dsp:cNvSpPr/>
      </dsp:nvSpPr>
      <dsp:spPr>
        <a:xfrm>
          <a:off x="4393897" y="1908486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700" kern="1200"/>
            <a:t>System Design for Scaling the system</a:t>
          </a:r>
        </a:p>
      </dsp:txBody>
      <dsp:txXfrm>
        <a:off x="4407095" y="1921684"/>
        <a:ext cx="649530" cy="424221"/>
      </dsp:txXfrm>
    </dsp:sp>
    <dsp:sp modelId="{CD1DFE79-6C52-47D2-9700-4E133BACBE9A}">
      <dsp:nvSpPr>
        <dsp:cNvPr id="0" name=""/>
        <dsp:cNvSpPr/>
      </dsp:nvSpPr>
      <dsp:spPr>
        <a:xfrm>
          <a:off x="3633480" y="466509"/>
          <a:ext cx="1977085" cy="180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23"/>
              </a:lnTo>
              <a:lnTo>
                <a:pt x="1977085" y="90123"/>
              </a:lnTo>
              <a:lnTo>
                <a:pt x="1977085" y="180247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94DFE-6AD8-4A0C-BF56-B1E20B46A600}">
      <dsp:nvSpPr>
        <dsp:cNvPr id="0" name=""/>
        <dsp:cNvSpPr/>
      </dsp:nvSpPr>
      <dsp:spPr>
        <a:xfrm>
          <a:off x="5303647" y="646756"/>
          <a:ext cx="613835" cy="41221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Implementation</a:t>
          </a:r>
        </a:p>
      </dsp:txBody>
      <dsp:txXfrm>
        <a:off x="5315720" y="658829"/>
        <a:ext cx="589689" cy="388065"/>
      </dsp:txXfrm>
    </dsp:sp>
    <dsp:sp modelId="{52E99BDA-C28D-4E0A-8F91-F05C94421A2D}">
      <dsp:nvSpPr>
        <dsp:cNvPr id="0" name=""/>
        <dsp:cNvSpPr/>
      </dsp:nvSpPr>
      <dsp:spPr>
        <a:xfrm>
          <a:off x="5564845" y="1058968"/>
          <a:ext cx="91440" cy="180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FDFFDA-29CD-4DE1-96D4-B96ED8BCB428}">
      <dsp:nvSpPr>
        <dsp:cNvPr id="0" name=""/>
        <dsp:cNvSpPr/>
      </dsp:nvSpPr>
      <dsp:spPr>
        <a:xfrm>
          <a:off x="5272601" y="1239215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Testing Nomad containerisation with ensemble model</a:t>
          </a:r>
        </a:p>
      </dsp:txBody>
      <dsp:txXfrm>
        <a:off x="5285799" y="1252413"/>
        <a:ext cx="649530" cy="424221"/>
      </dsp:txXfrm>
    </dsp:sp>
    <dsp:sp modelId="{2F4EE725-0516-4985-8EB2-504A9BD9EB31}">
      <dsp:nvSpPr>
        <dsp:cNvPr id="0" name=""/>
        <dsp:cNvSpPr/>
      </dsp:nvSpPr>
      <dsp:spPr>
        <a:xfrm>
          <a:off x="5564845" y="1689832"/>
          <a:ext cx="91440" cy="180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0972D-1466-4B0A-B633-D7A9321962BB}">
      <dsp:nvSpPr>
        <dsp:cNvPr id="0" name=""/>
        <dsp:cNvSpPr/>
      </dsp:nvSpPr>
      <dsp:spPr>
        <a:xfrm>
          <a:off x="5272601" y="1870079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Testing the model’s scalability and accuracy</a:t>
          </a:r>
        </a:p>
      </dsp:txBody>
      <dsp:txXfrm>
        <a:off x="5285799" y="1883277"/>
        <a:ext cx="649530" cy="424221"/>
      </dsp:txXfrm>
    </dsp:sp>
    <dsp:sp modelId="{7530E5F4-6B39-45D6-82EE-2F8693771104}">
      <dsp:nvSpPr>
        <dsp:cNvPr id="0" name=""/>
        <dsp:cNvSpPr/>
      </dsp:nvSpPr>
      <dsp:spPr>
        <a:xfrm>
          <a:off x="5564845" y="2320697"/>
          <a:ext cx="91440" cy="180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299B37-DCFE-4698-B2AC-F56B1B86F70F}">
      <dsp:nvSpPr>
        <dsp:cNvPr id="0" name=""/>
        <dsp:cNvSpPr/>
      </dsp:nvSpPr>
      <dsp:spPr>
        <a:xfrm>
          <a:off x="5184481" y="2500944"/>
          <a:ext cx="852167" cy="532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Testing and Implementing browser extension which also supports mobile devices</a:t>
          </a:r>
        </a:p>
      </dsp:txBody>
      <dsp:txXfrm>
        <a:off x="5200068" y="2516531"/>
        <a:ext cx="820993" cy="501009"/>
      </dsp:txXfrm>
    </dsp:sp>
    <dsp:sp modelId="{A9A073E9-3386-4110-B596-EE5612F6D183}">
      <dsp:nvSpPr>
        <dsp:cNvPr id="0" name=""/>
        <dsp:cNvSpPr/>
      </dsp:nvSpPr>
      <dsp:spPr>
        <a:xfrm>
          <a:off x="5564845" y="3033128"/>
          <a:ext cx="91440" cy="180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79D90-7747-4955-AA8A-92E152BB3674}">
      <dsp:nvSpPr>
        <dsp:cNvPr id="0" name=""/>
        <dsp:cNvSpPr/>
      </dsp:nvSpPr>
      <dsp:spPr>
        <a:xfrm>
          <a:off x="5184481" y="3213375"/>
          <a:ext cx="852167" cy="59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Implementing a procedure to Create logs and reports through browser extension</a:t>
          </a:r>
        </a:p>
      </dsp:txBody>
      <dsp:txXfrm>
        <a:off x="5201924" y="3230818"/>
        <a:ext cx="817281" cy="560668"/>
      </dsp:txXfrm>
    </dsp:sp>
    <dsp:sp modelId="{BFC3416B-2DDA-407D-86CC-47B9032E407B}">
      <dsp:nvSpPr>
        <dsp:cNvPr id="0" name=""/>
        <dsp:cNvSpPr/>
      </dsp:nvSpPr>
      <dsp:spPr>
        <a:xfrm>
          <a:off x="3633480" y="466509"/>
          <a:ext cx="2855789" cy="180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23"/>
              </a:lnTo>
              <a:lnTo>
                <a:pt x="2855789" y="90123"/>
              </a:lnTo>
              <a:lnTo>
                <a:pt x="2855789" y="180247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0A1A6-B610-43E1-8D30-42EA03CE8F97}">
      <dsp:nvSpPr>
        <dsp:cNvPr id="0" name=""/>
        <dsp:cNvSpPr/>
      </dsp:nvSpPr>
      <dsp:spPr>
        <a:xfrm>
          <a:off x="6151306" y="646756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Closeout</a:t>
          </a:r>
        </a:p>
      </dsp:txBody>
      <dsp:txXfrm>
        <a:off x="6164504" y="659954"/>
        <a:ext cx="649530" cy="424221"/>
      </dsp:txXfrm>
    </dsp:sp>
    <dsp:sp modelId="{9F51A5F5-571D-4DF5-97BE-A15AEE4B2474}">
      <dsp:nvSpPr>
        <dsp:cNvPr id="0" name=""/>
        <dsp:cNvSpPr/>
      </dsp:nvSpPr>
      <dsp:spPr>
        <a:xfrm>
          <a:off x="6443549" y="1097374"/>
          <a:ext cx="91440" cy="180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BEF9D4-3E0F-4D91-84D2-91FFAC3D4258}">
      <dsp:nvSpPr>
        <dsp:cNvPr id="0" name=""/>
        <dsp:cNvSpPr/>
      </dsp:nvSpPr>
      <dsp:spPr>
        <a:xfrm>
          <a:off x="6151306" y="1277621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Host the application and run it</a:t>
          </a:r>
        </a:p>
      </dsp:txBody>
      <dsp:txXfrm>
        <a:off x="6164504" y="1290819"/>
        <a:ext cx="649530" cy="424221"/>
      </dsp:txXfrm>
    </dsp:sp>
    <dsp:sp modelId="{9C86E4CE-7D36-44CF-ACF8-4E8188C33033}">
      <dsp:nvSpPr>
        <dsp:cNvPr id="0" name=""/>
        <dsp:cNvSpPr/>
      </dsp:nvSpPr>
      <dsp:spPr>
        <a:xfrm>
          <a:off x="6443549" y="1728239"/>
          <a:ext cx="91440" cy="180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247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549B2C-53CC-432B-A784-3E7CB46200F7}">
      <dsp:nvSpPr>
        <dsp:cNvPr id="0" name=""/>
        <dsp:cNvSpPr/>
      </dsp:nvSpPr>
      <dsp:spPr>
        <a:xfrm>
          <a:off x="6151306" y="1908486"/>
          <a:ext cx="675926" cy="4506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800" kern="1200"/>
            <a:t>Final Presentation</a:t>
          </a:r>
        </a:p>
      </dsp:txBody>
      <dsp:txXfrm>
        <a:off x="6164504" y="1921684"/>
        <a:ext cx="649530" cy="4242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book/9780128014608/predictive-analytics-and-data-mining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iencedirect.com/topics/computer-science/modeling-algorithm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book/9780128014608/predictive-analytics-and-data-mining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iencedirect.com/topics/computer-science/modeling-algorithm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book/9780128014608/predictive-analytics-and-data-mining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iencedirect.com/topics/computer-science/modeling-algorithm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book/9780128014608/predictive-analytics-and-data-mining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iencedirect.com/topics/computer-science/modeling-algorithm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book/9780128014608/predictive-analytics-and-data-mining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iencedirect.com/topics/computer-science/modeling-algorithm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book/9780128014608/predictive-analytics-and-data-mining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iencedirect.com/topics/computer-science/modeling-algorithm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92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48383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[1] I. M. M. A. R. A. H. L. N. S. a. A. A. G. Mohammad Saiful, "Detecting Malicious URLs Using Lexical," in </a:t>
            </a:r>
            <a:r>
              <a:rPr lang="en-US" sz="1100" i="1"/>
              <a:t>University of New Brunswick, Fredericton, NB, Canada</a:t>
            </a:r>
            <a:r>
              <a:rPr lang="en-US" sz="1100"/>
              <a:t>, Fredericton, 2016. </a:t>
            </a:r>
          </a:p>
          <a:p>
            <a:r>
              <a:rPr lang="en-US" sz="1100"/>
              <a:t>[2] S. S. Vishal A. </a:t>
            </a:r>
            <a:r>
              <a:rPr lang="en-US" sz="1100" err="1"/>
              <a:t>Kharde</a:t>
            </a:r>
            <a:r>
              <a:rPr lang="en-US" sz="1100"/>
              <a:t>, "Sentiment Analysis of Twitter Data: A Survey of Techniques," </a:t>
            </a:r>
            <a:r>
              <a:rPr lang="en-US" sz="1100" i="1"/>
              <a:t>International Journal of Computer Applications (0975 – 8887), </a:t>
            </a:r>
            <a:r>
              <a:rPr lang="en-US" sz="1100"/>
              <a:t>vol. Volume 139, no. 11, p. 15, 2016. </a:t>
            </a:r>
          </a:p>
          <a:p>
            <a:r>
              <a:rPr lang="en-US" sz="1100"/>
              <a:t>[3] E. B. O. D. B. D. </a:t>
            </a:r>
            <a:r>
              <a:rPr lang="en-US" sz="1100" err="1"/>
              <a:t>Ozgur</a:t>
            </a:r>
            <a:r>
              <a:rPr lang="en-US" sz="1100"/>
              <a:t> </a:t>
            </a:r>
            <a:r>
              <a:rPr lang="en-US" sz="1100" err="1"/>
              <a:t>Koray</a:t>
            </a:r>
            <a:r>
              <a:rPr lang="en-US" sz="1100"/>
              <a:t> </a:t>
            </a:r>
            <a:r>
              <a:rPr lang="en-US" sz="1100" err="1"/>
              <a:t>Sahingoz</a:t>
            </a:r>
            <a:r>
              <a:rPr lang="en-US" sz="1100"/>
              <a:t>, "Machine learning based phishing detection from URLs," </a:t>
            </a:r>
            <a:r>
              <a:rPr lang="en-US" sz="1100" i="1"/>
              <a:t>Expert Systems With Applications, </a:t>
            </a:r>
            <a:r>
              <a:rPr lang="en-US" sz="1100"/>
              <a:t>2019. </a:t>
            </a:r>
          </a:p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69266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Vijay </a:t>
            </a:r>
            <a:r>
              <a:rPr lang="en-US" i="1" err="1"/>
              <a:t>Kotu</a:t>
            </a:r>
            <a:r>
              <a:rPr lang="en-US" i="1"/>
              <a:t>, </a:t>
            </a:r>
            <a:r>
              <a:rPr lang="en-US" i="1" err="1"/>
              <a:t>Bala</a:t>
            </a:r>
            <a:r>
              <a:rPr lang="en-US" i="1"/>
              <a:t> Deshpande PhD, in </a:t>
            </a:r>
            <a:r>
              <a:rPr lang="en-US" i="1">
                <a:hlinkClick r:id="rId3"/>
              </a:rPr>
              <a:t>Predictive Analytics and Data Mining</a:t>
            </a:r>
            <a:r>
              <a:rPr lang="en-US" i="1"/>
              <a:t>, 2015</a:t>
            </a:r>
            <a:br>
              <a:rPr lang="en-US" i="1"/>
            </a:br>
            <a:r>
              <a:rPr lang="en-US" b="1"/>
              <a:t>.3.4 Ensemble Modeling</a:t>
            </a:r>
          </a:p>
          <a:p>
            <a:r>
              <a:rPr lang="en-US"/>
              <a:t>Ensemble modeling is a process where multiple diverse models are created to predict an outcome, either by using many different </a:t>
            </a:r>
            <a:r>
              <a:rPr lang="en-US">
                <a:hlinkClick r:id="rId4" tooltip="Learn more about Modeling Algorithm from ScienceDirect's AI-generated Topic Pages"/>
              </a:rPr>
              <a:t>modeling algorithms</a:t>
            </a:r>
            <a:r>
              <a:rPr lang="en-US"/>
              <a:t> or using different training data sets. </a:t>
            </a:r>
          </a:p>
          <a:p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4122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Vijay </a:t>
            </a:r>
            <a:r>
              <a:rPr lang="en-US" i="1" err="1"/>
              <a:t>Kotu</a:t>
            </a:r>
            <a:r>
              <a:rPr lang="en-US" i="1"/>
              <a:t>, </a:t>
            </a:r>
            <a:r>
              <a:rPr lang="en-US" i="1" err="1"/>
              <a:t>Bala</a:t>
            </a:r>
            <a:r>
              <a:rPr lang="en-US" i="1"/>
              <a:t> Deshpande PhD, in </a:t>
            </a:r>
            <a:r>
              <a:rPr lang="en-US" i="1">
                <a:hlinkClick r:id="rId3"/>
              </a:rPr>
              <a:t>Predictive Analytics and Data Mining</a:t>
            </a:r>
            <a:r>
              <a:rPr lang="en-US" i="1"/>
              <a:t>, 2015</a:t>
            </a:r>
            <a:br>
              <a:rPr lang="en-US" i="1"/>
            </a:br>
            <a:r>
              <a:rPr lang="en-US" b="1"/>
              <a:t>.3.4 Ensemble Modeling</a:t>
            </a:r>
          </a:p>
          <a:p>
            <a:r>
              <a:rPr lang="en-US"/>
              <a:t>Ensemble modeling is a process where multiple diverse models are created to predict an outcome, either by using many different </a:t>
            </a:r>
            <a:r>
              <a:rPr lang="en-US">
                <a:hlinkClick r:id="rId4" tooltip="Learn more about Modeling Algorithm from ScienceDirect's AI-generated Topic Pages"/>
              </a:rPr>
              <a:t>modeling algorithms</a:t>
            </a:r>
            <a:r>
              <a:rPr lang="en-US"/>
              <a:t> or using different training data sets. </a:t>
            </a:r>
          </a:p>
          <a:p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555891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66521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Vijay </a:t>
            </a:r>
            <a:r>
              <a:rPr lang="en-US" i="1" err="1"/>
              <a:t>Kotu</a:t>
            </a:r>
            <a:r>
              <a:rPr lang="en-US" i="1"/>
              <a:t>, </a:t>
            </a:r>
            <a:r>
              <a:rPr lang="en-US" i="1" err="1"/>
              <a:t>Bala</a:t>
            </a:r>
            <a:r>
              <a:rPr lang="en-US" i="1"/>
              <a:t> Deshpande PhD, in </a:t>
            </a:r>
            <a:r>
              <a:rPr lang="en-US" i="1">
                <a:hlinkClick r:id="rId3"/>
              </a:rPr>
              <a:t>Predictive Analytics and Data Mining</a:t>
            </a:r>
            <a:r>
              <a:rPr lang="en-US" i="1"/>
              <a:t>, 2015</a:t>
            </a:r>
            <a:br>
              <a:rPr lang="en-US" i="1"/>
            </a:br>
            <a:r>
              <a:rPr lang="en-US" b="1"/>
              <a:t>.3.4 Ensemble Modeling</a:t>
            </a:r>
          </a:p>
          <a:p>
            <a:r>
              <a:rPr lang="en-US"/>
              <a:t>Ensemble modeling is a process where multiple diverse models are created to predict an outcome, either by using many different </a:t>
            </a:r>
            <a:r>
              <a:rPr lang="en-US">
                <a:hlinkClick r:id="rId4" tooltip="Learn more about Modeling Algorithm from ScienceDirect's AI-generated Topic Pages"/>
              </a:rPr>
              <a:t>modeling algorithms</a:t>
            </a:r>
            <a:r>
              <a:rPr lang="en-US"/>
              <a:t> or using different training data sets. </a:t>
            </a:r>
          </a:p>
          <a:p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406175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Vijay </a:t>
            </a:r>
            <a:r>
              <a:rPr lang="en-US" i="1" err="1"/>
              <a:t>Kotu</a:t>
            </a:r>
            <a:r>
              <a:rPr lang="en-US" i="1"/>
              <a:t>, </a:t>
            </a:r>
            <a:r>
              <a:rPr lang="en-US" i="1" err="1"/>
              <a:t>Bala</a:t>
            </a:r>
            <a:r>
              <a:rPr lang="en-US" i="1"/>
              <a:t> Deshpande PhD, in </a:t>
            </a:r>
            <a:r>
              <a:rPr lang="en-US" i="1">
                <a:hlinkClick r:id="rId3"/>
              </a:rPr>
              <a:t>Predictive Analytics and Data Mining</a:t>
            </a:r>
            <a:r>
              <a:rPr lang="en-US" i="1"/>
              <a:t>, 2015</a:t>
            </a:r>
            <a:br>
              <a:rPr lang="en-US" i="1"/>
            </a:br>
            <a:r>
              <a:rPr lang="en-US" b="1"/>
              <a:t>.3.4 Ensemble Modeling</a:t>
            </a:r>
          </a:p>
          <a:p>
            <a:r>
              <a:rPr lang="en-US"/>
              <a:t>Ensemble modeling is a process where multiple diverse models are created to predict an outcome, either by using many different </a:t>
            </a:r>
            <a:r>
              <a:rPr lang="en-US">
                <a:hlinkClick r:id="rId4" tooltip="Learn more about Modeling Algorithm from ScienceDirect's AI-generated Topic Pages"/>
              </a:rPr>
              <a:t>modeling algorithms</a:t>
            </a:r>
            <a:r>
              <a:rPr lang="en-US"/>
              <a:t> or using different training data sets. </a:t>
            </a:r>
          </a:p>
          <a:p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268226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http://cs229.stanford.edu/proj2012/ChongLiu-MaliciousURLDetection.pdf [2]</a:t>
            </a:r>
          </a:p>
          <a:p>
            <a:r>
              <a:rPr lang="en-MY"/>
              <a:t>https://arxiv.org/pdf/1009.2275v1.pdf [3]</a:t>
            </a:r>
          </a:p>
          <a:p>
            <a:r>
              <a:rPr lang="en-MY"/>
              <a:t>https://escholarship.org/uc/item/4q3611mk#figure.caption.56 [4]</a:t>
            </a:r>
          </a:p>
        </p:txBody>
      </p:sp>
    </p:spTree>
    <p:extLst>
      <p:ext uri="{BB962C8B-B14F-4D97-AF65-F5344CB8AC3E}">
        <p14:creationId xmlns:p14="http://schemas.microsoft.com/office/powerpoint/2010/main" val="1046199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http://cs229.stanford.edu/proj2012/ChongLiu-MaliciousURLDetection.pdf [2]</a:t>
            </a:r>
          </a:p>
          <a:p>
            <a:r>
              <a:rPr lang="en-MY"/>
              <a:t>https://arxiv.org/pdf/1009.2275v1.pdf [3]</a:t>
            </a:r>
          </a:p>
          <a:p>
            <a:r>
              <a:rPr lang="en-MY"/>
              <a:t>https://escholarship.org/uc/item/4q3611mk#figure.caption.56 [4]</a:t>
            </a:r>
          </a:p>
        </p:txBody>
      </p:sp>
    </p:spTree>
    <p:extLst>
      <p:ext uri="{BB962C8B-B14F-4D97-AF65-F5344CB8AC3E}">
        <p14:creationId xmlns:p14="http://schemas.microsoft.com/office/powerpoint/2010/main" val="1527524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[1] I. M. M. A. R. A. H. L. N. S. a. A. A. G. Mohammad Saiful, "Detecting Malicious URLs Using Lexical," in </a:t>
            </a:r>
            <a:r>
              <a:rPr lang="en-US" sz="1100" i="1"/>
              <a:t>University of New Brunswick, Fredericton, NB, Canada</a:t>
            </a:r>
            <a:r>
              <a:rPr lang="en-US" sz="1100"/>
              <a:t>, Fredericton, 2016. </a:t>
            </a:r>
          </a:p>
          <a:p>
            <a:r>
              <a:rPr lang="en-US" sz="1100"/>
              <a:t>[2] S. S. Vishal A. </a:t>
            </a:r>
            <a:r>
              <a:rPr lang="en-US" sz="1100" err="1"/>
              <a:t>Kharde</a:t>
            </a:r>
            <a:r>
              <a:rPr lang="en-US" sz="1100"/>
              <a:t>, "Sentiment Analysis of Twitter Data: A Survey of Techniques," </a:t>
            </a:r>
            <a:r>
              <a:rPr lang="en-US" sz="1100" i="1"/>
              <a:t>International Journal of Computer Applications (0975 – 8887), </a:t>
            </a:r>
            <a:r>
              <a:rPr lang="en-US" sz="1100"/>
              <a:t>vol. Volume 139, no. 11, p. 15, 2016. </a:t>
            </a:r>
          </a:p>
          <a:p>
            <a:r>
              <a:rPr lang="en-US" sz="1100"/>
              <a:t>[3] E. B. O. D. B. D. </a:t>
            </a:r>
            <a:r>
              <a:rPr lang="en-US" sz="1100" err="1"/>
              <a:t>Ozgur</a:t>
            </a:r>
            <a:r>
              <a:rPr lang="en-US" sz="1100"/>
              <a:t> </a:t>
            </a:r>
            <a:r>
              <a:rPr lang="en-US" sz="1100" err="1"/>
              <a:t>Koray</a:t>
            </a:r>
            <a:r>
              <a:rPr lang="en-US" sz="1100"/>
              <a:t> </a:t>
            </a:r>
            <a:r>
              <a:rPr lang="en-US" sz="1100" err="1"/>
              <a:t>Sahingoz</a:t>
            </a:r>
            <a:r>
              <a:rPr lang="en-US" sz="1100"/>
              <a:t>, "Machine learning based phishing detection from URLs," </a:t>
            </a:r>
            <a:r>
              <a:rPr lang="en-US" sz="1100" i="1"/>
              <a:t>Expert Systems With Applications, </a:t>
            </a:r>
            <a:r>
              <a:rPr lang="en-US" sz="1100"/>
              <a:t>2019. </a:t>
            </a:r>
          </a:p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63208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Vijay </a:t>
            </a:r>
            <a:r>
              <a:rPr lang="en-US" i="1" err="1"/>
              <a:t>Kotu</a:t>
            </a:r>
            <a:r>
              <a:rPr lang="en-US" i="1"/>
              <a:t>, </a:t>
            </a:r>
            <a:r>
              <a:rPr lang="en-US" i="1" err="1"/>
              <a:t>Bala</a:t>
            </a:r>
            <a:r>
              <a:rPr lang="en-US" i="1"/>
              <a:t> Deshpande PhD, in </a:t>
            </a:r>
            <a:r>
              <a:rPr lang="en-US" i="1">
                <a:hlinkClick r:id="rId3"/>
              </a:rPr>
              <a:t>Predictive Analytics and Data Mining</a:t>
            </a:r>
            <a:r>
              <a:rPr lang="en-US" i="1"/>
              <a:t>, 2015</a:t>
            </a:r>
            <a:br>
              <a:rPr lang="en-US" i="1"/>
            </a:br>
            <a:r>
              <a:rPr lang="en-US" b="1"/>
              <a:t>.3.4 Ensemble Modeling</a:t>
            </a:r>
          </a:p>
          <a:p>
            <a:r>
              <a:rPr lang="en-US"/>
              <a:t>Ensemble modeling is a process where multiple diverse models are created to predict an outcome, either by using many different </a:t>
            </a:r>
            <a:r>
              <a:rPr lang="en-US">
                <a:hlinkClick r:id="rId4" tooltip="Learn more about Modeling Algorithm from ScienceDirect's AI-generated Topic Pages"/>
              </a:rPr>
              <a:t>modeling algorithms</a:t>
            </a:r>
            <a:r>
              <a:rPr lang="en-US"/>
              <a:t> or using different training data sets. </a:t>
            </a:r>
          </a:p>
          <a:p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258150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Vijay </a:t>
            </a:r>
            <a:r>
              <a:rPr lang="en-US" i="1" err="1"/>
              <a:t>Kotu</a:t>
            </a:r>
            <a:r>
              <a:rPr lang="en-US" i="1"/>
              <a:t>, </a:t>
            </a:r>
            <a:r>
              <a:rPr lang="en-US" i="1" err="1"/>
              <a:t>Bala</a:t>
            </a:r>
            <a:r>
              <a:rPr lang="en-US" i="1"/>
              <a:t> Deshpande PhD, in </a:t>
            </a:r>
            <a:r>
              <a:rPr lang="en-US" i="1">
                <a:hlinkClick r:id="rId3"/>
              </a:rPr>
              <a:t>Predictive Analytics and Data Mining</a:t>
            </a:r>
            <a:r>
              <a:rPr lang="en-US" i="1"/>
              <a:t>, 2015</a:t>
            </a:r>
            <a:br>
              <a:rPr lang="en-US" i="1"/>
            </a:br>
            <a:r>
              <a:rPr lang="en-US" b="1"/>
              <a:t>.3.4 Ensemble Modeling</a:t>
            </a:r>
          </a:p>
          <a:p>
            <a:r>
              <a:rPr lang="en-US"/>
              <a:t>Ensemble modeling is a process where multiple diverse models are created to predict an outcome, either by using many different </a:t>
            </a:r>
            <a:r>
              <a:rPr lang="en-US">
                <a:hlinkClick r:id="rId4" tooltip="Learn more about Modeling Algorithm from ScienceDirect's AI-generated Topic Pages"/>
              </a:rPr>
              <a:t>modeling algorithms</a:t>
            </a:r>
            <a:r>
              <a:rPr lang="en-US"/>
              <a:t> or using different training data sets. </a:t>
            </a:r>
          </a:p>
          <a:p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003953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http://cs229.stanford.edu/proj2012/ChongLiu-MaliciousURLDetection.pdf [2]</a:t>
            </a:r>
          </a:p>
          <a:p>
            <a:r>
              <a:rPr lang="en-MY"/>
              <a:t>https://arxiv.org/pdf/1009.2275v1.pdf [3]</a:t>
            </a:r>
          </a:p>
          <a:p>
            <a:r>
              <a:rPr lang="en-MY"/>
              <a:t>https://escholarship.org/uc/item/4q3611mk#figure.caption.56 [4]</a:t>
            </a:r>
          </a:p>
        </p:txBody>
      </p:sp>
    </p:spTree>
    <p:extLst>
      <p:ext uri="{BB962C8B-B14F-4D97-AF65-F5344CB8AC3E}">
        <p14:creationId xmlns:p14="http://schemas.microsoft.com/office/powerpoint/2010/main" val="42838128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http://cs229.stanford.edu/proj2012/ChongLiu-MaliciousURLDetection.pdf [2]</a:t>
            </a:r>
          </a:p>
          <a:p>
            <a:r>
              <a:rPr lang="en-MY"/>
              <a:t>https://arxiv.org/pdf/1009.2275v1.pdf [3]</a:t>
            </a:r>
          </a:p>
          <a:p>
            <a:r>
              <a:rPr lang="en-MY"/>
              <a:t>https://escholarship.org/uc/item/4q3611mk#figure.caption.56 [4]</a:t>
            </a:r>
          </a:p>
        </p:txBody>
      </p:sp>
    </p:spTree>
    <p:extLst>
      <p:ext uri="{BB962C8B-B14F-4D97-AF65-F5344CB8AC3E}">
        <p14:creationId xmlns:p14="http://schemas.microsoft.com/office/powerpoint/2010/main" val="8822061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http://cs229.stanford.edu/proj2012/ChongLiu-MaliciousURLDetection.pdf [2]</a:t>
            </a:r>
          </a:p>
          <a:p>
            <a:r>
              <a:rPr lang="en-MY"/>
              <a:t>https://arxiv.org/pdf/1009.2275v1.pdf [3]</a:t>
            </a:r>
          </a:p>
          <a:p>
            <a:r>
              <a:rPr lang="en-MY"/>
              <a:t>https://escholarship.org/uc/item/4q3611mk#figure.caption.56 [4]</a:t>
            </a:r>
          </a:p>
        </p:txBody>
      </p:sp>
    </p:spTree>
    <p:extLst>
      <p:ext uri="{BB962C8B-B14F-4D97-AF65-F5344CB8AC3E}">
        <p14:creationId xmlns:p14="http://schemas.microsoft.com/office/powerpoint/2010/main" val="39892725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http://cs229.stanford.edu/proj2012/ChongLiu-MaliciousURLDetection.pdf [2]</a:t>
            </a:r>
          </a:p>
          <a:p>
            <a:r>
              <a:rPr lang="en-MY"/>
              <a:t>https://arxiv.org/pdf/1009.2275v1.pdf [3]</a:t>
            </a:r>
          </a:p>
          <a:p>
            <a:r>
              <a:rPr lang="en-MY"/>
              <a:t>https://escholarship.org/uc/item/4q3611mk#figure.caption.56 [4]</a:t>
            </a:r>
          </a:p>
        </p:txBody>
      </p:sp>
    </p:spTree>
    <p:extLst>
      <p:ext uri="{BB962C8B-B14F-4D97-AF65-F5344CB8AC3E}">
        <p14:creationId xmlns:p14="http://schemas.microsoft.com/office/powerpoint/2010/main" val="912194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http://cs229.stanford.edu/proj2012/ChongLiu-MaliciousURLDetection.pdf [2]</a:t>
            </a:r>
          </a:p>
          <a:p>
            <a:r>
              <a:rPr lang="en-MY"/>
              <a:t>https://arxiv.org/pdf/1009.2275v1.pdf [3]</a:t>
            </a:r>
          </a:p>
          <a:p>
            <a:r>
              <a:rPr lang="en-MY"/>
              <a:t>https://escholarship.org/uc/item/4q3611mk#figure.caption.56 [4]</a:t>
            </a:r>
          </a:p>
        </p:txBody>
      </p:sp>
    </p:spTree>
    <p:extLst>
      <p:ext uri="{BB962C8B-B14F-4D97-AF65-F5344CB8AC3E}">
        <p14:creationId xmlns:p14="http://schemas.microsoft.com/office/powerpoint/2010/main" val="2524356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http://cs229.stanford.edu/proj2012/ChongLiu-MaliciousURLDetection.pdf [2]</a:t>
            </a:r>
          </a:p>
          <a:p>
            <a:r>
              <a:rPr lang="en-MY"/>
              <a:t>https://arxiv.org/pdf/1009.2275v1.pdf [3]</a:t>
            </a:r>
          </a:p>
          <a:p>
            <a:r>
              <a:rPr lang="en-MY"/>
              <a:t>https://escholarship.org/uc/item/4q3611mk#figure.caption.56 [4]</a:t>
            </a:r>
          </a:p>
        </p:txBody>
      </p:sp>
    </p:spTree>
    <p:extLst>
      <p:ext uri="{BB962C8B-B14F-4D97-AF65-F5344CB8AC3E}">
        <p14:creationId xmlns:p14="http://schemas.microsoft.com/office/powerpoint/2010/main" val="19706465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http://cs229.stanford.edu/proj2012/ChongLiu-MaliciousURLDetection.pdf [2]</a:t>
            </a:r>
          </a:p>
          <a:p>
            <a:r>
              <a:rPr lang="en-MY"/>
              <a:t>https://arxiv.org/pdf/1009.2275v1.pdf [3]</a:t>
            </a:r>
          </a:p>
          <a:p>
            <a:r>
              <a:rPr lang="en-MY"/>
              <a:t>https://escholarship.org/uc/item/4q3611mk#figure.caption.56 [4]</a:t>
            </a:r>
          </a:p>
        </p:txBody>
      </p:sp>
    </p:spTree>
    <p:extLst>
      <p:ext uri="{BB962C8B-B14F-4D97-AF65-F5344CB8AC3E}">
        <p14:creationId xmlns:p14="http://schemas.microsoft.com/office/powerpoint/2010/main" val="19127257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5686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[1] I. M. M. A. R. A. H. L. N. S. a. A. A. G. Mohammad Saiful, "Detecting Malicious URLs Using Lexical," in </a:t>
            </a:r>
            <a:r>
              <a:rPr lang="en-US" sz="1100" i="1"/>
              <a:t>University of New Brunswick, Fredericton, NB, Canada</a:t>
            </a:r>
            <a:r>
              <a:rPr lang="en-US" sz="1100"/>
              <a:t>, Fredericton, 2016. </a:t>
            </a:r>
          </a:p>
          <a:p>
            <a:r>
              <a:rPr lang="en-US" sz="1100"/>
              <a:t>[2] S. S. Vishal A. </a:t>
            </a:r>
            <a:r>
              <a:rPr lang="en-US" sz="1100" err="1"/>
              <a:t>Kharde</a:t>
            </a:r>
            <a:r>
              <a:rPr lang="en-US" sz="1100"/>
              <a:t>, "Sentiment Analysis of Twitter Data: A Survey of Techniques," </a:t>
            </a:r>
            <a:r>
              <a:rPr lang="en-US" sz="1100" i="1"/>
              <a:t>International Journal of Computer Applications (0975 – 8887), </a:t>
            </a:r>
            <a:r>
              <a:rPr lang="en-US" sz="1100"/>
              <a:t>vol. Volume 139, no. 11, p. 15, 2016. </a:t>
            </a:r>
          </a:p>
          <a:p>
            <a:r>
              <a:rPr lang="en-US" sz="1100"/>
              <a:t>[3] E. B. O. D. B. D. </a:t>
            </a:r>
            <a:r>
              <a:rPr lang="en-US" sz="1100" err="1"/>
              <a:t>Ozgur</a:t>
            </a:r>
            <a:r>
              <a:rPr lang="en-US" sz="1100"/>
              <a:t> </a:t>
            </a:r>
            <a:r>
              <a:rPr lang="en-US" sz="1100" err="1"/>
              <a:t>Koray</a:t>
            </a:r>
            <a:r>
              <a:rPr lang="en-US" sz="1100"/>
              <a:t> </a:t>
            </a:r>
            <a:r>
              <a:rPr lang="en-US" sz="1100" err="1"/>
              <a:t>Sahingoz</a:t>
            </a:r>
            <a:r>
              <a:rPr lang="en-US" sz="1100"/>
              <a:t>, "Machine learning based phishing detection from URLs," </a:t>
            </a:r>
            <a:r>
              <a:rPr lang="en-US" sz="1100" i="1"/>
              <a:t>Expert Systems With Applications, </a:t>
            </a:r>
            <a:r>
              <a:rPr lang="en-US" sz="1100"/>
              <a:t>2019. </a:t>
            </a:r>
          </a:p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377863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656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https://www.rte.ie/news/newslens/2020/0804/1157249-cybercrime/ [5]</a:t>
            </a:r>
          </a:p>
          <a:p>
            <a:r>
              <a:rPr lang="en-MY"/>
              <a:t>https://www.microsoft.com/security/blog/2020/04/08/microsoft-shares-new-threat-intelligence-security-guidance-during-global-crisis/ [6]</a:t>
            </a:r>
          </a:p>
          <a:p>
            <a:r>
              <a:rPr lang="en-MY"/>
              <a:t>https://www.itpro.co.uk/security/32560/spike-in-brexit-themed-phishing-attacks-expected-once-withdrawal-agreement-is [7]</a:t>
            </a:r>
          </a:p>
        </p:txBody>
      </p:sp>
    </p:spTree>
    <p:extLst>
      <p:ext uri="{BB962C8B-B14F-4D97-AF65-F5344CB8AC3E}">
        <p14:creationId xmlns:p14="http://schemas.microsoft.com/office/powerpoint/2010/main" val="25644685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515967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746099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[1] https://www.nomadproject.io/docs/nomad-vs-kubernetes</a:t>
            </a:r>
          </a:p>
        </p:txBody>
      </p:sp>
    </p:spTree>
    <p:extLst>
      <p:ext uri="{BB962C8B-B14F-4D97-AF65-F5344CB8AC3E}">
        <p14:creationId xmlns:p14="http://schemas.microsoft.com/office/powerpoint/2010/main" val="33223433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[1] https://www.nomadproject.io/docs/nomad-vs-kubernetes</a:t>
            </a:r>
          </a:p>
        </p:txBody>
      </p:sp>
    </p:spTree>
    <p:extLst>
      <p:ext uri="{BB962C8B-B14F-4D97-AF65-F5344CB8AC3E}">
        <p14:creationId xmlns:p14="http://schemas.microsoft.com/office/powerpoint/2010/main" val="3102025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7584104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[1] https://www.nomadproject.io/docs/nomad-vs-kubernetes</a:t>
            </a:r>
          </a:p>
        </p:txBody>
      </p:sp>
    </p:spTree>
    <p:extLst>
      <p:ext uri="{BB962C8B-B14F-4D97-AF65-F5344CB8AC3E}">
        <p14:creationId xmlns:p14="http://schemas.microsoft.com/office/powerpoint/2010/main" val="35541633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6471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261519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1392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8714a43093_5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8714a43093_5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8714a43093_5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8714a43093_5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507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861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[1] I. M. M. A. R. A. H. L. N. S. a. A. A. G. Mohammad Saiful, "Detecting Malicious URLs Using Lexical," in </a:t>
            </a:r>
            <a:r>
              <a:rPr lang="en-US" sz="1100" i="1"/>
              <a:t>University of New Brunswick, Fredericton, NB, Canada</a:t>
            </a:r>
            <a:r>
              <a:rPr lang="en-US" sz="1100"/>
              <a:t>, Fredericton, 2016. </a:t>
            </a:r>
          </a:p>
          <a:p>
            <a:r>
              <a:rPr lang="en-US" sz="1100"/>
              <a:t>[2] S. S. Vishal A. </a:t>
            </a:r>
            <a:r>
              <a:rPr lang="en-US" sz="1100" err="1"/>
              <a:t>Kharde</a:t>
            </a:r>
            <a:r>
              <a:rPr lang="en-US" sz="1100"/>
              <a:t>, "Sentiment Analysis of Twitter Data: A Survey of Techniques," </a:t>
            </a:r>
            <a:r>
              <a:rPr lang="en-US" sz="1100" i="1"/>
              <a:t>International Journal of Computer Applications (0975 – 8887), </a:t>
            </a:r>
            <a:r>
              <a:rPr lang="en-US" sz="1100"/>
              <a:t>vol. Volume 139, no. 11, p. 15, 2016. </a:t>
            </a:r>
          </a:p>
          <a:p>
            <a:r>
              <a:rPr lang="en-US" sz="1100"/>
              <a:t>[3] E. B. O. D. B. D. </a:t>
            </a:r>
            <a:r>
              <a:rPr lang="en-US" sz="1100" err="1"/>
              <a:t>Ozgur</a:t>
            </a:r>
            <a:r>
              <a:rPr lang="en-US" sz="1100"/>
              <a:t> </a:t>
            </a:r>
            <a:r>
              <a:rPr lang="en-US" sz="1100" err="1"/>
              <a:t>Koray</a:t>
            </a:r>
            <a:r>
              <a:rPr lang="en-US" sz="1100"/>
              <a:t> </a:t>
            </a:r>
            <a:r>
              <a:rPr lang="en-US" sz="1100" err="1"/>
              <a:t>Sahingoz</a:t>
            </a:r>
            <a:r>
              <a:rPr lang="en-US" sz="1100"/>
              <a:t>, "Machine learning based phishing detection from URLs," </a:t>
            </a:r>
            <a:r>
              <a:rPr lang="en-US" sz="1100" i="1"/>
              <a:t>Expert Systems With Applications, </a:t>
            </a:r>
            <a:r>
              <a:rPr lang="en-US" sz="1100"/>
              <a:t>2019. </a:t>
            </a:r>
          </a:p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7330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277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48096" y="338325"/>
            <a:ext cx="5448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60" r:id="rId9"/>
    <p:sldLayoutId id="2147483661" r:id="rId10"/>
    <p:sldLayoutId id="2147483667" r:id="rId11"/>
    <p:sldLayoutId id="2147483669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hyperlink" Target="http://2015.igem.org/Team:Exeter/Medal_Requirement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computer-science/modeling-algorith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hyperlink" Target="http://2015.igem.org/Team:Exeter/Medal_Requirements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hyperlink" Target="http://2015.igem.org/Team:Exeter/Medal_Requirements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hyperlink" Target="http://2015.igem.org/Team:Exeter/Medal_Requirements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2015.igem.org/Team:Exeter/Medal_Requirements" TargetMode="Externa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madproject.io/docs/nomad-vs-kubernet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itpro.co.uk/security/32560/spike-in-brexit-themed-phishing-attacks-expected-once-withdrawal-agreement-is" TargetMode="External"/><Relationship Id="rId5" Type="http://schemas.openxmlformats.org/officeDocument/2006/relationships/hyperlink" Target="https://www.microsoft.com/security/blog/2020/04/08/microsoft-shares-new-threat-intelligence-security-guidance-during-global-crisis/" TargetMode="External"/><Relationship Id="rId4" Type="http://schemas.openxmlformats.org/officeDocument/2006/relationships/hyperlink" Target="https://www.rte.ie/news/newslens/2020/0804/1157249-cybercrime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97297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3273270" y="1859959"/>
            <a:ext cx="5239686" cy="19347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</a:rPr>
              <a:t>Event-Driven Malicious URL Extractor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sz="2300">
                <a:solidFill>
                  <a:schemeClr val="accent1"/>
                </a:solidFill>
              </a:rPr>
              <a:t>2021-085</a:t>
            </a:r>
            <a:endParaRPr sz="23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accent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5B5921-C97B-4425-BC2F-C6B12D5B60AD}"/>
              </a:ext>
            </a:extLst>
          </p:cNvPr>
          <p:cNvGrpSpPr/>
          <p:nvPr/>
        </p:nvGrpSpPr>
        <p:grpSpPr>
          <a:xfrm>
            <a:off x="8520" y="4698784"/>
            <a:ext cx="9245710" cy="454395"/>
            <a:chOff x="-8060" y="4668144"/>
            <a:chExt cx="9245710" cy="454395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5E2D3035-0261-4CAC-8E2C-8F7FAD39B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111451A-F118-4FAF-95BA-1F21D3B177B4}"/>
                </a:ext>
              </a:extLst>
            </p:cNvPr>
            <p:cNvSpPr txBox="1"/>
            <p:nvPr/>
          </p:nvSpPr>
          <p:spPr>
            <a:xfrm>
              <a:off x="93650" y="4788382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							              10.03.2021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System Diagram</a:t>
            </a: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0F460A-D7ED-4616-8109-1E7D9475B586}"/>
              </a:ext>
            </a:extLst>
          </p:cNvPr>
          <p:cNvGrpSpPr/>
          <p:nvPr/>
        </p:nvGrpSpPr>
        <p:grpSpPr>
          <a:xfrm>
            <a:off x="-8060" y="4704720"/>
            <a:ext cx="9152060" cy="459100"/>
            <a:chOff x="-8060" y="4663439"/>
            <a:chExt cx="9152060" cy="4591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49119EF-B5A8-4BA0-8837-9F30BECA6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7402095-2E4B-4042-995A-26CE79DF2BB0}"/>
                </a:ext>
              </a:extLst>
            </p:cNvPr>
            <p:cNvSpPr txBox="1"/>
            <p:nvPr/>
          </p:nvSpPr>
          <p:spPr>
            <a:xfrm>
              <a:off x="0" y="4663439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							               10.03.2021</a:t>
              </a:r>
            </a:p>
          </p:txBody>
        </p:sp>
      </p:grp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5AD0CC-9034-8F44-8F31-3602A4C04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298" y="914328"/>
            <a:ext cx="5610680" cy="382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69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1957018" y="1371600"/>
            <a:ext cx="5229964" cy="21615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/>
              <a:t>Our Contributions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2E7B49-EDF9-4D36-986E-32DABA4C3C79}"/>
              </a:ext>
            </a:extLst>
          </p:cNvPr>
          <p:cNvGrpSpPr/>
          <p:nvPr/>
        </p:nvGrpSpPr>
        <p:grpSpPr>
          <a:xfrm>
            <a:off x="0" y="4684400"/>
            <a:ext cx="9152060" cy="459100"/>
            <a:chOff x="-8060" y="4663439"/>
            <a:chExt cx="9152060" cy="45910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FEA61F2-C566-40E8-8CAC-879EE39EE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306103-44A8-417F-8214-7233A8FF27BE}"/>
                </a:ext>
              </a:extLst>
            </p:cNvPr>
            <p:cNvSpPr txBox="1"/>
            <p:nvPr/>
          </p:nvSpPr>
          <p:spPr>
            <a:xfrm>
              <a:off x="0" y="4663439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							               10.03.2021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53"/>
          <p:cNvSpPr txBox="1">
            <a:spLocks noGrp="1"/>
          </p:cNvSpPr>
          <p:nvPr>
            <p:ph type="title"/>
          </p:nvPr>
        </p:nvSpPr>
        <p:spPr>
          <a:xfrm>
            <a:off x="819271" y="2902266"/>
            <a:ext cx="7521578" cy="655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/>
              <a:t>S. W Sajeth Jonathan</a:t>
            </a:r>
            <a:br>
              <a:rPr lang="en-MY"/>
            </a:br>
            <a:r>
              <a:rPr lang="en-MY"/>
              <a:t>IT18071412</a:t>
            </a:r>
            <a:endParaRPr/>
          </a:p>
        </p:txBody>
      </p:sp>
      <p:grpSp>
        <p:nvGrpSpPr>
          <p:cNvPr id="164" name="Google Shape;2326;p44">
            <a:extLst>
              <a:ext uri="{FF2B5EF4-FFF2-40B4-BE49-F238E27FC236}">
                <a16:creationId xmlns:a16="http://schemas.microsoft.com/office/drawing/2014/main" id="{304760EB-3AF4-42CF-8089-FFEEB60BFBDB}"/>
              </a:ext>
            </a:extLst>
          </p:cNvPr>
          <p:cNvGrpSpPr/>
          <p:nvPr/>
        </p:nvGrpSpPr>
        <p:grpSpPr>
          <a:xfrm>
            <a:off x="3634664" y="443607"/>
            <a:ext cx="1890792" cy="1797627"/>
            <a:chOff x="4522050" y="622650"/>
            <a:chExt cx="3898200" cy="3898200"/>
          </a:xfrm>
        </p:grpSpPr>
        <p:sp>
          <p:nvSpPr>
            <p:cNvPr id="165" name="Google Shape;2327;p44">
              <a:extLst>
                <a:ext uri="{FF2B5EF4-FFF2-40B4-BE49-F238E27FC236}">
                  <a16:creationId xmlns:a16="http://schemas.microsoft.com/office/drawing/2014/main" id="{809174B5-E195-49F9-89ED-FA97BC919E01}"/>
                </a:ext>
              </a:extLst>
            </p:cNvPr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28;p44">
              <a:extLst>
                <a:ext uri="{FF2B5EF4-FFF2-40B4-BE49-F238E27FC236}">
                  <a16:creationId xmlns:a16="http://schemas.microsoft.com/office/drawing/2014/main" id="{BE0BF52A-F036-4C8D-9AF0-D0F07A6A62D6}"/>
                </a:ext>
              </a:extLst>
            </p:cNvPr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8D5B147-E25B-4A45-903B-56CC5F2E4C3E}"/>
              </a:ext>
            </a:extLst>
          </p:cNvPr>
          <p:cNvGrpSpPr/>
          <p:nvPr/>
        </p:nvGrpSpPr>
        <p:grpSpPr>
          <a:xfrm>
            <a:off x="0" y="4644296"/>
            <a:ext cx="9195174" cy="454395"/>
            <a:chOff x="-8060" y="4668144"/>
            <a:chExt cx="9195174" cy="45439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5CDFD75-3603-4E33-8F7B-73537F31F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5CE481-63CB-4AD6-A753-C9C2CA2FC0EC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10.03.2021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27195BB-51C5-474B-A1BD-7CB6B0566661}"/>
              </a:ext>
            </a:extLst>
          </p:cNvPr>
          <p:cNvGrpSpPr/>
          <p:nvPr/>
        </p:nvGrpSpPr>
        <p:grpSpPr>
          <a:xfrm>
            <a:off x="3596803" y="144167"/>
            <a:ext cx="1966514" cy="2015514"/>
            <a:chOff x="4219446" y="863338"/>
            <a:chExt cx="1169565" cy="1169565"/>
          </a:xfrm>
        </p:grpSpPr>
        <p:sp>
          <p:nvSpPr>
            <p:cNvPr id="4" name="Oval 3" descr="A picture containing person, wall, indoor&#10;&#10;Description automatically generated">
              <a:extLst>
                <a:ext uri="{FF2B5EF4-FFF2-40B4-BE49-F238E27FC236}">
                  <a16:creationId xmlns:a16="http://schemas.microsoft.com/office/drawing/2014/main" id="{4E85B4EE-75F6-F047-82EC-D7814A4B0E44}"/>
                </a:ext>
              </a:extLst>
            </p:cNvPr>
            <p:cNvSpPr/>
            <p:nvPr/>
          </p:nvSpPr>
          <p:spPr>
            <a:xfrm>
              <a:off x="4219446" y="863338"/>
              <a:ext cx="1169565" cy="1169565"/>
            </a:xfrm>
            <a:prstGeom prst="ellipse">
              <a:avLst/>
            </a:prstGeom>
            <a:blipFill rotWithShape="1">
              <a:blip r:embed="rId4"/>
              <a:srcRect/>
              <a:stretch>
                <a:fillRect t="-17000" b="-1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58D4E7C-67AB-4244-AB54-93B42B602583}"/>
                </a:ext>
              </a:extLst>
            </p:cNvPr>
            <p:cNvSpPr/>
            <p:nvPr/>
          </p:nvSpPr>
          <p:spPr>
            <a:xfrm>
              <a:off x="4429968" y="1484377"/>
              <a:ext cx="748521" cy="385956"/>
            </a:xfrm>
            <a:custGeom>
              <a:avLst/>
              <a:gdLst>
                <a:gd name="connsiteX0" fmla="*/ 0 w 748521"/>
                <a:gd name="connsiteY0" fmla="*/ 0 h 385956"/>
                <a:gd name="connsiteX1" fmla="*/ 748521 w 748521"/>
                <a:gd name="connsiteY1" fmla="*/ 0 h 385956"/>
                <a:gd name="connsiteX2" fmla="*/ 748521 w 748521"/>
                <a:gd name="connsiteY2" fmla="*/ 385956 h 385956"/>
                <a:gd name="connsiteX3" fmla="*/ 0 w 748521"/>
                <a:gd name="connsiteY3" fmla="*/ 385956 h 385956"/>
                <a:gd name="connsiteX4" fmla="*/ 0 w 748521"/>
                <a:gd name="connsiteY4" fmla="*/ 0 h 38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521" h="385956">
                  <a:moveTo>
                    <a:pt x="0" y="0"/>
                  </a:moveTo>
                  <a:lnTo>
                    <a:pt x="748521" y="0"/>
                  </a:lnTo>
                  <a:lnTo>
                    <a:pt x="748521" y="385956"/>
                  </a:lnTo>
                  <a:lnTo>
                    <a:pt x="0" y="38595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MY" sz="2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413221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7E20-C728-6A45-9009-F1E3D361F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430" y="1620750"/>
            <a:ext cx="4785140" cy="1902000"/>
          </a:xfrm>
        </p:spPr>
        <p:txBody>
          <a:bodyPr/>
          <a:lstStyle/>
          <a:p>
            <a:r>
              <a:rPr lang="en-LK"/>
              <a:t>Introduction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4A771D-26D7-4AB5-83DB-CB2B93C57C17}"/>
              </a:ext>
            </a:extLst>
          </p:cNvPr>
          <p:cNvGrpSpPr/>
          <p:nvPr/>
        </p:nvGrpSpPr>
        <p:grpSpPr>
          <a:xfrm>
            <a:off x="0" y="4689105"/>
            <a:ext cx="9195174" cy="454395"/>
            <a:chOff x="-8060" y="4668144"/>
            <a:chExt cx="9195174" cy="45439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95D5D13A-1F5A-4CA1-83BE-CAEBEEA72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87E8C9-F3F9-4090-ABEC-38B81CBC5BDF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7738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8500" y="1063784"/>
            <a:ext cx="7705500" cy="408291"/>
          </a:xfrm>
        </p:spPr>
        <p:txBody>
          <a:bodyPr/>
          <a:lstStyle/>
          <a:p>
            <a:pPr marL="152400" indent="0">
              <a:buNone/>
            </a:pPr>
            <a:r>
              <a:rPr lang="en-LK" sz="1600" b="1"/>
              <a:t>Phishing attack consists of 4 phases [1]</a:t>
            </a:r>
          </a:p>
          <a:p>
            <a:pPr marL="152400" indent="0">
              <a:buNone/>
            </a:pPr>
            <a:endParaRPr lang="en-LK" b="1"/>
          </a:p>
        </p:txBody>
      </p:sp>
      <p:sp>
        <p:nvSpPr>
          <p:cNvPr id="4" name="Google Shape;2695;p49">
            <a:extLst>
              <a:ext uri="{FF2B5EF4-FFF2-40B4-BE49-F238E27FC236}">
                <a16:creationId xmlns:a16="http://schemas.microsoft.com/office/drawing/2014/main" id="{EAB29677-5B76-F547-A27C-A83F1B3F6793}"/>
              </a:ext>
            </a:extLst>
          </p:cNvPr>
          <p:cNvSpPr txBox="1"/>
          <p:nvPr/>
        </p:nvSpPr>
        <p:spPr>
          <a:xfrm>
            <a:off x="1007069" y="1621531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Attacker prepares the webpage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" name="Google Shape;2696;p49">
            <a:extLst>
              <a:ext uri="{FF2B5EF4-FFF2-40B4-BE49-F238E27FC236}">
                <a16:creationId xmlns:a16="http://schemas.microsoft.com/office/drawing/2014/main" id="{C81995DA-8539-2649-BDF5-EC39B520D512}"/>
              </a:ext>
            </a:extLst>
          </p:cNvPr>
          <p:cNvSpPr txBox="1"/>
          <p:nvPr/>
        </p:nvSpPr>
        <p:spPr>
          <a:xfrm>
            <a:off x="4282869" y="1621531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Victim is tempted to click the link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6" name="Google Shape;2697;p49">
            <a:extLst>
              <a:ext uri="{FF2B5EF4-FFF2-40B4-BE49-F238E27FC236}">
                <a16:creationId xmlns:a16="http://schemas.microsoft.com/office/drawing/2014/main" id="{E98ABF78-14DB-EA4C-BAAF-286FB19A114A}"/>
              </a:ext>
            </a:extLst>
          </p:cNvPr>
          <p:cNvSpPr txBox="1"/>
          <p:nvPr/>
        </p:nvSpPr>
        <p:spPr>
          <a:xfrm>
            <a:off x="2644969" y="3826786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Delivers it to the masses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7" name="Google Shape;2699;p49">
            <a:extLst>
              <a:ext uri="{FF2B5EF4-FFF2-40B4-BE49-F238E27FC236}">
                <a16:creationId xmlns:a16="http://schemas.microsoft.com/office/drawing/2014/main" id="{1F69E49C-53E2-8D4F-8B2A-BA74E47DA3AC}"/>
              </a:ext>
            </a:extLst>
          </p:cNvPr>
          <p:cNvGrpSpPr/>
          <p:nvPr/>
        </p:nvGrpSpPr>
        <p:grpSpPr>
          <a:xfrm>
            <a:off x="1621818" y="2324431"/>
            <a:ext cx="5900364" cy="1517351"/>
            <a:chOff x="1621724" y="2106974"/>
            <a:chExt cx="5900364" cy="1517351"/>
          </a:xfrm>
        </p:grpSpPr>
        <p:grpSp>
          <p:nvGrpSpPr>
            <p:cNvPr id="8" name="Google Shape;2700;p49">
              <a:extLst>
                <a:ext uri="{FF2B5EF4-FFF2-40B4-BE49-F238E27FC236}">
                  <a16:creationId xmlns:a16="http://schemas.microsoft.com/office/drawing/2014/main" id="{A64D9E22-EC66-8345-979E-CE5D274A6BD9}"/>
                </a:ext>
              </a:extLst>
            </p:cNvPr>
            <p:cNvGrpSpPr/>
            <p:nvPr/>
          </p:nvGrpSpPr>
          <p:grpSpPr>
            <a:xfrm>
              <a:off x="2604811" y="2884996"/>
              <a:ext cx="4021725" cy="538"/>
              <a:chOff x="3762462" y="2553002"/>
              <a:chExt cx="1121570" cy="150"/>
            </a:xfrm>
          </p:grpSpPr>
          <p:cxnSp>
            <p:nvCxnSpPr>
              <p:cNvPr id="29" name="Google Shape;2701;p49">
                <a:extLst>
                  <a:ext uri="{FF2B5EF4-FFF2-40B4-BE49-F238E27FC236}">
                    <a16:creationId xmlns:a16="http://schemas.microsoft.com/office/drawing/2014/main" id="{619E8443-1494-6140-BDDF-4F2F980537EB}"/>
                  </a:ext>
                </a:extLst>
              </p:cNvPr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2702;p49">
                <a:extLst>
                  <a:ext uri="{FF2B5EF4-FFF2-40B4-BE49-F238E27FC236}">
                    <a16:creationId xmlns:a16="http://schemas.microsoft.com/office/drawing/2014/main" id="{B8A7B753-92B8-F043-A9F8-52C9F2D52826}"/>
                  </a:ext>
                </a:extLst>
              </p:cNvPr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2703;p49">
                <a:extLst>
                  <a:ext uri="{FF2B5EF4-FFF2-40B4-BE49-F238E27FC236}">
                    <a16:creationId xmlns:a16="http://schemas.microsoft.com/office/drawing/2014/main" id="{2C1FCD74-5B83-8B4A-A440-4B8564CCFED4}"/>
                  </a:ext>
                </a:extLst>
              </p:cNvPr>
              <p:cNvCxnSpPr>
                <a:stCxn id="21" idx="6"/>
                <a:endCxn id="27" idx="2"/>
              </p:cNvCxnSpPr>
              <p:nvPr/>
            </p:nvCxnSpPr>
            <p:spPr>
              <a:xfrm>
                <a:off x="3762462" y="2553152"/>
                <a:ext cx="183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" name="Google Shape;2706;p49">
              <a:extLst>
                <a:ext uri="{FF2B5EF4-FFF2-40B4-BE49-F238E27FC236}">
                  <a16:creationId xmlns:a16="http://schemas.microsoft.com/office/drawing/2014/main" id="{D9533BA1-5A3F-294C-AEF7-B0F95CBE120F}"/>
                </a:ext>
              </a:extLst>
            </p:cNvPr>
            <p:cNvCxnSpPr/>
            <p:nvPr/>
          </p:nvCxnSpPr>
          <p:spPr>
            <a:xfrm>
              <a:off x="3752008" y="3186309"/>
              <a:ext cx="0" cy="3582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" name="Google Shape;2707;p49">
              <a:extLst>
                <a:ext uri="{FF2B5EF4-FFF2-40B4-BE49-F238E27FC236}">
                  <a16:creationId xmlns:a16="http://schemas.microsoft.com/office/drawing/2014/main" id="{043CE263-1A56-B24B-A9CA-BD2F50C291E6}"/>
                </a:ext>
              </a:extLst>
            </p:cNvPr>
            <p:cNvGrpSpPr/>
            <p:nvPr/>
          </p:nvGrpSpPr>
          <p:grpSpPr>
            <a:xfrm>
              <a:off x="3261117" y="2393765"/>
              <a:ext cx="983055" cy="983055"/>
              <a:chOff x="3347725" y="2480342"/>
              <a:chExt cx="810032" cy="810032"/>
            </a:xfrm>
          </p:grpSpPr>
          <p:sp>
            <p:nvSpPr>
              <p:cNvPr id="27" name="Google Shape;2705;p49">
                <a:extLst>
                  <a:ext uri="{FF2B5EF4-FFF2-40B4-BE49-F238E27FC236}">
                    <a16:creationId xmlns:a16="http://schemas.microsoft.com/office/drawing/2014/main" id="{38C52D79-09A8-0B47-9785-9A967E36CA28}"/>
                  </a:ext>
                </a:extLst>
              </p:cNvPr>
              <p:cNvSpPr/>
              <p:nvPr/>
            </p:nvSpPr>
            <p:spPr>
              <a:xfrm>
                <a:off x="3347725" y="2480342"/>
                <a:ext cx="810032" cy="810032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708;p49">
                <a:extLst>
                  <a:ext uri="{FF2B5EF4-FFF2-40B4-BE49-F238E27FC236}">
                    <a16:creationId xmlns:a16="http://schemas.microsoft.com/office/drawing/2014/main" id="{3421F87B-8E3B-B744-AAA7-CD8A5761BD5C}"/>
                  </a:ext>
                </a:extLst>
              </p:cNvPr>
              <p:cNvSpPr/>
              <p:nvPr/>
            </p:nvSpPr>
            <p:spPr>
              <a:xfrm>
                <a:off x="3451091" y="2583719"/>
                <a:ext cx="603490" cy="60349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1" name="Google Shape;2709;p49">
              <a:extLst>
                <a:ext uri="{FF2B5EF4-FFF2-40B4-BE49-F238E27FC236}">
                  <a16:creationId xmlns:a16="http://schemas.microsoft.com/office/drawing/2014/main" id="{C58DCA31-C9BE-D340-A1FE-A8DEC1CCD890}"/>
                </a:ext>
              </a:extLst>
            </p:cNvPr>
            <p:cNvCxnSpPr>
              <a:stCxn id="26" idx="0"/>
            </p:cNvCxnSpPr>
            <p:nvPr/>
          </p:nvCxnSpPr>
          <p:spPr>
            <a:xfrm rot="10800000">
              <a:off x="5391613" y="2122099"/>
              <a:ext cx="0" cy="39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" name="Google Shape;2711;p49">
              <a:extLst>
                <a:ext uri="{FF2B5EF4-FFF2-40B4-BE49-F238E27FC236}">
                  <a16:creationId xmlns:a16="http://schemas.microsoft.com/office/drawing/2014/main" id="{F26EF802-F85C-7548-9B5D-6317A1AA6142}"/>
                </a:ext>
              </a:extLst>
            </p:cNvPr>
            <p:cNvGrpSpPr/>
            <p:nvPr/>
          </p:nvGrpSpPr>
          <p:grpSpPr>
            <a:xfrm>
              <a:off x="4899976" y="2393376"/>
              <a:ext cx="983044" cy="983044"/>
              <a:chOff x="4987056" y="2480342"/>
              <a:chExt cx="808956" cy="808956"/>
            </a:xfrm>
          </p:grpSpPr>
          <p:sp>
            <p:nvSpPr>
              <p:cNvPr id="25" name="Google Shape;2712;p49">
                <a:extLst>
                  <a:ext uri="{FF2B5EF4-FFF2-40B4-BE49-F238E27FC236}">
                    <a16:creationId xmlns:a16="http://schemas.microsoft.com/office/drawing/2014/main" id="{CAA1A7D3-4D79-FF4A-918D-57D9652B0503}"/>
                  </a:ext>
                </a:extLst>
              </p:cNvPr>
              <p:cNvSpPr/>
              <p:nvPr/>
            </p:nvSpPr>
            <p:spPr>
              <a:xfrm>
                <a:off x="4987056" y="2480342"/>
                <a:ext cx="808956" cy="808956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710;p49">
                <a:extLst>
                  <a:ext uri="{FF2B5EF4-FFF2-40B4-BE49-F238E27FC236}">
                    <a16:creationId xmlns:a16="http://schemas.microsoft.com/office/drawing/2014/main" id="{50CBC496-1712-E04B-BEC2-348F341ADCBD}"/>
                  </a:ext>
                </a:extLst>
              </p:cNvPr>
              <p:cNvSpPr/>
              <p:nvPr/>
            </p:nvSpPr>
            <p:spPr>
              <a:xfrm>
                <a:off x="5090423" y="2583719"/>
                <a:ext cx="602414" cy="602414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" name="Google Shape;2713;p49">
              <a:extLst>
                <a:ext uri="{FF2B5EF4-FFF2-40B4-BE49-F238E27FC236}">
                  <a16:creationId xmlns:a16="http://schemas.microsoft.com/office/drawing/2014/main" id="{39AAAA5F-2A29-AF4E-ABE1-0DDD9CC60A16}"/>
                </a:ext>
              </a:extLst>
            </p:cNvPr>
            <p:cNvCxnSpPr/>
            <p:nvPr/>
          </p:nvCxnSpPr>
          <p:spPr>
            <a:xfrm>
              <a:off x="7031106" y="3186309"/>
              <a:ext cx="0" cy="3571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" name="Google Shape;2714;p49">
              <a:extLst>
                <a:ext uri="{FF2B5EF4-FFF2-40B4-BE49-F238E27FC236}">
                  <a16:creationId xmlns:a16="http://schemas.microsoft.com/office/drawing/2014/main" id="{818C54FB-4009-2746-93BA-1542CA245B3B}"/>
                </a:ext>
              </a:extLst>
            </p:cNvPr>
            <p:cNvGrpSpPr/>
            <p:nvPr/>
          </p:nvGrpSpPr>
          <p:grpSpPr>
            <a:xfrm>
              <a:off x="6539045" y="2393178"/>
              <a:ext cx="983044" cy="983044"/>
              <a:chOff x="6626363" y="2480342"/>
              <a:chExt cx="808956" cy="808956"/>
            </a:xfrm>
          </p:grpSpPr>
          <p:sp>
            <p:nvSpPr>
              <p:cNvPr id="23" name="Google Shape;2715;p49">
                <a:extLst>
                  <a:ext uri="{FF2B5EF4-FFF2-40B4-BE49-F238E27FC236}">
                    <a16:creationId xmlns:a16="http://schemas.microsoft.com/office/drawing/2014/main" id="{1139BC6E-F132-694B-A3FF-5C3A0E035CD3}"/>
                  </a:ext>
                </a:extLst>
              </p:cNvPr>
              <p:cNvSpPr/>
              <p:nvPr/>
            </p:nvSpPr>
            <p:spPr>
              <a:xfrm>
                <a:off x="6626363" y="2480342"/>
                <a:ext cx="808956" cy="808956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716;p49">
                <a:extLst>
                  <a:ext uri="{FF2B5EF4-FFF2-40B4-BE49-F238E27FC236}">
                    <a16:creationId xmlns:a16="http://schemas.microsoft.com/office/drawing/2014/main" id="{FF5A8821-DC7D-4249-A80B-80421A3AC5F2}"/>
                  </a:ext>
                </a:extLst>
              </p:cNvPr>
              <p:cNvSpPr/>
              <p:nvPr/>
            </p:nvSpPr>
            <p:spPr>
              <a:xfrm>
                <a:off x="6729729" y="2583719"/>
                <a:ext cx="602414" cy="602414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" name="Google Shape;2717;p49">
              <a:extLst>
                <a:ext uri="{FF2B5EF4-FFF2-40B4-BE49-F238E27FC236}">
                  <a16:creationId xmlns:a16="http://schemas.microsoft.com/office/drawing/2014/main" id="{F351052A-01B7-B248-8C21-BC64DB43A036}"/>
                </a:ext>
              </a:extLst>
            </p:cNvPr>
            <p:cNvCxnSpPr>
              <a:stCxn id="22" idx="0"/>
            </p:cNvCxnSpPr>
            <p:nvPr/>
          </p:nvCxnSpPr>
          <p:spPr>
            <a:xfrm rot="10800000">
              <a:off x="2113432" y="2122227"/>
              <a:ext cx="0" cy="39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" name="Google Shape;2719;p49">
              <a:extLst>
                <a:ext uri="{FF2B5EF4-FFF2-40B4-BE49-F238E27FC236}">
                  <a16:creationId xmlns:a16="http://schemas.microsoft.com/office/drawing/2014/main" id="{D1885DC5-A798-E640-84F2-8F79287011D6}"/>
                </a:ext>
              </a:extLst>
            </p:cNvPr>
            <p:cNvGrpSpPr/>
            <p:nvPr/>
          </p:nvGrpSpPr>
          <p:grpSpPr>
            <a:xfrm>
              <a:off x="1621724" y="2393805"/>
              <a:ext cx="983087" cy="983459"/>
              <a:chOff x="1708681" y="2480698"/>
              <a:chExt cx="809125" cy="809432"/>
            </a:xfrm>
          </p:grpSpPr>
          <p:sp>
            <p:nvSpPr>
              <p:cNvPr id="21" name="Google Shape;2704;p49">
                <a:extLst>
                  <a:ext uri="{FF2B5EF4-FFF2-40B4-BE49-F238E27FC236}">
                    <a16:creationId xmlns:a16="http://schemas.microsoft.com/office/drawing/2014/main" id="{5857F64D-52A7-224A-AA1B-81F447F76F8C}"/>
                  </a:ext>
                </a:extLst>
              </p:cNvPr>
              <p:cNvSpPr/>
              <p:nvPr/>
            </p:nvSpPr>
            <p:spPr>
              <a:xfrm>
                <a:off x="1708681" y="2480698"/>
                <a:ext cx="809125" cy="809432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718;p49">
                <a:extLst>
                  <a:ext uri="{FF2B5EF4-FFF2-40B4-BE49-F238E27FC236}">
                    <a16:creationId xmlns:a16="http://schemas.microsoft.com/office/drawing/2014/main" id="{09526481-CF4C-C740-8617-F0576E3286AB}"/>
                  </a:ext>
                </a:extLst>
              </p:cNvPr>
              <p:cNvSpPr/>
              <p:nvPr/>
            </p:nvSpPr>
            <p:spPr>
              <a:xfrm>
                <a:off x="1812063" y="2584091"/>
                <a:ext cx="602631" cy="60263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2720;p49">
              <a:extLst>
                <a:ext uri="{FF2B5EF4-FFF2-40B4-BE49-F238E27FC236}">
                  <a16:creationId xmlns:a16="http://schemas.microsoft.com/office/drawing/2014/main" id="{A36B7816-EDE6-B84E-A888-2642076B87A3}"/>
                </a:ext>
              </a:extLst>
            </p:cNvPr>
            <p:cNvSpPr/>
            <p:nvPr/>
          </p:nvSpPr>
          <p:spPr>
            <a:xfrm>
              <a:off x="2073125" y="2106975"/>
              <a:ext cx="79800" cy="798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21;p49">
              <a:extLst>
                <a:ext uri="{FF2B5EF4-FFF2-40B4-BE49-F238E27FC236}">
                  <a16:creationId xmlns:a16="http://schemas.microsoft.com/office/drawing/2014/main" id="{15CB6E0C-91E0-EB42-A34A-EA06DD457861}"/>
                </a:ext>
              </a:extLst>
            </p:cNvPr>
            <p:cNvSpPr/>
            <p:nvPr/>
          </p:nvSpPr>
          <p:spPr>
            <a:xfrm>
              <a:off x="5351645" y="2106974"/>
              <a:ext cx="79800" cy="798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22;p49">
              <a:extLst>
                <a:ext uri="{FF2B5EF4-FFF2-40B4-BE49-F238E27FC236}">
                  <a16:creationId xmlns:a16="http://schemas.microsoft.com/office/drawing/2014/main" id="{07EF4248-451C-B945-A0FE-DA9722B94889}"/>
                </a:ext>
              </a:extLst>
            </p:cNvPr>
            <p:cNvSpPr/>
            <p:nvPr/>
          </p:nvSpPr>
          <p:spPr>
            <a:xfrm>
              <a:off x="3711575" y="3544525"/>
              <a:ext cx="79800" cy="79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23;p49">
              <a:extLst>
                <a:ext uri="{FF2B5EF4-FFF2-40B4-BE49-F238E27FC236}">
                  <a16:creationId xmlns:a16="http://schemas.microsoft.com/office/drawing/2014/main" id="{5A40896D-6A45-2C48-8110-894C17F197A7}"/>
                </a:ext>
              </a:extLst>
            </p:cNvPr>
            <p:cNvSpPr/>
            <p:nvPr/>
          </p:nvSpPr>
          <p:spPr>
            <a:xfrm>
              <a:off x="6990966" y="3544525"/>
              <a:ext cx="79800" cy="79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2724;p49">
            <a:extLst>
              <a:ext uri="{FF2B5EF4-FFF2-40B4-BE49-F238E27FC236}">
                <a16:creationId xmlns:a16="http://schemas.microsoft.com/office/drawing/2014/main" id="{60335D65-8E06-4644-9F65-4840845A8CBE}"/>
              </a:ext>
            </a:extLst>
          </p:cNvPr>
          <p:cNvSpPr txBox="1"/>
          <p:nvPr/>
        </p:nvSpPr>
        <p:spPr>
          <a:xfrm>
            <a:off x="1764566" y="2941367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</a:t>
            </a:r>
            <a:endParaRPr sz="18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3" name="Google Shape;2725;p49">
            <a:extLst>
              <a:ext uri="{FF2B5EF4-FFF2-40B4-BE49-F238E27FC236}">
                <a16:creationId xmlns:a16="http://schemas.microsoft.com/office/drawing/2014/main" id="{49500321-0BBA-0C4B-A6CF-FA397AB4C6F2}"/>
              </a:ext>
            </a:extLst>
          </p:cNvPr>
          <p:cNvSpPr txBox="1"/>
          <p:nvPr/>
        </p:nvSpPr>
        <p:spPr>
          <a:xfrm>
            <a:off x="3402466" y="2961692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2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4" name="Google Shape;2726;p49">
            <a:extLst>
              <a:ext uri="{FF2B5EF4-FFF2-40B4-BE49-F238E27FC236}">
                <a16:creationId xmlns:a16="http://schemas.microsoft.com/office/drawing/2014/main" id="{8DFD33BD-5F22-B643-B3F4-D87B3FCBC99A}"/>
              </a:ext>
            </a:extLst>
          </p:cNvPr>
          <p:cNvSpPr txBox="1"/>
          <p:nvPr/>
        </p:nvSpPr>
        <p:spPr>
          <a:xfrm>
            <a:off x="5040366" y="2961692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3</a:t>
            </a:r>
            <a:endParaRPr sz="18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5" name="Google Shape;2727;p49">
            <a:extLst>
              <a:ext uri="{FF2B5EF4-FFF2-40B4-BE49-F238E27FC236}">
                <a16:creationId xmlns:a16="http://schemas.microsoft.com/office/drawing/2014/main" id="{FAB2FEDD-4E47-8B42-B5E5-6B35B8374D70}"/>
              </a:ext>
            </a:extLst>
          </p:cNvPr>
          <p:cNvSpPr txBox="1"/>
          <p:nvPr/>
        </p:nvSpPr>
        <p:spPr>
          <a:xfrm>
            <a:off x="6678266" y="2961692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7" name="Google Shape;2697;p49">
            <a:extLst>
              <a:ext uri="{FF2B5EF4-FFF2-40B4-BE49-F238E27FC236}">
                <a16:creationId xmlns:a16="http://schemas.microsoft.com/office/drawing/2014/main" id="{53F03B03-6CD2-C549-AC23-2AE82D4B0E2A}"/>
              </a:ext>
            </a:extLst>
          </p:cNvPr>
          <p:cNvSpPr txBox="1"/>
          <p:nvPr/>
        </p:nvSpPr>
        <p:spPr>
          <a:xfrm>
            <a:off x="5920766" y="3801882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Victim is manipulated in disclosing credentials/ download malware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6231BEC-4E13-4828-AB37-7B338EDA6415}"/>
              </a:ext>
            </a:extLst>
          </p:cNvPr>
          <p:cNvGrpSpPr/>
          <p:nvPr/>
        </p:nvGrpSpPr>
        <p:grpSpPr>
          <a:xfrm>
            <a:off x="0" y="4644296"/>
            <a:ext cx="9195174" cy="454395"/>
            <a:chOff x="-8060" y="4668144"/>
            <a:chExt cx="9195174" cy="454395"/>
          </a:xfrm>
        </p:grpSpPr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10AB2F0C-2A19-426C-B675-BDA69CBB6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A903AA1-E5B8-4D86-9075-0C9202FD607F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1622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/>
              <a:t>Background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5467D55-34E9-DD47-8E35-E987DF2EED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5331373"/>
              </p:ext>
            </p:extLst>
          </p:nvPr>
        </p:nvGraphicFramePr>
        <p:xfrm>
          <a:off x="2275002" y="1451727"/>
          <a:ext cx="4593996" cy="2765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331E45E-FE65-8F4D-AA0E-C984B0C7FE86}"/>
              </a:ext>
            </a:extLst>
          </p:cNvPr>
          <p:cNvSpPr txBox="1"/>
          <p:nvPr/>
        </p:nvSpPr>
        <p:spPr>
          <a:xfrm>
            <a:off x="3337089" y="4295561"/>
            <a:ext cx="301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/>
              <a:t>Maclious URLs Types [2]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CD071D-8B9A-4386-BB71-5E8D469F586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27B99CC-0C78-4F0F-81A7-079BF12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E74CF-8C5A-44CE-9E0E-BE2E71DC2E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9398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Research Gap</a:t>
            </a:r>
            <a:endParaRPr lang="en-LK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50F3691-A0FC-47B4-B4C5-F8311A8F9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668551"/>
              </p:ext>
            </p:extLst>
          </p:nvPr>
        </p:nvGraphicFramePr>
        <p:xfrm>
          <a:off x="848139" y="914328"/>
          <a:ext cx="7633253" cy="365767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09894">
                  <a:extLst>
                    <a:ext uri="{9D8B030D-6E8A-4147-A177-3AD203B41FA5}">
                      <a16:colId xmlns:a16="http://schemas.microsoft.com/office/drawing/2014/main" val="1994056609"/>
                    </a:ext>
                  </a:extLst>
                </a:gridCol>
                <a:gridCol w="1205425">
                  <a:extLst>
                    <a:ext uri="{9D8B030D-6E8A-4147-A177-3AD203B41FA5}">
                      <a16:colId xmlns:a16="http://schemas.microsoft.com/office/drawing/2014/main" val="2207723596"/>
                    </a:ext>
                  </a:extLst>
                </a:gridCol>
                <a:gridCol w="1049887">
                  <a:extLst>
                    <a:ext uri="{9D8B030D-6E8A-4147-A177-3AD203B41FA5}">
                      <a16:colId xmlns:a16="http://schemas.microsoft.com/office/drawing/2014/main" val="2795108084"/>
                    </a:ext>
                  </a:extLst>
                </a:gridCol>
                <a:gridCol w="1049887">
                  <a:extLst>
                    <a:ext uri="{9D8B030D-6E8A-4147-A177-3AD203B41FA5}">
                      <a16:colId xmlns:a16="http://schemas.microsoft.com/office/drawing/2014/main" val="2599536213"/>
                    </a:ext>
                  </a:extLst>
                </a:gridCol>
                <a:gridCol w="1114695">
                  <a:extLst>
                    <a:ext uri="{9D8B030D-6E8A-4147-A177-3AD203B41FA5}">
                      <a16:colId xmlns:a16="http://schemas.microsoft.com/office/drawing/2014/main" val="1006218309"/>
                    </a:ext>
                  </a:extLst>
                </a:gridCol>
                <a:gridCol w="1114484">
                  <a:extLst>
                    <a:ext uri="{9D8B030D-6E8A-4147-A177-3AD203B41FA5}">
                      <a16:colId xmlns:a16="http://schemas.microsoft.com/office/drawing/2014/main" val="4247319865"/>
                    </a:ext>
                  </a:extLst>
                </a:gridCol>
                <a:gridCol w="1088981">
                  <a:extLst>
                    <a:ext uri="{9D8B030D-6E8A-4147-A177-3AD203B41FA5}">
                      <a16:colId xmlns:a16="http://schemas.microsoft.com/office/drawing/2014/main" val="830100525"/>
                    </a:ext>
                  </a:extLst>
                </a:gridCol>
              </a:tblGrid>
              <a:tr h="1482840">
                <a:tc>
                  <a:txBody>
                    <a:bodyPr/>
                    <a:lstStyle/>
                    <a:p>
                      <a:r>
                        <a:rPr lang="en-US"/>
                        <a:t>Papers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Classification of URLs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 rate of detection/efficiency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Arial"/>
                        </a:rPr>
                        <a:t>Ability to sort through keywords / Events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Classification of Scenarios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998600"/>
                  </a:ext>
                </a:extLst>
              </a:tr>
              <a:tr h="69199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Research A [11]</a:t>
                      </a:r>
                      <a:endParaRPr lang="en-US" sz="1200" b="0"/>
                    </a:p>
                    <a:p>
                      <a:pPr lvl="0">
                        <a:buNone/>
                      </a:pPr>
                      <a:endParaRPr lang="en-US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773945"/>
                  </a:ext>
                </a:extLst>
              </a:tr>
              <a:tr h="4942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Research B [12]</a:t>
                      </a:r>
                      <a:endParaRPr lang="en-US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872742"/>
                  </a:ext>
                </a:extLst>
              </a:tr>
              <a:tr h="4942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Research C [13]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293394"/>
                  </a:ext>
                </a:extLst>
              </a:tr>
              <a:tr h="494280">
                <a:tc>
                  <a:txBody>
                    <a:bodyPr/>
                    <a:lstStyle/>
                    <a:p>
                      <a:r>
                        <a:rPr lang="en-US" sz="1200" b="1"/>
                        <a:t>Proposed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373878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D4DC7959-6083-42D8-807B-2F85817C1DCD}"/>
              </a:ext>
            </a:extLst>
          </p:cNvPr>
          <p:cNvGrpSpPr/>
          <p:nvPr/>
        </p:nvGrpSpPr>
        <p:grpSpPr>
          <a:xfrm>
            <a:off x="912945" y="2657463"/>
            <a:ext cx="7503639" cy="1907466"/>
            <a:chOff x="51173" y="2366969"/>
            <a:chExt cx="6938349" cy="17553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DC1AF5-7DDD-4440-94BA-BF20C82EAB99}"/>
                </a:ext>
              </a:extLst>
            </p:cNvPr>
            <p:cNvGrpSpPr/>
            <p:nvPr/>
          </p:nvGrpSpPr>
          <p:grpSpPr>
            <a:xfrm>
              <a:off x="51173" y="2366969"/>
              <a:ext cx="6938349" cy="1755339"/>
              <a:chOff x="909430" y="2731132"/>
              <a:chExt cx="9146605" cy="161972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9E878A5-E916-46EA-9A38-362B4F5A2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2775811" y="3153959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398DFFD-F1AE-4D42-B2AE-36EFC81DAD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2775811" y="3998785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1236040-0D11-41D5-A39E-58949E9DF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811137" y="399878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6AF4860-62BF-40DF-A630-3D300CB1F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5416354" y="394995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80E3217-6221-434E-93D3-FD79D84EA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6794615" y="399152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4383ABA-679A-4DE8-ABFD-8AA7CDC1F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9569417" y="3969854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CBDCA91-247C-44AB-858C-34476D6FE7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811137" y="352667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FADCB85-9EA0-437D-A9F8-4B5E558B4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5348472" y="352667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82EF86B-D7E6-4559-A565-316F00E67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5298368" y="3142559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5B28ED0-3973-489C-B502-342C40996C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6676276" y="3125493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F5A7648-66FF-4F5E-A0C8-8DAF16066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5268123" y="2731132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4EAC9E7-3FC4-4D07-BEB2-0E1ACC4BE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811137" y="2731545"/>
                <a:ext cx="268518" cy="307229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D15F05C-81B4-4A89-BAE5-857617D7817F}"/>
                  </a:ext>
                </a:extLst>
              </p:cNvPr>
              <p:cNvSpPr/>
              <p:nvPr/>
            </p:nvSpPr>
            <p:spPr>
              <a:xfrm>
                <a:off x="909430" y="3969854"/>
                <a:ext cx="9146605" cy="381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CBDD62-B438-4E3A-A477-3FDDDD230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491147" y="3703460"/>
              <a:ext cx="203690" cy="33295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1A7C80-CA45-4786-A3EA-573509C2967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EEDB58B-BCF8-4506-9189-3460D1B81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C3C056-F4F9-4E7A-B953-81967136295F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6460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/>
              <a:t>Background</a:t>
            </a:r>
          </a:p>
        </p:txBody>
      </p:sp>
      <p:sp>
        <p:nvSpPr>
          <p:cNvPr id="4" name="Google Shape;3163;p54">
            <a:extLst>
              <a:ext uri="{FF2B5EF4-FFF2-40B4-BE49-F238E27FC236}">
                <a16:creationId xmlns:a16="http://schemas.microsoft.com/office/drawing/2014/main" id="{05ADC622-8159-204C-A9A2-106C76B94969}"/>
              </a:ext>
            </a:extLst>
          </p:cNvPr>
          <p:cNvSpPr txBox="1">
            <a:spLocks/>
          </p:cNvSpPr>
          <p:nvPr/>
        </p:nvSpPr>
        <p:spPr>
          <a:xfrm>
            <a:off x="5204344" y="1282237"/>
            <a:ext cx="2832087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solidFill>
                  <a:schemeClr val="accent1"/>
                </a:solidFill>
              </a:rPr>
              <a:t>Machine Learning</a:t>
            </a:r>
          </a:p>
        </p:txBody>
      </p:sp>
      <p:sp>
        <p:nvSpPr>
          <p:cNvPr id="5" name="Google Shape;3164;p54">
            <a:extLst>
              <a:ext uri="{FF2B5EF4-FFF2-40B4-BE49-F238E27FC236}">
                <a16:creationId xmlns:a16="http://schemas.microsoft.com/office/drawing/2014/main" id="{6D285340-F33F-9042-B595-FF7217A658B8}"/>
              </a:ext>
            </a:extLst>
          </p:cNvPr>
          <p:cNvSpPr txBox="1">
            <a:spLocks/>
          </p:cNvSpPr>
          <p:nvPr/>
        </p:nvSpPr>
        <p:spPr>
          <a:xfrm>
            <a:off x="1694717" y="1900133"/>
            <a:ext cx="18654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>
                <a:solidFill>
                  <a:schemeClr val="accent1"/>
                </a:solidFill>
              </a:rPr>
              <a:t>Deep Learning</a:t>
            </a:r>
          </a:p>
        </p:txBody>
      </p:sp>
      <p:sp>
        <p:nvSpPr>
          <p:cNvPr id="6" name="Google Shape;3165;p54">
            <a:extLst>
              <a:ext uri="{FF2B5EF4-FFF2-40B4-BE49-F238E27FC236}">
                <a16:creationId xmlns:a16="http://schemas.microsoft.com/office/drawing/2014/main" id="{2B397A7A-C8A2-F04C-AC90-C30B8893978A}"/>
              </a:ext>
            </a:extLst>
          </p:cNvPr>
          <p:cNvSpPr/>
          <p:nvPr/>
        </p:nvSpPr>
        <p:spPr>
          <a:xfrm>
            <a:off x="5003768" y="1809946"/>
            <a:ext cx="3233240" cy="3333554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 Vector Machines (SVMs)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err="1"/>
              <a:t>kNNs</a:t>
            </a:r>
            <a:endParaRPr lang="en-US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Naïve Bayes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Regression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AdaBoost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 Forest</a:t>
            </a:r>
          </a:p>
        </p:txBody>
      </p:sp>
      <p:sp>
        <p:nvSpPr>
          <p:cNvPr id="7" name="Google Shape;3167;p54">
            <a:extLst>
              <a:ext uri="{FF2B5EF4-FFF2-40B4-BE49-F238E27FC236}">
                <a16:creationId xmlns:a16="http://schemas.microsoft.com/office/drawing/2014/main" id="{BB77ADFE-1EF3-E64C-9A19-86BFB0A558D3}"/>
              </a:ext>
            </a:extLst>
          </p:cNvPr>
          <p:cNvSpPr/>
          <p:nvPr/>
        </p:nvSpPr>
        <p:spPr>
          <a:xfrm>
            <a:off x="1061971" y="2302433"/>
            <a:ext cx="3233240" cy="2826394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6EECD-C468-D042-A93B-FF1B6B857D07}"/>
              </a:ext>
            </a:extLst>
          </p:cNvPr>
          <p:cNvSpPr txBox="1"/>
          <p:nvPr/>
        </p:nvSpPr>
        <p:spPr>
          <a:xfrm>
            <a:off x="1274152" y="2529092"/>
            <a:ext cx="323323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/>
              <a:t>Deep Neural Networks (DNNs) [4]</a:t>
            </a:r>
            <a:br>
              <a:rPr lang="en-LK"/>
            </a:br>
            <a:br>
              <a:rPr lang="en-LK"/>
            </a:br>
            <a:r>
              <a:rPr lang="en-LK"/>
              <a:t>Convolutional Neural Networks (CNNs) [4]</a:t>
            </a:r>
            <a:br>
              <a:rPr lang="en-LK"/>
            </a:br>
            <a:br>
              <a:rPr lang="en-LK"/>
            </a:br>
            <a:r>
              <a:rPr lang="en-LK"/>
              <a:t>Deep Belief Networks (DBNs) [5]</a:t>
            </a:r>
          </a:p>
          <a:p>
            <a:endParaRPr lang="en-LK"/>
          </a:p>
          <a:p>
            <a:r>
              <a:rPr lang="en-LK"/>
              <a:t>Long-Short Term Model (LSTM) [6]</a:t>
            </a:r>
          </a:p>
          <a:p>
            <a:endParaRPr lang="en-LK"/>
          </a:p>
          <a:p>
            <a:r>
              <a:rPr lang="en-LK"/>
              <a:t>Recurrent Neural Networks [7]</a:t>
            </a:r>
          </a:p>
          <a:p>
            <a:endParaRPr lang="en-LK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BE9436-4FF6-45D3-887F-5D9CE2C92BDF}"/>
              </a:ext>
            </a:extLst>
          </p:cNvPr>
          <p:cNvGrpSpPr/>
          <p:nvPr/>
        </p:nvGrpSpPr>
        <p:grpSpPr>
          <a:xfrm>
            <a:off x="-115783" y="4701083"/>
            <a:ext cx="9195174" cy="454395"/>
            <a:chOff x="-8060" y="4668144"/>
            <a:chExt cx="9195174" cy="45439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E60BB1BB-7EC9-47ED-B386-C16252072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F19338-D69A-4DC2-A2BB-CA6C43634C18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      IT18071412 | S.W Sajeth Jonathan | 2021-085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3072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250" y="1714453"/>
            <a:ext cx="7705500" cy="576000"/>
          </a:xfrm>
        </p:spPr>
        <p:txBody>
          <a:bodyPr/>
          <a:lstStyle/>
          <a:p>
            <a:pPr marL="152400" indent="0">
              <a:buNone/>
            </a:pPr>
            <a:r>
              <a:rPr lang="en-US" sz="1600"/>
              <a:t>Ensemble modeling is a process where multiple diverse models are created to predict an outcome, either by using many different </a:t>
            </a:r>
            <a:r>
              <a:rPr lang="en-US" sz="1600">
                <a:hlinkClick r:id="rId3" tooltip="Learn more about Modeling Algorithm from ScienceDirect's AI-generated Topic Pages"/>
              </a:rPr>
              <a:t>modeling algorithms</a:t>
            </a:r>
            <a:r>
              <a:rPr lang="en-US" sz="1600"/>
              <a:t> or using different training data sets. </a:t>
            </a:r>
          </a:p>
          <a:p>
            <a:pPr marL="152400" indent="0">
              <a:buNone/>
            </a:pPr>
            <a:endParaRPr lang="en-US"/>
          </a:p>
          <a:p>
            <a:pPr marL="152400" indent="0">
              <a:buNone/>
            </a:pPr>
            <a:endParaRPr lang="en-LK"/>
          </a:p>
          <a:p>
            <a:pPr marL="15240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7DC9FC-0128-FF4A-A09A-5A99660B0BFF}"/>
              </a:ext>
            </a:extLst>
          </p:cNvPr>
          <p:cNvSpPr/>
          <p:nvPr/>
        </p:nvSpPr>
        <p:spPr>
          <a:xfrm>
            <a:off x="926358" y="998261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3DBD9-3E7F-B045-8A4F-B9CD089014AB}"/>
              </a:ext>
            </a:extLst>
          </p:cNvPr>
          <p:cNvSpPr txBox="1"/>
          <p:nvPr/>
        </p:nvSpPr>
        <p:spPr>
          <a:xfrm>
            <a:off x="719250" y="2460396"/>
            <a:ext cx="7705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/>
              <a:t>Recurrent Neural Networks (RNNs) + Convolutional Neural Networks</a:t>
            </a:r>
            <a:r>
              <a:rPr lang="en-LK"/>
              <a:t> (CNNs) [7]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endParaRPr lang="en-LK"/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LK"/>
              <a:t>Artificial Neural Network (ANN) + K-Nearest Neighbors (KNN) + Decision Tree (C4.5) + Random Forest Classifier (RFC)  [10]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endParaRPr lang="en-LK"/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LK"/>
              <a:t>Long-Short Term Memory [LSTM] + </a:t>
            </a:r>
            <a:r>
              <a:rPr lang="en-US"/>
              <a:t>Convolutional Neural Networks</a:t>
            </a:r>
            <a:r>
              <a:rPr lang="en-LK"/>
              <a:t> (CNNs)  [7]</a:t>
            </a:r>
          </a:p>
          <a:p>
            <a:pPr marL="152400"/>
            <a:endParaRPr lang="en-LK"/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LK"/>
              <a:t>Monotone Multi-Layer Perceptron Neural Network</a:t>
            </a:r>
            <a:r>
              <a:rPr lang="en-US"/>
              <a:t>, </a:t>
            </a:r>
            <a:r>
              <a:rPr lang="en-LK"/>
              <a:t>Multi-Layer Perceptron, Neural Networks [9]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AA8CEF-B65E-452E-8161-7F64CD7F07FA}"/>
              </a:ext>
            </a:extLst>
          </p:cNvPr>
          <p:cNvGrpSpPr/>
          <p:nvPr/>
        </p:nvGrpSpPr>
        <p:grpSpPr>
          <a:xfrm>
            <a:off x="0" y="4689105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C55D5BD-CF2E-4652-8D16-6CAAF1389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BAC9B2-CAF7-46E2-AC09-1B52D4CD0FB8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2592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/>
              <a:t>Background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AA8CEF-B65E-452E-8161-7F64CD7F07FA}"/>
              </a:ext>
            </a:extLst>
          </p:cNvPr>
          <p:cNvGrpSpPr/>
          <p:nvPr/>
        </p:nvGrpSpPr>
        <p:grpSpPr>
          <a:xfrm>
            <a:off x="0" y="4689105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C55D5BD-CF2E-4652-8D16-6CAAF1389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BAC9B2-CAF7-46E2-AC09-1B52D4CD0FB8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10.03.2021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04D270C-7BB7-9849-AA3E-8BD920186E9D}"/>
              </a:ext>
            </a:extLst>
          </p:cNvPr>
          <p:cNvSpPr txBox="1"/>
          <p:nvPr/>
        </p:nvSpPr>
        <p:spPr>
          <a:xfrm>
            <a:off x="719250" y="1292513"/>
            <a:ext cx="3068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b="1"/>
              <a:t>Events Spawning Malicious URLS</a:t>
            </a:r>
          </a:p>
        </p:txBody>
      </p:sp>
      <p:pic>
        <p:nvPicPr>
          <p:cNvPr id="12" name="Picture 11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22BB7E8E-A1FD-1442-8A6D-9985A35FF6C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" t="3115"/>
          <a:stretch/>
        </p:blipFill>
        <p:spPr>
          <a:xfrm>
            <a:off x="5407388" y="1779324"/>
            <a:ext cx="3149337" cy="25394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88C172-8814-674B-83FA-4A101AE0AD47}"/>
              </a:ext>
            </a:extLst>
          </p:cNvPr>
          <p:cNvSpPr txBox="1"/>
          <p:nvPr/>
        </p:nvSpPr>
        <p:spPr>
          <a:xfrm>
            <a:off x="810705" y="1725105"/>
            <a:ext cx="41253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 indent="0">
              <a:buNone/>
            </a:pPr>
            <a:r>
              <a:rPr lang="en-US"/>
              <a:t>Throughout the COVID-19 outbreak, malicious attacks have become more pervasive and damaging than ever. [3]</a:t>
            </a:r>
          </a:p>
          <a:p>
            <a:pPr marL="152400" indent="0">
              <a:buNone/>
            </a:pPr>
            <a:endParaRPr lang="en-US"/>
          </a:p>
          <a:p>
            <a:pPr marL="152400" indent="0">
              <a:buNone/>
            </a:pPr>
            <a:endParaRPr lang="en-US"/>
          </a:p>
          <a:p>
            <a:pPr marL="152400" indent="0">
              <a:buNone/>
            </a:pPr>
            <a:endParaRPr lang="en-LK"/>
          </a:p>
          <a:p>
            <a:pPr marL="152400" indent="0">
              <a:buNone/>
            </a:pPr>
            <a:endParaRPr lang="en-US"/>
          </a:p>
          <a:p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623786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0B936E-198E-433D-8C6D-E24181AC1B93}"/>
              </a:ext>
            </a:extLst>
          </p:cNvPr>
          <p:cNvGrpSpPr/>
          <p:nvPr/>
        </p:nvGrpSpPr>
        <p:grpSpPr>
          <a:xfrm>
            <a:off x="0" y="4696067"/>
            <a:ext cx="9060303" cy="446809"/>
            <a:chOff x="-8060" y="4663439"/>
            <a:chExt cx="9152060" cy="45910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48585D8-8D56-4277-AE01-1577FE5D6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0E7E17-6113-4B47-9E09-95AD7691CF44}"/>
                </a:ext>
              </a:extLst>
            </p:cNvPr>
            <p:cNvSpPr txBox="1"/>
            <p:nvPr/>
          </p:nvSpPr>
          <p:spPr>
            <a:xfrm>
              <a:off x="0" y="4663439"/>
              <a:ext cx="9144000" cy="3162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							             10.03.2021</a:t>
              </a:r>
            </a:p>
          </p:txBody>
        </p:sp>
      </p:grpSp>
      <p:grpSp>
        <p:nvGrpSpPr>
          <p:cNvPr id="3" name="Google Shape;2326;p44">
            <a:extLst>
              <a:ext uri="{FF2B5EF4-FFF2-40B4-BE49-F238E27FC236}">
                <a16:creationId xmlns:a16="http://schemas.microsoft.com/office/drawing/2014/main" id="{89B33839-4F47-49A4-BAB8-EAB8B5FC5B43}"/>
              </a:ext>
            </a:extLst>
          </p:cNvPr>
          <p:cNvGrpSpPr/>
          <p:nvPr/>
        </p:nvGrpSpPr>
        <p:grpSpPr>
          <a:xfrm>
            <a:off x="392701" y="1087843"/>
            <a:ext cx="1890792" cy="1797627"/>
            <a:chOff x="4522050" y="622650"/>
            <a:chExt cx="3898200" cy="3898200"/>
          </a:xfrm>
        </p:grpSpPr>
        <p:sp>
          <p:nvSpPr>
            <p:cNvPr id="10" name="Google Shape;2327;p44">
              <a:extLst>
                <a:ext uri="{FF2B5EF4-FFF2-40B4-BE49-F238E27FC236}">
                  <a16:creationId xmlns:a16="http://schemas.microsoft.com/office/drawing/2014/main" id="{CED67152-538C-4BD8-8C71-0A807A3E98F4}"/>
                </a:ext>
              </a:extLst>
            </p:cNvPr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28;p44">
              <a:extLst>
                <a:ext uri="{FF2B5EF4-FFF2-40B4-BE49-F238E27FC236}">
                  <a16:creationId xmlns:a16="http://schemas.microsoft.com/office/drawing/2014/main" id="{18A90F50-7A7C-485A-80E3-4298E46D0582}"/>
                </a:ext>
              </a:extLst>
            </p:cNvPr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2326;p44">
            <a:extLst>
              <a:ext uri="{FF2B5EF4-FFF2-40B4-BE49-F238E27FC236}">
                <a16:creationId xmlns:a16="http://schemas.microsoft.com/office/drawing/2014/main" id="{A2E22335-3B5C-4672-B17F-B0BCF4634F82}"/>
              </a:ext>
            </a:extLst>
          </p:cNvPr>
          <p:cNvGrpSpPr/>
          <p:nvPr/>
        </p:nvGrpSpPr>
        <p:grpSpPr>
          <a:xfrm>
            <a:off x="2460491" y="1087843"/>
            <a:ext cx="1890792" cy="1797627"/>
            <a:chOff x="4522050" y="622650"/>
            <a:chExt cx="3898200" cy="3898200"/>
          </a:xfrm>
        </p:grpSpPr>
        <p:sp>
          <p:nvSpPr>
            <p:cNvPr id="14" name="Google Shape;2327;p44">
              <a:extLst>
                <a:ext uri="{FF2B5EF4-FFF2-40B4-BE49-F238E27FC236}">
                  <a16:creationId xmlns:a16="http://schemas.microsoft.com/office/drawing/2014/main" id="{7F74D52E-0B58-4850-AF63-0AE5619C3909}"/>
                </a:ext>
              </a:extLst>
            </p:cNvPr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28;p44">
              <a:extLst>
                <a:ext uri="{FF2B5EF4-FFF2-40B4-BE49-F238E27FC236}">
                  <a16:creationId xmlns:a16="http://schemas.microsoft.com/office/drawing/2014/main" id="{A7A0433F-C16D-4A10-88BF-B1844265AB36}"/>
                </a:ext>
              </a:extLst>
            </p:cNvPr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326;p44">
            <a:extLst>
              <a:ext uri="{FF2B5EF4-FFF2-40B4-BE49-F238E27FC236}">
                <a16:creationId xmlns:a16="http://schemas.microsoft.com/office/drawing/2014/main" id="{399D92D5-8EC0-400D-88F9-5A96EE3A8456}"/>
              </a:ext>
            </a:extLst>
          </p:cNvPr>
          <p:cNvGrpSpPr/>
          <p:nvPr/>
        </p:nvGrpSpPr>
        <p:grpSpPr>
          <a:xfrm>
            <a:off x="4528282" y="1087843"/>
            <a:ext cx="1890792" cy="1797627"/>
            <a:chOff x="4522050" y="622650"/>
            <a:chExt cx="3898200" cy="3898200"/>
          </a:xfrm>
        </p:grpSpPr>
        <p:sp>
          <p:nvSpPr>
            <p:cNvPr id="18" name="Google Shape;2327;p44">
              <a:extLst>
                <a:ext uri="{FF2B5EF4-FFF2-40B4-BE49-F238E27FC236}">
                  <a16:creationId xmlns:a16="http://schemas.microsoft.com/office/drawing/2014/main" id="{059B21B6-0A39-4DAF-836E-C629C5427439}"/>
                </a:ext>
              </a:extLst>
            </p:cNvPr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28;p44">
              <a:extLst>
                <a:ext uri="{FF2B5EF4-FFF2-40B4-BE49-F238E27FC236}">
                  <a16:creationId xmlns:a16="http://schemas.microsoft.com/office/drawing/2014/main" id="{A3E5BAE0-5D75-4954-9FFC-9AE1FB858A18}"/>
                </a:ext>
              </a:extLst>
            </p:cNvPr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2326;p44">
            <a:extLst>
              <a:ext uri="{FF2B5EF4-FFF2-40B4-BE49-F238E27FC236}">
                <a16:creationId xmlns:a16="http://schemas.microsoft.com/office/drawing/2014/main" id="{2AC8D32A-BD41-4764-A305-7A460D63A9EA}"/>
              </a:ext>
            </a:extLst>
          </p:cNvPr>
          <p:cNvGrpSpPr/>
          <p:nvPr/>
        </p:nvGrpSpPr>
        <p:grpSpPr>
          <a:xfrm>
            <a:off x="6564900" y="1087843"/>
            <a:ext cx="1890792" cy="1797627"/>
            <a:chOff x="4522050" y="622650"/>
            <a:chExt cx="3898200" cy="3898200"/>
          </a:xfrm>
        </p:grpSpPr>
        <p:sp>
          <p:nvSpPr>
            <p:cNvPr id="22" name="Google Shape;2327;p44">
              <a:extLst>
                <a:ext uri="{FF2B5EF4-FFF2-40B4-BE49-F238E27FC236}">
                  <a16:creationId xmlns:a16="http://schemas.microsoft.com/office/drawing/2014/main" id="{3DCA5874-0A78-4973-9830-29D100068A84}"/>
                </a:ext>
              </a:extLst>
            </p:cNvPr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28;p44">
              <a:extLst>
                <a:ext uri="{FF2B5EF4-FFF2-40B4-BE49-F238E27FC236}">
                  <a16:creationId xmlns:a16="http://schemas.microsoft.com/office/drawing/2014/main" id="{0170B17F-9B48-4338-8CC1-DE7DC3CD6A3F}"/>
                </a:ext>
              </a:extLst>
            </p:cNvPr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543A766-C2B1-4020-81E0-F717F20416EB}"/>
              </a:ext>
            </a:extLst>
          </p:cNvPr>
          <p:cNvSpPr txBox="1"/>
          <p:nvPr/>
        </p:nvSpPr>
        <p:spPr>
          <a:xfrm>
            <a:off x="529936" y="3060123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S. W Sajeth Jonathan</a:t>
            </a:r>
          </a:p>
          <a:p>
            <a:r>
              <a:rPr lang="en-US"/>
              <a:t>IT18071412</a:t>
            </a:r>
          </a:p>
          <a:p>
            <a:r>
              <a:rPr lang="en-US"/>
              <a:t>Team Leader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91797F-FA71-432D-939E-586472ADBAD5}"/>
              </a:ext>
            </a:extLst>
          </p:cNvPr>
          <p:cNvSpPr txBox="1"/>
          <p:nvPr/>
        </p:nvSpPr>
        <p:spPr>
          <a:xfrm>
            <a:off x="4499266" y="3057261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err="1"/>
              <a:t>Ramanayaka</a:t>
            </a:r>
            <a:r>
              <a:rPr lang="en-US"/>
              <a:t> A. M​</a:t>
            </a:r>
          </a:p>
          <a:p>
            <a:pPr fontAlgn="base"/>
            <a:r>
              <a:rPr lang="en-US"/>
              <a:t>IT18021912</a:t>
            </a:r>
          </a:p>
          <a:p>
            <a:pPr fontAlgn="base"/>
            <a:r>
              <a:rPr lang="en-US"/>
              <a:t>Team Member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FAEA4E-DE05-4419-A429-EC37A8A34F49}"/>
              </a:ext>
            </a:extLst>
          </p:cNvPr>
          <p:cNvSpPr txBox="1"/>
          <p:nvPr/>
        </p:nvSpPr>
        <p:spPr>
          <a:xfrm>
            <a:off x="6564900" y="3058985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Renu Harshatha A.</a:t>
            </a:r>
          </a:p>
          <a:p>
            <a:r>
              <a:rPr lang="en-US"/>
              <a:t>IT18034400</a:t>
            </a:r>
          </a:p>
          <a:p>
            <a:r>
              <a:rPr lang="en-US"/>
              <a:t>Team Member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9BEEC3-C228-494F-85F6-E227EDBC603D}"/>
              </a:ext>
            </a:extLst>
          </p:cNvPr>
          <p:cNvSpPr txBox="1"/>
          <p:nvPr/>
        </p:nvSpPr>
        <p:spPr>
          <a:xfrm>
            <a:off x="2514601" y="3052104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err="1"/>
              <a:t>Wishvajith</a:t>
            </a:r>
            <a:r>
              <a:rPr lang="en-US"/>
              <a:t> B.L.D.V​</a:t>
            </a:r>
          </a:p>
          <a:p>
            <a:pPr fontAlgn="base"/>
            <a:r>
              <a:rPr lang="en-US"/>
              <a:t>IT18032666</a:t>
            </a:r>
          </a:p>
          <a:p>
            <a:pPr fontAlgn="base"/>
            <a:r>
              <a:rPr lang="en-US"/>
              <a:t>Team Member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A6F7A4A-5B19-4EAE-ABBC-2A6F08AD148F}"/>
              </a:ext>
            </a:extLst>
          </p:cNvPr>
          <p:cNvGrpSpPr/>
          <p:nvPr/>
        </p:nvGrpSpPr>
        <p:grpSpPr>
          <a:xfrm>
            <a:off x="2443775" y="913191"/>
            <a:ext cx="1919475" cy="1890726"/>
            <a:chOff x="4178976" y="922278"/>
            <a:chExt cx="814152" cy="81415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120E92B-B5B2-4EE0-A139-96CE919E9607}"/>
                </a:ext>
              </a:extLst>
            </p:cNvPr>
            <p:cNvSpPr/>
            <p:nvPr/>
          </p:nvSpPr>
          <p:spPr>
            <a:xfrm>
              <a:off x="4178976" y="922278"/>
              <a:ext cx="814152" cy="814152"/>
            </a:xfrm>
            <a:prstGeom prst="ellipse">
              <a:avLst/>
            </a:prstGeom>
            <a:blipFill>
              <a:blip r:embed="rId4"/>
              <a:srcRect/>
              <a:stretch>
                <a:fillRect t="-15000" b="-1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71D2E3-6915-42F8-9B38-0C8A0B2379DB}"/>
                </a:ext>
              </a:extLst>
            </p:cNvPr>
            <p:cNvSpPr/>
            <p:nvPr/>
          </p:nvSpPr>
          <p:spPr>
            <a:xfrm>
              <a:off x="4325523" y="1354593"/>
              <a:ext cx="521057" cy="268670"/>
            </a:xfrm>
            <a:custGeom>
              <a:avLst/>
              <a:gdLst>
                <a:gd name="connsiteX0" fmla="*/ 0 w 521057"/>
                <a:gd name="connsiteY0" fmla="*/ 0 h 268670"/>
                <a:gd name="connsiteX1" fmla="*/ 521057 w 521057"/>
                <a:gd name="connsiteY1" fmla="*/ 0 h 268670"/>
                <a:gd name="connsiteX2" fmla="*/ 521057 w 521057"/>
                <a:gd name="connsiteY2" fmla="*/ 268670 h 268670"/>
                <a:gd name="connsiteX3" fmla="*/ 0 w 521057"/>
                <a:gd name="connsiteY3" fmla="*/ 268670 h 268670"/>
                <a:gd name="connsiteX4" fmla="*/ 0 w 521057"/>
                <a:gd name="connsiteY4" fmla="*/ 0 h 26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1057" h="268670">
                  <a:moveTo>
                    <a:pt x="0" y="0"/>
                  </a:moveTo>
                  <a:lnTo>
                    <a:pt x="521057" y="0"/>
                  </a:lnTo>
                  <a:lnTo>
                    <a:pt x="521057" y="268670"/>
                  </a:lnTo>
                  <a:lnTo>
                    <a:pt x="0" y="26867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MY" sz="1700" kern="12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0D8310B-3A7F-4176-8085-868A482CA8AC}"/>
              </a:ext>
            </a:extLst>
          </p:cNvPr>
          <p:cNvGrpSpPr/>
          <p:nvPr/>
        </p:nvGrpSpPr>
        <p:grpSpPr>
          <a:xfrm>
            <a:off x="6564901" y="1006290"/>
            <a:ext cx="1914724" cy="1797627"/>
            <a:chOff x="4095750" y="2095500"/>
            <a:chExt cx="952500" cy="952500"/>
          </a:xfrm>
        </p:grpSpPr>
        <p:sp>
          <p:nvSpPr>
            <p:cNvPr id="43" name="Oval 42" descr="A picture containing person, person, posing&#10;&#10;Description automatically generated">
              <a:extLst>
                <a:ext uri="{FF2B5EF4-FFF2-40B4-BE49-F238E27FC236}">
                  <a16:creationId xmlns:a16="http://schemas.microsoft.com/office/drawing/2014/main" id="{F697A224-2557-4E39-866E-A64710080DD4}"/>
                </a:ext>
              </a:extLst>
            </p:cNvPr>
            <p:cNvSpPr/>
            <p:nvPr/>
          </p:nvSpPr>
          <p:spPr>
            <a:xfrm>
              <a:off x="4095750" y="2095500"/>
              <a:ext cx="952500" cy="952500"/>
            </a:xfrm>
            <a:prstGeom prst="ellipse">
              <a:avLst/>
            </a:pr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7160FB-697A-4E28-A34D-9F2C3035389A}"/>
                </a:ext>
              </a:extLst>
            </p:cNvPr>
            <p:cNvSpPr/>
            <p:nvPr/>
          </p:nvSpPr>
          <p:spPr>
            <a:xfrm>
              <a:off x="4267200" y="2601277"/>
              <a:ext cx="609600" cy="314325"/>
            </a:xfrm>
            <a:custGeom>
              <a:avLst/>
              <a:gdLst>
                <a:gd name="connsiteX0" fmla="*/ 0 w 609600"/>
                <a:gd name="connsiteY0" fmla="*/ 0 h 314325"/>
                <a:gd name="connsiteX1" fmla="*/ 609600 w 609600"/>
                <a:gd name="connsiteY1" fmla="*/ 0 h 314325"/>
                <a:gd name="connsiteX2" fmla="*/ 609600 w 609600"/>
                <a:gd name="connsiteY2" fmla="*/ 314325 h 314325"/>
                <a:gd name="connsiteX3" fmla="*/ 0 w 609600"/>
                <a:gd name="connsiteY3" fmla="*/ 314325 h 314325"/>
                <a:gd name="connsiteX4" fmla="*/ 0 w 609600"/>
                <a:gd name="connsiteY4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314325">
                  <a:moveTo>
                    <a:pt x="0" y="0"/>
                  </a:moveTo>
                  <a:lnTo>
                    <a:pt x="609600" y="0"/>
                  </a:lnTo>
                  <a:lnTo>
                    <a:pt x="609600" y="314325"/>
                  </a:lnTo>
                  <a:lnTo>
                    <a:pt x="0" y="31432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MY" sz="2000" kern="12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5F30118-4A01-4A30-8C25-60E5B4643B72}"/>
              </a:ext>
            </a:extLst>
          </p:cNvPr>
          <p:cNvGrpSpPr/>
          <p:nvPr/>
        </p:nvGrpSpPr>
        <p:grpSpPr>
          <a:xfrm>
            <a:off x="4516315" y="1002762"/>
            <a:ext cx="1913190" cy="1807980"/>
            <a:chOff x="5050765" y="1562459"/>
            <a:chExt cx="854015" cy="85401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1AE3CB-D543-4034-A0F4-9A60272FAE63}"/>
                </a:ext>
              </a:extLst>
            </p:cNvPr>
            <p:cNvSpPr/>
            <p:nvPr/>
          </p:nvSpPr>
          <p:spPr>
            <a:xfrm>
              <a:off x="5050765" y="1562459"/>
              <a:ext cx="854015" cy="854015"/>
            </a:xfrm>
            <a:prstGeom prst="ellipse">
              <a:avLst/>
            </a:prstGeom>
            <a:blipFill>
              <a:blip r:embed="rId7"/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B7B428C-3F8F-40F9-A1A5-42B642F4782A}"/>
                </a:ext>
              </a:extLst>
            </p:cNvPr>
            <p:cNvSpPr/>
            <p:nvPr/>
          </p:nvSpPr>
          <p:spPr>
            <a:xfrm>
              <a:off x="5204488" y="2015941"/>
              <a:ext cx="546569" cy="281825"/>
            </a:xfrm>
            <a:custGeom>
              <a:avLst/>
              <a:gdLst>
                <a:gd name="connsiteX0" fmla="*/ 0 w 546569"/>
                <a:gd name="connsiteY0" fmla="*/ 0 h 281825"/>
                <a:gd name="connsiteX1" fmla="*/ 546569 w 546569"/>
                <a:gd name="connsiteY1" fmla="*/ 0 h 281825"/>
                <a:gd name="connsiteX2" fmla="*/ 546569 w 546569"/>
                <a:gd name="connsiteY2" fmla="*/ 281825 h 281825"/>
                <a:gd name="connsiteX3" fmla="*/ 0 w 546569"/>
                <a:gd name="connsiteY3" fmla="*/ 281825 h 281825"/>
                <a:gd name="connsiteX4" fmla="*/ 0 w 546569"/>
                <a:gd name="connsiteY4" fmla="*/ 0 h 28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569" h="281825">
                  <a:moveTo>
                    <a:pt x="0" y="0"/>
                  </a:moveTo>
                  <a:lnTo>
                    <a:pt x="546569" y="0"/>
                  </a:lnTo>
                  <a:lnTo>
                    <a:pt x="546569" y="281825"/>
                  </a:lnTo>
                  <a:lnTo>
                    <a:pt x="0" y="28182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MY" sz="1800" kern="12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23C7AE-B141-47CD-90A9-63538AD75B3D}"/>
              </a:ext>
            </a:extLst>
          </p:cNvPr>
          <p:cNvGrpSpPr/>
          <p:nvPr/>
        </p:nvGrpSpPr>
        <p:grpSpPr>
          <a:xfrm>
            <a:off x="375751" y="899564"/>
            <a:ext cx="1924692" cy="1927470"/>
            <a:chOff x="4219446" y="863338"/>
            <a:chExt cx="1169565" cy="1169565"/>
          </a:xfrm>
        </p:grpSpPr>
        <p:sp>
          <p:nvSpPr>
            <p:cNvPr id="30" name="Oval 29" descr="A picture containing person, wall, indoor&#10;&#10;Description automatically generated">
              <a:extLst>
                <a:ext uri="{FF2B5EF4-FFF2-40B4-BE49-F238E27FC236}">
                  <a16:creationId xmlns:a16="http://schemas.microsoft.com/office/drawing/2014/main" id="{FF6FA425-BF7E-49C8-8D87-EA54178F5CA6}"/>
                </a:ext>
              </a:extLst>
            </p:cNvPr>
            <p:cNvSpPr/>
            <p:nvPr/>
          </p:nvSpPr>
          <p:spPr>
            <a:xfrm>
              <a:off x="4219446" y="863338"/>
              <a:ext cx="1169565" cy="1169565"/>
            </a:xfrm>
            <a:prstGeom prst="ellipse">
              <a:avLst/>
            </a:prstGeom>
            <a:blipFill rotWithShape="1">
              <a:blip r:embed="rId8"/>
              <a:srcRect/>
              <a:stretch>
                <a:fillRect t="-17000" b="-1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787718F-C50E-49B7-890E-5DC02C6A6B16}"/>
                </a:ext>
              </a:extLst>
            </p:cNvPr>
            <p:cNvSpPr/>
            <p:nvPr/>
          </p:nvSpPr>
          <p:spPr>
            <a:xfrm>
              <a:off x="4429968" y="1484377"/>
              <a:ext cx="748521" cy="385956"/>
            </a:xfrm>
            <a:custGeom>
              <a:avLst/>
              <a:gdLst>
                <a:gd name="connsiteX0" fmla="*/ 0 w 748521"/>
                <a:gd name="connsiteY0" fmla="*/ 0 h 385956"/>
                <a:gd name="connsiteX1" fmla="*/ 748521 w 748521"/>
                <a:gd name="connsiteY1" fmla="*/ 0 h 385956"/>
                <a:gd name="connsiteX2" fmla="*/ 748521 w 748521"/>
                <a:gd name="connsiteY2" fmla="*/ 385956 h 385956"/>
                <a:gd name="connsiteX3" fmla="*/ 0 w 748521"/>
                <a:gd name="connsiteY3" fmla="*/ 385956 h 385956"/>
                <a:gd name="connsiteX4" fmla="*/ 0 w 748521"/>
                <a:gd name="connsiteY4" fmla="*/ 0 h 38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521" h="385956">
                  <a:moveTo>
                    <a:pt x="0" y="0"/>
                  </a:moveTo>
                  <a:lnTo>
                    <a:pt x="748521" y="0"/>
                  </a:lnTo>
                  <a:lnTo>
                    <a:pt x="748521" y="385956"/>
                  </a:lnTo>
                  <a:lnTo>
                    <a:pt x="0" y="38595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MY" sz="2400" kern="12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/>
              <a:t>Research Gap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LK" sz="1800"/>
              <a:t>Using ensemble models for Malicious U</a:t>
            </a:r>
            <a:r>
              <a:rPr lang="en-US" sz="1800"/>
              <a:t>RL detection is an emerging domain in which further capabilities and models can be explored</a:t>
            </a:r>
          </a:p>
          <a:p>
            <a:r>
              <a:rPr lang="en-US" sz="1800"/>
              <a:t>There is no publicly available system to classify malicious URLs based on events</a:t>
            </a:r>
          </a:p>
          <a:p>
            <a:endParaRPr lang="en-LK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754072-BFE3-47B7-84B4-85FB33233077}"/>
              </a:ext>
            </a:extLst>
          </p:cNvPr>
          <p:cNvGrpSpPr/>
          <p:nvPr/>
        </p:nvGrpSpPr>
        <p:grpSpPr>
          <a:xfrm>
            <a:off x="0" y="4681650"/>
            <a:ext cx="9195174" cy="454395"/>
            <a:chOff x="-8060" y="4668144"/>
            <a:chExt cx="9195174" cy="45439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41BAA2B-8B92-44A8-9731-5403AF4B7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EFE859-8EF5-4215-B7FF-5476AF963335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0412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/>
              <a:t>Research 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LK" sz="2400" dirty="0"/>
              <a:t>Which ensemble model will give adequate accuracy without trading too much in </a:t>
            </a:r>
            <a:r>
              <a:rPr lang="en-LK" sz="2400" dirty="0" err="1"/>
              <a:t>perfomance</a:t>
            </a:r>
            <a:r>
              <a:rPr lang="en-LK" sz="2400" dirty="0"/>
              <a:t>? </a:t>
            </a:r>
            <a:endParaRPr lang="en-MY" sz="2400"/>
          </a:p>
          <a:p>
            <a:endParaRPr lang="en-LK" sz="2400"/>
          </a:p>
          <a:p>
            <a:r>
              <a:rPr lang="en-LK" sz="2400" dirty="0"/>
              <a:t>How to collect training and testing data effectively?</a:t>
            </a:r>
          </a:p>
          <a:p>
            <a:endParaRPr lang="en-LK" sz="2400"/>
          </a:p>
          <a:p>
            <a:r>
              <a:rPr lang="en-LK" sz="2400" dirty="0"/>
              <a:t>How to make the user interface intuitive to collect Event-based Malicious URLs 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85F776-D141-4B93-817B-2909DDD77046}"/>
              </a:ext>
            </a:extLst>
          </p:cNvPr>
          <p:cNvGrpSpPr/>
          <p:nvPr/>
        </p:nvGrpSpPr>
        <p:grpSpPr>
          <a:xfrm>
            <a:off x="0" y="4681650"/>
            <a:ext cx="9195174" cy="454395"/>
            <a:chOff x="-8060" y="4668144"/>
            <a:chExt cx="9195174" cy="45439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04A207A6-66C5-49EF-8947-2D37667B8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F8DC2C-64BD-4F5B-B2AC-B63E93F49D46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3776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650" y="1050662"/>
            <a:ext cx="7705500" cy="3630988"/>
          </a:xfrm>
        </p:spPr>
        <p:txBody>
          <a:bodyPr/>
          <a:lstStyle/>
          <a:p>
            <a:pPr marL="152400" indent="0">
              <a:buNone/>
            </a:pPr>
            <a:r>
              <a:rPr lang="en-LK" sz="2000" b="1"/>
              <a:t>Main Objective</a:t>
            </a:r>
          </a:p>
          <a:p>
            <a:pPr marL="152400" indent="0">
              <a:buNone/>
            </a:pPr>
            <a:r>
              <a:rPr lang="en-LK" sz="2000"/>
              <a:t>Experiment and test combinations of various ML/DL models to find an effective ensemble model</a:t>
            </a:r>
          </a:p>
          <a:p>
            <a:pPr lvl="1"/>
            <a:r>
              <a:rPr lang="en-LK" sz="2400"/>
              <a:t> Bidirectional LSTM + CNN [7]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4DE335-A974-4594-B38E-EE6F92ADA1DE}"/>
              </a:ext>
            </a:extLst>
          </p:cNvPr>
          <p:cNvGrpSpPr/>
          <p:nvPr/>
        </p:nvGrpSpPr>
        <p:grpSpPr>
          <a:xfrm>
            <a:off x="-20949" y="4689105"/>
            <a:ext cx="9195174" cy="454395"/>
            <a:chOff x="-8060" y="4668144"/>
            <a:chExt cx="9195174" cy="45439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2ABA512-8EB0-4BDA-9B61-063B8CE0B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3E5F00-3F04-4C58-A4D9-5B9B1004A53A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0151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LK" sz="2000" b="1"/>
              <a:t>Sub Objectives </a:t>
            </a:r>
          </a:p>
          <a:p>
            <a:pPr marL="152400" indent="0">
              <a:buNone/>
            </a:pPr>
            <a:r>
              <a:rPr lang="en-LK" sz="2000"/>
              <a:t>Build the webite using Python Flask Framework to collect event-based phishing URLs to detect malicious links early in the attack lifecycle</a:t>
            </a:r>
          </a:p>
          <a:p>
            <a:pPr marL="781050" lvl="1" indent="-171450">
              <a:buFont typeface="Arial" panose="020B0604020202020204" pitchFamily="34" charset="0"/>
              <a:buChar char="•"/>
            </a:pPr>
            <a:r>
              <a:rPr lang="en-LK" sz="2400"/>
              <a:t>Feature to input Keywords</a:t>
            </a:r>
          </a:p>
          <a:p>
            <a:pPr marL="781050" lvl="1" indent="-171450">
              <a:buFont typeface="Arial" panose="020B0604020202020204" pitchFamily="34" charset="0"/>
              <a:buChar char="•"/>
            </a:pPr>
            <a:r>
              <a:rPr lang="en-LK" sz="2400"/>
              <a:t>Export Event-based databases in CSV Format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4DE335-A974-4594-B38E-EE6F92ADA1DE}"/>
              </a:ext>
            </a:extLst>
          </p:cNvPr>
          <p:cNvGrpSpPr/>
          <p:nvPr/>
        </p:nvGrpSpPr>
        <p:grpSpPr>
          <a:xfrm>
            <a:off x="-20949" y="4689105"/>
            <a:ext cx="9195174" cy="454395"/>
            <a:chOff x="-8060" y="4668144"/>
            <a:chExt cx="9195174" cy="45439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2ABA512-8EB0-4BDA-9B61-063B8CE0B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3E5F00-3F04-4C58-A4D9-5B9B1004A53A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9128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LK" sz="2000" b="1"/>
              <a:t>Sub Objectives</a:t>
            </a:r>
          </a:p>
          <a:p>
            <a:pPr marL="152400" indent="0">
              <a:buNone/>
            </a:pPr>
            <a:r>
              <a:rPr lang="en-LK" sz="2000"/>
              <a:t>Collect Training and Testing data from publicly available sources </a:t>
            </a:r>
          </a:p>
          <a:p>
            <a:pPr lvl="1"/>
            <a:r>
              <a:rPr lang="en-LK" sz="2400"/>
              <a:t>OpenPhish</a:t>
            </a:r>
          </a:p>
          <a:p>
            <a:pPr lvl="1"/>
            <a:r>
              <a:rPr lang="en-LK" sz="2400"/>
              <a:t>PhishTank</a:t>
            </a:r>
          </a:p>
          <a:p>
            <a:pPr lvl="1"/>
            <a:r>
              <a:rPr lang="en-LK" sz="2400"/>
              <a:t>Common Crawler</a:t>
            </a:r>
          </a:p>
          <a:p>
            <a:pPr lvl="1"/>
            <a:r>
              <a:rPr lang="en-LK" sz="2400"/>
              <a:t>Alexa</a:t>
            </a:r>
          </a:p>
          <a:p>
            <a:pPr>
              <a:buFont typeface="+mj-lt"/>
              <a:buAutoNum type="arabicPeriod"/>
            </a:pPr>
            <a:endParaRPr lang="en-LK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4DE335-A974-4594-B38E-EE6F92ADA1DE}"/>
              </a:ext>
            </a:extLst>
          </p:cNvPr>
          <p:cNvGrpSpPr/>
          <p:nvPr/>
        </p:nvGrpSpPr>
        <p:grpSpPr>
          <a:xfrm>
            <a:off x="-20949" y="4689105"/>
            <a:ext cx="9195174" cy="454395"/>
            <a:chOff x="-8060" y="4668144"/>
            <a:chExt cx="9195174" cy="45439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2ABA512-8EB0-4BDA-9B61-063B8CE0B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3E5F00-3F04-4C58-A4D9-5B9B1004A53A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3299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7E20-C728-6A45-9009-F1E3D361F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430" y="1620750"/>
            <a:ext cx="4785140" cy="1902000"/>
          </a:xfrm>
        </p:spPr>
        <p:txBody>
          <a:bodyPr/>
          <a:lstStyle/>
          <a:p>
            <a:r>
              <a:rPr lang="en-LK" sz="6600"/>
              <a:t>Research Methodology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58A6765-24A3-4435-A0A9-2E4D7EA88A5B}"/>
              </a:ext>
            </a:extLst>
          </p:cNvPr>
          <p:cNvGrpSpPr/>
          <p:nvPr/>
        </p:nvGrpSpPr>
        <p:grpSpPr>
          <a:xfrm>
            <a:off x="0" y="4689105"/>
            <a:ext cx="9195174" cy="454395"/>
            <a:chOff x="-8060" y="4668144"/>
            <a:chExt cx="9195174" cy="454395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B6C52C91-F0B4-450C-A24E-5B9939908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8AF7A0-9D54-4BFA-BD7D-7EB6A0C0FDB3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    IT18071412 | S.W Sajeth Jonathan | 2021-085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316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/>
              <a:t>System Diagram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7EC5AF-0CAA-48F4-9596-66832D79CC54}"/>
              </a:ext>
            </a:extLst>
          </p:cNvPr>
          <p:cNvGrpSpPr/>
          <p:nvPr/>
        </p:nvGrpSpPr>
        <p:grpSpPr>
          <a:xfrm>
            <a:off x="0" y="4692274"/>
            <a:ext cx="9195174" cy="454395"/>
            <a:chOff x="-8060" y="4668144"/>
            <a:chExt cx="9195174" cy="45439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6D58783-8F54-4480-AF00-EB7E3E21B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065679-B895-4812-8CDE-9A1CBAC4BA8B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10.03.2021</a:t>
              </a:r>
            </a:p>
          </p:txBody>
        </p:sp>
      </p:grp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DF140A-0BE0-0F43-B027-7C116628C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78" y="1405137"/>
            <a:ext cx="6436720" cy="278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98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501;p61">
            <a:extLst>
              <a:ext uri="{FF2B5EF4-FFF2-40B4-BE49-F238E27FC236}">
                <a16:creationId xmlns:a16="http://schemas.microsoft.com/office/drawing/2014/main" id="{0D992C23-3C34-214B-BCE4-FABDEF0F9243}"/>
              </a:ext>
            </a:extLst>
          </p:cNvPr>
          <p:cNvSpPr/>
          <p:nvPr/>
        </p:nvSpPr>
        <p:spPr>
          <a:xfrm>
            <a:off x="607496" y="993881"/>
            <a:ext cx="3879663" cy="361582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16" y="338328"/>
            <a:ext cx="6928702" cy="576000"/>
          </a:xfrm>
        </p:spPr>
        <p:txBody>
          <a:bodyPr/>
          <a:lstStyle/>
          <a:p>
            <a:r>
              <a:rPr lang="en-LK"/>
              <a:t>Technologies                             Techniques</a:t>
            </a:r>
          </a:p>
        </p:txBody>
      </p:sp>
      <p:pic>
        <p:nvPicPr>
          <p:cNvPr id="1026" name="Picture 2" descr="scikit-learn - Wikipedia">
            <a:extLst>
              <a:ext uri="{FF2B5EF4-FFF2-40B4-BE49-F238E27FC236}">
                <a16:creationId xmlns:a16="http://schemas.microsoft.com/office/drawing/2014/main" id="{5EFE77C9-6324-8E4A-8F3F-B92CC25E6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59" y="1552786"/>
            <a:ext cx="1112361" cy="59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632C7BA5-F172-4043-8BAC-6A19B9790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888" y="1478880"/>
            <a:ext cx="1327413" cy="74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Machine Learning Service: Part 1 — An Introduction | by Pankaj  Jainani | Towards Data Science">
            <a:extLst>
              <a:ext uri="{FF2B5EF4-FFF2-40B4-BE49-F238E27FC236}">
                <a16:creationId xmlns:a16="http://schemas.microsoft.com/office/drawing/2014/main" id="{60C5C182-CF6F-5147-8D14-9448A9423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6" t="14959" r="8279"/>
          <a:stretch/>
        </p:blipFill>
        <p:spPr bwMode="auto">
          <a:xfrm>
            <a:off x="707658" y="2535588"/>
            <a:ext cx="1493340" cy="74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elcome to Python.org">
            <a:extLst>
              <a:ext uri="{FF2B5EF4-FFF2-40B4-BE49-F238E27FC236}">
                <a16:creationId xmlns:a16="http://schemas.microsoft.com/office/drawing/2014/main" id="{03DE45AE-DA50-E447-A0A2-8027B7E74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820" y="2645062"/>
            <a:ext cx="2037077" cy="57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B58736A-A43D-42FD-91C3-E3CDEF2F6D53}"/>
              </a:ext>
            </a:extLst>
          </p:cNvPr>
          <p:cNvGrpSpPr/>
          <p:nvPr/>
        </p:nvGrpSpPr>
        <p:grpSpPr>
          <a:xfrm>
            <a:off x="0" y="4689105"/>
            <a:ext cx="9195174" cy="454395"/>
            <a:chOff x="-8060" y="4668144"/>
            <a:chExt cx="9195174" cy="454395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F986656D-769A-4D7B-8C61-4740A1A7C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82797E-CD3A-4F59-B195-D378AEC920A1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10.03.2021</a:t>
              </a:r>
            </a:p>
          </p:txBody>
        </p:sp>
      </p:grpSp>
      <p:pic>
        <p:nvPicPr>
          <p:cNvPr id="3" name="Picture 2" descr="flask-logo-png-transparent - Probytes Web Development Company">
            <a:extLst>
              <a:ext uri="{FF2B5EF4-FFF2-40B4-BE49-F238E27FC236}">
                <a16:creationId xmlns:a16="http://schemas.microsoft.com/office/drawing/2014/main" id="{E41AD97B-FD25-F54C-8F45-BC1E264CE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998" y="3497990"/>
            <a:ext cx="663780" cy="85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3501;p61">
            <a:extLst>
              <a:ext uri="{FF2B5EF4-FFF2-40B4-BE49-F238E27FC236}">
                <a16:creationId xmlns:a16="http://schemas.microsoft.com/office/drawing/2014/main" id="{AAD0D02D-278D-5143-B4B9-03E4F3773D8A}"/>
              </a:ext>
            </a:extLst>
          </p:cNvPr>
          <p:cNvSpPr/>
          <p:nvPr/>
        </p:nvSpPr>
        <p:spPr>
          <a:xfrm>
            <a:off x="4790170" y="993881"/>
            <a:ext cx="3879663" cy="361582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bg1"/>
                </a:solidFill>
              </a:rPr>
              <a:t>Ensemble Modeling using Machine Learning and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914498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sz="2400"/>
              <a:t>System, Personnel and Software Specificaton Requirements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4A2534-D04F-4CED-8E01-4661FB70103A}"/>
              </a:ext>
            </a:extLst>
          </p:cNvPr>
          <p:cNvGrpSpPr/>
          <p:nvPr/>
        </p:nvGrpSpPr>
        <p:grpSpPr>
          <a:xfrm>
            <a:off x="83128" y="4692274"/>
            <a:ext cx="9195174" cy="454395"/>
            <a:chOff x="-8060" y="4668144"/>
            <a:chExt cx="9195174" cy="45439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B472B36-339F-46BA-9801-962262860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F4CDD1-E964-43AC-8F0D-90A8BFB513C9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10.03.2021</a:t>
              </a:r>
            </a:p>
          </p:txBody>
        </p:sp>
      </p:grpSp>
      <p:sp>
        <p:nvSpPr>
          <p:cNvPr id="7" name="Google Shape;3501;p61">
            <a:extLst>
              <a:ext uri="{FF2B5EF4-FFF2-40B4-BE49-F238E27FC236}">
                <a16:creationId xmlns:a16="http://schemas.microsoft.com/office/drawing/2014/main" id="{F657C963-9A9F-7748-8388-17F91F5B78F8}"/>
              </a:ext>
            </a:extLst>
          </p:cNvPr>
          <p:cNvSpPr/>
          <p:nvPr/>
        </p:nvSpPr>
        <p:spPr>
          <a:xfrm>
            <a:off x="1811651" y="1293599"/>
            <a:ext cx="5783139" cy="31557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02;p61">
            <a:extLst>
              <a:ext uri="{FF2B5EF4-FFF2-40B4-BE49-F238E27FC236}">
                <a16:creationId xmlns:a16="http://schemas.microsoft.com/office/drawing/2014/main" id="{14B376BC-7F66-DA42-A35C-007AA2786436}"/>
              </a:ext>
            </a:extLst>
          </p:cNvPr>
          <p:cNvSpPr/>
          <p:nvPr/>
        </p:nvSpPr>
        <p:spPr>
          <a:xfrm>
            <a:off x="1976937" y="1489137"/>
            <a:ext cx="5452566" cy="276466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System Requirements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Desktop OS Platform </a:t>
            </a:r>
            <a:br>
              <a:rPr lang="en-US"/>
            </a:br>
            <a:r>
              <a:rPr lang="en-US"/>
              <a:t>Any OS with supported Browser (Google, Firefox)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API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 API on TensorFlow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Coding Platform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/>
              <a:t>Visual Studio Code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err="1"/>
              <a:t>Jupyter</a:t>
            </a:r>
            <a:r>
              <a:rPr lang="en-US"/>
              <a:t> Notebook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65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sz="2400"/>
              <a:t>System, Personnel and Software Specificaton Requirements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4A2534-D04F-4CED-8E01-4661FB70103A}"/>
              </a:ext>
            </a:extLst>
          </p:cNvPr>
          <p:cNvGrpSpPr/>
          <p:nvPr/>
        </p:nvGrpSpPr>
        <p:grpSpPr>
          <a:xfrm>
            <a:off x="83128" y="4692274"/>
            <a:ext cx="9195174" cy="454395"/>
            <a:chOff x="-8060" y="4668144"/>
            <a:chExt cx="9195174" cy="45439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B472B36-339F-46BA-9801-962262860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F4CDD1-E964-43AC-8F0D-90A8BFB513C9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10.03.2021</a:t>
              </a:r>
            </a:p>
          </p:txBody>
        </p:sp>
      </p:grpSp>
      <p:sp>
        <p:nvSpPr>
          <p:cNvPr id="7" name="Google Shape;3501;p61">
            <a:extLst>
              <a:ext uri="{FF2B5EF4-FFF2-40B4-BE49-F238E27FC236}">
                <a16:creationId xmlns:a16="http://schemas.microsoft.com/office/drawing/2014/main" id="{F657C963-9A9F-7748-8388-17F91F5B78F8}"/>
              </a:ext>
            </a:extLst>
          </p:cNvPr>
          <p:cNvSpPr/>
          <p:nvPr/>
        </p:nvSpPr>
        <p:spPr>
          <a:xfrm>
            <a:off x="1811651" y="1293599"/>
            <a:ext cx="5783139" cy="31557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02;p61">
            <a:extLst>
              <a:ext uri="{FF2B5EF4-FFF2-40B4-BE49-F238E27FC236}">
                <a16:creationId xmlns:a16="http://schemas.microsoft.com/office/drawing/2014/main" id="{14B376BC-7F66-DA42-A35C-007AA2786436}"/>
              </a:ext>
            </a:extLst>
          </p:cNvPr>
          <p:cNvSpPr/>
          <p:nvPr/>
        </p:nvSpPr>
        <p:spPr>
          <a:xfrm>
            <a:off x="1976937" y="1489137"/>
            <a:ext cx="5452566" cy="276466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Software Specification Requirements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Functional Requirements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/>
              <a:t>The Ensemble model should be able to classify Malicious URLs effectively with a low false positive rate without compromising performance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/>
              <a:t>The website must provide an easy interface for the user to collect Malicious URL datasets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Non-Functional Requirements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err="1"/>
              <a:t>Accessiblity</a:t>
            </a:r>
            <a:endParaRPr lang="en-US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err="1"/>
              <a:t>Perfomance</a:t>
            </a:r>
            <a:endParaRPr lang="en-US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/>
              <a:t>Scalability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9892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740602" y="1839886"/>
            <a:ext cx="3662795" cy="996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Introduction</a:t>
            </a:r>
            <a:endParaRPr sz="47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73BCC0-1D05-4A75-B402-E2A1ADB35C61}"/>
              </a:ext>
            </a:extLst>
          </p:cNvPr>
          <p:cNvGrpSpPr/>
          <p:nvPr/>
        </p:nvGrpSpPr>
        <p:grpSpPr>
          <a:xfrm>
            <a:off x="0" y="4684400"/>
            <a:ext cx="9152060" cy="459100"/>
            <a:chOff x="-8060" y="4663439"/>
            <a:chExt cx="9152060" cy="45910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DE6D32F-75A2-4147-8DB7-9FEAFEBCC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4778BB-5A01-4CC0-919B-F1827BC2C40B}"/>
                </a:ext>
              </a:extLst>
            </p:cNvPr>
            <p:cNvSpPr txBox="1"/>
            <p:nvPr/>
          </p:nvSpPr>
          <p:spPr>
            <a:xfrm>
              <a:off x="0" y="4663439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							               10.03.2021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sz="2400"/>
              <a:t>System, Personnel and Software Specificaton Requirements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4A2534-D04F-4CED-8E01-4661FB70103A}"/>
              </a:ext>
            </a:extLst>
          </p:cNvPr>
          <p:cNvGrpSpPr/>
          <p:nvPr/>
        </p:nvGrpSpPr>
        <p:grpSpPr>
          <a:xfrm>
            <a:off x="83128" y="4692274"/>
            <a:ext cx="9195174" cy="454395"/>
            <a:chOff x="-8060" y="4668144"/>
            <a:chExt cx="9195174" cy="45439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B472B36-339F-46BA-9801-962262860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F4CDD1-E964-43AC-8F0D-90A8BFB513C9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10.03.2021</a:t>
              </a:r>
            </a:p>
          </p:txBody>
        </p:sp>
      </p:grpSp>
      <p:sp>
        <p:nvSpPr>
          <p:cNvPr id="7" name="Google Shape;3501;p61">
            <a:extLst>
              <a:ext uri="{FF2B5EF4-FFF2-40B4-BE49-F238E27FC236}">
                <a16:creationId xmlns:a16="http://schemas.microsoft.com/office/drawing/2014/main" id="{F657C963-9A9F-7748-8388-17F91F5B78F8}"/>
              </a:ext>
            </a:extLst>
          </p:cNvPr>
          <p:cNvSpPr/>
          <p:nvPr/>
        </p:nvSpPr>
        <p:spPr>
          <a:xfrm>
            <a:off x="1811651" y="1293599"/>
            <a:ext cx="5783139" cy="31557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02;p61">
            <a:extLst>
              <a:ext uri="{FF2B5EF4-FFF2-40B4-BE49-F238E27FC236}">
                <a16:creationId xmlns:a16="http://schemas.microsoft.com/office/drawing/2014/main" id="{14B376BC-7F66-DA42-A35C-007AA2786436}"/>
              </a:ext>
            </a:extLst>
          </p:cNvPr>
          <p:cNvSpPr/>
          <p:nvPr/>
        </p:nvSpPr>
        <p:spPr>
          <a:xfrm>
            <a:off x="1976937" y="1489137"/>
            <a:ext cx="5452566" cy="276466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Datasets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/>
              <a:t>Malicious URLs for Training and Testing from </a:t>
            </a:r>
            <a:r>
              <a:rPr lang="en-US" err="1"/>
              <a:t>PhishTank</a:t>
            </a:r>
            <a:r>
              <a:rPr lang="en-US"/>
              <a:t>, </a:t>
            </a:r>
            <a:r>
              <a:rPr lang="en-US" err="1"/>
              <a:t>OpenPhish</a:t>
            </a:r>
            <a:endParaRPr lang="en-US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/>
              <a:t>Benign URLs for Training and Testing from Alexa and Common Crawler</a:t>
            </a:r>
          </a:p>
        </p:txBody>
      </p:sp>
    </p:spTree>
    <p:extLst>
      <p:ext uri="{BB962C8B-B14F-4D97-AF65-F5344CB8AC3E}">
        <p14:creationId xmlns:p14="http://schemas.microsoft.com/office/powerpoint/2010/main" val="453560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/>
              <a:t>WBS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1F2190-8C6C-4702-A623-2459AD9C8A32}"/>
              </a:ext>
            </a:extLst>
          </p:cNvPr>
          <p:cNvGrpSpPr/>
          <p:nvPr/>
        </p:nvGrpSpPr>
        <p:grpSpPr>
          <a:xfrm>
            <a:off x="0" y="4692274"/>
            <a:ext cx="9195174" cy="454395"/>
            <a:chOff x="-8060" y="4668144"/>
            <a:chExt cx="9195174" cy="45439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402FFFB-003D-4C51-9CCC-3F7DE6D1E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2789D5-577C-4F8F-8CCF-C80EF5EF5165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10.03.2021</a:t>
              </a:r>
            </a:p>
          </p:txBody>
        </p:sp>
      </p:grp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BC8C242-7F2F-4544-8E44-ECCAAA48FC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3273301"/>
              </p:ext>
            </p:extLst>
          </p:nvPr>
        </p:nvGraphicFramePr>
        <p:xfrm>
          <a:off x="287517" y="835678"/>
          <a:ext cx="8568965" cy="4300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6281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2A6F-72C4-054E-80DF-EED8A8CB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50" y="16872"/>
            <a:ext cx="4087500" cy="576000"/>
          </a:xfrm>
        </p:spPr>
        <p:txBody>
          <a:bodyPr/>
          <a:lstStyle/>
          <a:p>
            <a:r>
              <a:rPr lang="en-MY"/>
              <a:t>Gannt Chart</a:t>
            </a:r>
            <a:endParaRPr lang="en-LK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D12C92-2EA1-4C9E-B818-663A25E1CC5C}"/>
              </a:ext>
            </a:extLst>
          </p:cNvPr>
          <p:cNvGrpSpPr/>
          <p:nvPr/>
        </p:nvGrpSpPr>
        <p:grpSpPr>
          <a:xfrm>
            <a:off x="0" y="4692274"/>
            <a:ext cx="9195174" cy="454395"/>
            <a:chOff x="-8060" y="4668144"/>
            <a:chExt cx="9195174" cy="454395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5313047-4768-4A27-927D-FFFA33DD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36006F-7A93-47EC-8CDB-7C40D6DE3F5C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IT18071412 | S.W Sajeth Jonathan | 2021-085		               10.03.2021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B206B86-A5FD-43C1-A368-5FA552943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55" y="529847"/>
            <a:ext cx="8935490" cy="408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03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2A6F-72C4-054E-80DF-EED8A8CB9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/>
              <a:t>References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6D4766-F606-4810-93F0-8FBB1B23C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898714"/>
              </p:ext>
            </p:extLst>
          </p:nvPr>
        </p:nvGraphicFramePr>
        <p:xfrm>
          <a:off x="441286" y="1086124"/>
          <a:ext cx="8245514" cy="3333477"/>
        </p:xfrm>
        <a:graphic>
          <a:graphicData uri="http://schemas.openxmlformats.org/drawingml/2006/table">
            <a:tbl>
              <a:tblPr/>
              <a:tblGrid>
                <a:gridCol w="8245514">
                  <a:extLst>
                    <a:ext uri="{9D8B030D-6E8A-4147-A177-3AD203B41FA5}">
                      <a16:colId xmlns:a16="http://schemas.microsoft.com/office/drawing/2014/main" val="1499974256"/>
                    </a:ext>
                  </a:extLst>
                </a:gridCol>
              </a:tblGrid>
              <a:tr h="717073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​[1] 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S. N. P. N.Badadhe, "An Efficient Approach To Detecting Phishing A Web Using K-Means And Naïve-Bayes Algorithms With Results.," </a:t>
                      </a:r>
                      <a:r>
                        <a:rPr lang="en-US" sz="1100" b="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International Journal of Advanced Research in Computer Engineering &amp; Technology (IJARCET, 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vol. 3, no. 5, p. 1, 2014. </a:t>
                      </a:r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100" b="0" i="0">
                        <a:effectLst/>
                      </a:endParaRPr>
                    </a:p>
                  </a:txBody>
                  <a:tcPr marL="46604" marR="46604" marT="23302" marB="233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178163"/>
                  </a:ext>
                </a:extLst>
              </a:tr>
              <a:tr h="65410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​[2] 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R. K. S. B. a. S. S. F. Sadique, "An Automated Framework for Real-time Phishing URL Detection," in </a:t>
                      </a:r>
                      <a:r>
                        <a:rPr lang="en-US" sz="1100" b="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10th Annual Computing and Communication Workshop and Conference (CCWC)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Las Vegas, NV, USA, 2020. </a:t>
                      </a:r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100" b="0" i="0">
                        <a:effectLst/>
                      </a:endParaRPr>
                    </a:p>
                  </a:txBody>
                  <a:tcPr marL="46604" marR="46604" marT="23302" marB="233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6422264"/>
                  </a:ext>
                </a:extLst>
              </a:tr>
              <a:tr h="65410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[3] ​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"APWG Trend Report," 2020. [Online]. Available: https://docs.apwg.org/reports/apwg_trends_report_q4_2020.pdf. [Accessed 25 February 2020].</a:t>
                      </a:r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100" b="0" i="0">
                        <a:effectLst/>
                      </a:endParaRPr>
                    </a:p>
                  </a:txBody>
                  <a:tcPr marL="46604" marR="46604" marT="23302" marB="233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291501"/>
                  </a:ext>
                </a:extLst>
              </a:tr>
              <a:tr h="65410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​[4] 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W. F. S. S.-G. M. S. E. Benavides, "Classification of Phishing Attack Solutions by Employing Deep Learning Techniques: A Systematic Literature Review," Research Gate, 2020.</a:t>
                      </a:r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100" b="0" i="0">
                        <a:effectLst/>
                      </a:endParaRPr>
                    </a:p>
                  </a:txBody>
                  <a:tcPr marL="46604" marR="46604" marT="23302" marB="233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379441"/>
                  </a:ext>
                </a:extLst>
              </a:tr>
              <a:tr h="65410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​[5]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Y. F. Z. Y. Y. W. W. T. Z. P. Yi, "Web Phishing Detection Using a Deep Learning Framework," </a:t>
                      </a:r>
                      <a:r>
                        <a:rPr lang="en-US" sz="1100" b="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Wireless Communications and Mobile Computing, 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vol. 2018, 2018. </a:t>
                      </a:r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100" b="0" i="0">
                        <a:effectLst/>
                      </a:endParaRPr>
                    </a:p>
                  </a:txBody>
                  <a:tcPr marL="46604" marR="46604" marT="23302" marB="233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075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236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2A6F-72C4-054E-80DF-EED8A8CB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50" y="183627"/>
            <a:ext cx="4087500" cy="576000"/>
          </a:xfrm>
        </p:spPr>
        <p:txBody>
          <a:bodyPr/>
          <a:lstStyle/>
          <a:p>
            <a:r>
              <a:rPr lang="en-LK"/>
              <a:t>References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6D4766-F606-4810-93F0-8FBB1B23C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474865"/>
              </p:ext>
            </p:extLst>
          </p:nvPr>
        </p:nvGraphicFramePr>
        <p:xfrm>
          <a:off x="482229" y="759627"/>
          <a:ext cx="8093114" cy="4045545"/>
        </p:xfrm>
        <a:graphic>
          <a:graphicData uri="http://schemas.openxmlformats.org/drawingml/2006/table">
            <a:tbl>
              <a:tblPr/>
              <a:tblGrid>
                <a:gridCol w="8093114">
                  <a:extLst>
                    <a:ext uri="{9D8B030D-6E8A-4147-A177-3AD203B41FA5}">
                      <a16:colId xmlns:a16="http://schemas.microsoft.com/office/drawing/2014/main" val="1499974256"/>
                    </a:ext>
                  </a:extLst>
                </a:gridCol>
              </a:tblGrid>
              <a:tr h="62157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​[6] 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Q. K. J. N. M. K. R. S. M. W. W. Wei, "Accurate and fast URL phishing detector: A convolutional neural network approach," </a:t>
                      </a:r>
                      <a:r>
                        <a:rPr lang="en-US" sz="1100" b="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Computer Networks, 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vol. 178, 2020. </a:t>
                      </a:r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100" b="0" i="0">
                        <a:effectLst/>
                      </a:endParaRPr>
                    </a:p>
                  </a:txBody>
                  <a:tcPr marL="46604" marR="46604" marT="23302" marB="233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178163"/>
                  </a:ext>
                </a:extLst>
              </a:tr>
              <a:tr h="56698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​[7] 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 J. S. R. V.M Yazhmozhi, "Anti-phishing System using LSTM and CNN," in </a:t>
                      </a:r>
                      <a:r>
                        <a:rPr lang="en-US" sz="1100" b="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IEEE International Conference for Innovation in Technology (INOCON)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Bengaluru, 2020. </a:t>
                      </a:r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100" b="0" i="0">
                        <a:effectLst/>
                      </a:endParaRPr>
                    </a:p>
                  </a:txBody>
                  <a:tcPr marL="46604" marR="46604" marT="23302" marB="233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6422264"/>
                  </a:ext>
                </a:extLst>
              </a:tr>
              <a:tr h="56698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​[8] 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R. I. J. Ispahany, "Detecting Malicious Urls of COVID-19 Pandemic Using ML Techniques," 2020. </a:t>
                      </a:r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100" b="0" i="0">
                        <a:effectLst/>
                      </a:endParaRPr>
                    </a:p>
                  </a:txBody>
                  <a:tcPr marL="46604" marR="46604" marT="23302" marB="233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291501"/>
                  </a:ext>
                </a:extLst>
              </a:tr>
              <a:tr h="56698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[9] ​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N. K. L. S. S. M. a. Y. S. A. Makkar, "An Intelligent Phishing Detection Scheme Using Machine Learning," in </a:t>
                      </a:r>
                      <a:r>
                        <a:rPr lang="en-US" sz="1100" b="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Sixth International Conference on Mathematics and Computing, Advances in Intelligent Systems and Computing 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Singapore, 2021. </a:t>
                      </a:r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100" b="0" i="0">
                        <a:effectLst/>
                      </a:endParaRPr>
                    </a:p>
                  </a:txBody>
                  <a:tcPr marL="46604" marR="46604" marT="23302" marB="233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379441"/>
                  </a:ext>
                </a:extLst>
              </a:tr>
              <a:tr h="149353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[10] M. Z. X. L. A. R. J. Z. J. K. K. A.Basit, "A comprehensive survey of AI-enabled phishing attacks detection techniques," </a:t>
                      </a:r>
                      <a:r>
                        <a:rPr lang="en-US" sz="1100" b="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Springer, 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2020. </a:t>
                      </a:r>
                    </a:p>
                    <a:p>
                      <a:pPr algn="l" rtl="0" fontAlgn="base"/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  <a:p>
                      <a:pPr algn="l" rtl="0" fontAlgn="base"/>
                      <a:r>
                        <a:rPr lang="en-US" sz="1100">
                          <a:latin typeface="+mn-lt"/>
                        </a:rPr>
                        <a:t>[11] I. M. M. A. R. A. H. L. N. S. a. A. A. G. Mohammad Saiful, "Detecting Malicious URLs Using Lexical," in </a:t>
                      </a:r>
                      <a:r>
                        <a:rPr lang="en-US" sz="1100" i="1">
                          <a:latin typeface="+mn-lt"/>
                        </a:rPr>
                        <a:t>University of New Brunswick, Fredericton, NB, Canada</a:t>
                      </a:r>
                      <a:r>
                        <a:rPr lang="en-US" sz="1100">
                          <a:latin typeface="+mn-lt"/>
                        </a:rPr>
                        <a:t>, Fredericton, 2016.</a:t>
                      </a:r>
                    </a:p>
                    <a:p>
                      <a:pPr algn="l" rtl="0" fontAlgn="base"/>
                      <a:endParaRPr lang="en-US" sz="1100">
                        <a:latin typeface="+mn-lt"/>
                      </a:endParaRPr>
                    </a:p>
                    <a:p>
                      <a:pPr algn="l" rtl="0" fontAlgn="base"/>
                      <a:r>
                        <a:rPr lang="en-US" sz="1100">
                          <a:latin typeface="+mn-lt"/>
                        </a:rPr>
                        <a:t>[12] S. S. Vishal A. Kharde, "Sentiment Analysis of Twitter Data: A Survey of Techniques," </a:t>
                      </a:r>
                      <a:r>
                        <a:rPr lang="en-US" sz="1100" i="1">
                          <a:latin typeface="+mn-lt"/>
                        </a:rPr>
                        <a:t>International Journal of Computer Applications (0975 – 8887), </a:t>
                      </a:r>
                      <a:r>
                        <a:rPr lang="en-US" sz="1100">
                          <a:latin typeface="+mn-lt"/>
                        </a:rPr>
                        <a:t>vol. Volume 139, no. 11, p. 15, 2016. </a:t>
                      </a:r>
                    </a:p>
                    <a:p>
                      <a:pPr algn="l" rtl="0" fontAlgn="base"/>
                      <a:endParaRPr lang="en-US" sz="1100">
                        <a:latin typeface="+mn-lt"/>
                      </a:endParaRPr>
                    </a:p>
                    <a:p>
                      <a:pPr algn="l" rtl="0" fontAlgn="base"/>
                      <a:r>
                        <a:rPr lang="en-US" sz="1100">
                          <a:latin typeface="+mn-lt"/>
                        </a:rPr>
                        <a:t>[13] E. B. O. D. B. D. Ozgur Koray Sahingoz, "Machine learning based phishing detection from URLs," </a:t>
                      </a:r>
                      <a:r>
                        <a:rPr lang="en-US" sz="1100" i="1">
                          <a:latin typeface="+mn-lt"/>
                        </a:rPr>
                        <a:t>Expert Systems With Applications, </a:t>
                      </a:r>
                      <a:r>
                        <a:rPr lang="en-US" sz="1100">
                          <a:latin typeface="+mn-lt"/>
                        </a:rPr>
                        <a:t>2019</a:t>
                      </a:r>
                      <a:endParaRPr lang="en-US" sz="1100" b="0" i="0">
                        <a:effectLst/>
                      </a:endParaRPr>
                    </a:p>
                  </a:txBody>
                  <a:tcPr marL="46604" marR="46604" marT="23302" marB="233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075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512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53"/>
          <p:cNvSpPr txBox="1">
            <a:spLocks noGrp="1"/>
          </p:cNvSpPr>
          <p:nvPr>
            <p:ph type="title"/>
          </p:nvPr>
        </p:nvSpPr>
        <p:spPr>
          <a:xfrm>
            <a:off x="827554" y="2910549"/>
            <a:ext cx="7521578" cy="655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  <a:buFont typeface="Arial"/>
            </a:pPr>
            <a:r>
              <a:rPr lang="en-MY" err="1"/>
              <a:t>Wishvajith</a:t>
            </a:r>
            <a:r>
              <a:rPr lang="en-MY"/>
              <a:t> B.L.D.V.</a:t>
            </a:r>
            <a:br>
              <a:rPr lang="en-MY"/>
            </a:br>
            <a:r>
              <a:rPr lang="en-MY"/>
              <a:t>IT18032666</a:t>
            </a:r>
            <a:endParaRPr lang="en-US"/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4BDD63F-0B6C-4111-B19F-766365FB2DC8}"/>
              </a:ext>
            </a:extLst>
          </p:cNvPr>
          <p:cNvGrpSpPr/>
          <p:nvPr/>
        </p:nvGrpSpPr>
        <p:grpSpPr>
          <a:xfrm>
            <a:off x="0" y="4662736"/>
            <a:ext cx="9152060" cy="459100"/>
            <a:chOff x="-8060" y="4663439"/>
            <a:chExt cx="9152060" cy="459100"/>
          </a:xfrm>
        </p:grpSpPr>
        <p:pic>
          <p:nvPicPr>
            <p:cNvPr id="162" name="Picture 2">
              <a:extLst>
                <a:ext uri="{FF2B5EF4-FFF2-40B4-BE49-F238E27FC236}">
                  <a16:creationId xmlns:a16="http://schemas.microsoft.com/office/drawing/2014/main" id="{35FDA799-41C0-4903-9C9B-EA2C27671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072498B-0B84-4E5B-B71E-9B2C41DD17EC}"/>
                </a:ext>
              </a:extLst>
            </p:cNvPr>
            <p:cNvSpPr txBox="1"/>
            <p:nvPr/>
          </p:nvSpPr>
          <p:spPr>
            <a:xfrm>
              <a:off x="0" y="4663439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							10.03.2021</a:t>
              </a:r>
            </a:p>
          </p:txBody>
        </p:sp>
      </p:grpSp>
      <p:sp>
        <p:nvSpPr>
          <p:cNvPr id="165" name="Google Shape;2327;p44">
            <a:extLst>
              <a:ext uri="{FF2B5EF4-FFF2-40B4-BE49-F238E27FC236}">
                <a16:creationId xmlns:a16="http://schemas.microsoft.com/office/drawing/2014/main" id="{809174B5-E195-49F9-89ED-FA97BC919E01}"/>
              </a:ext>
            </a:extLst>
          </p:cNvPr>
          <p:cNvSpPr/>
          <p:nvPr/>
        </p:nvSpPr>
        <p:spPr>
          <a:xfrm>
            <a:off x="3634664" y="443607"/>
            <a:ext cx="1890792" cy="179762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2328;p44">
            <a:extLst>
              <a:ext uri="{FF2B5EF4-FFF2-40B4-BE49-F238E27FC236}">
                <a16:creationId xmlns:a16="http://schemas.microsoft.com/office/drawing/2014/main" id="{BE0BF52A-F036-4C8D-9AF0-D0F07A6A62D6}"/>
              </a:ext>
            </a:extLst>
          </p:cNvPr>
          <p:cNvSpPr/>
          <p:nvPr/>
        </p:nvSpPr>
        <p:spPr>
          <a:xfrm>
            <a:off x="3712161" y="525160"/>
            <a:ext cx="1719233" cy="1634521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668BBEB-E4F9-4D74-A6D6-E52178B693D6}"/>
              </a:ext>
            </a:extLst>
          </p:cNvPr>
          <p:cNvGrpSpPr/>
          <p:nvPr/>
        </p:nvGrpSpPr>
        <p:grpSpPr>
          <a:xfrm>
            <a:off x="3689978" y="363446"/>
            <a:ext cx="1796729" cy="1716075"/>
            <a:chOff x="4178976" y="922278"/>
            <a:chExt cx="814152" cy="81415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483DB1B-602A-4795-9336-BE4802AAC0BC}"/>
                </a:ext>
              </a:extLst>
            </p:cNvPr>
            <p:cNvSpPr/>
            <p:nvPr/>
          </p:nvSpPr>
          <p:spPr>
            <a:xfrm>
              <a:off x="4178976" y="922278"/>
              <a:ext cx="814152" cy="814152"/>
            </a:xfrm>
            <a:prstGeom prst="ellipse">
              <a:avLst/>
            </a:prstGeom>
            <a:blipFill>
              <a:blip r:embed="rId4"/>
              <a:srcRect/>
              <a:stretch>
                <a:fillRect t="-15000" b="-1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272F8BA-E632-4953-A5A7-A8C470B438F9}"/>
                </a:ext>
              </a:extLst>
            </p:cNvPr>
            <p:cNvSpPr/>
            <p:nvPr/>
          </p:nvSpPr>
          <p:spPr>
            <a:xfrm>
              <a:off x="4325523" y="1354593"/>
              <a:ext cx="521057" cy="268670"/>
            </a:xfrm>
            <a:custGeom>
              <a:avLst/>
              <a:gdLst>
                <a:gd name="connsiteX0" fmla="*/ 0 w 521057"/>
                <a:gd name="connsiteY0" fmla="*/ 0 h 268670"/>
                <a:gd name="connsiteX1" fmla="*/ 521057 w 521057"/>
                <a:gd name="connsiteY1" fmla="*/ 0 h 268670"/>
                <a:gd name="connsiteX2" fmla="*/ 521057 w 521057"/>
                <a:gd name="connsiteY2" fmla="*/ 268670 h 268670"/>
                <a:gd name="connsiteX3" fmla="*/ 0 w 521057"/>
                <a:gd name="connsiteY3" fmla="*/ 268670 h 268670"/>
                <a:gd name="connsiteX4" fmla="*/ 0 w 521057"/>
                <a:gd name="connsiteY4" fmla="*/ 0 h 26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1057" h="268670">
                  <a:moveTo>
                    <a:pt x="0" y="0"/>
                  </a:moveTo>
                  <a:lnTo>
                    <a:pt x="521057" y="0"/>
                  </a:lnTo>
                  <a:lnTo>
                    <a:pt x="521057" y="268670"/>
                  </a:lnTo>
                  <a:lnTo>
                    <a:pt x="0" y="26867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MY" sz="1700" kern="1200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7E20-C728-6A45-9009-F1E3D361F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430" y="1620750"/>
            <a:ext cx="4785140" cy="1902000"/>
          </a:xfrm>
        </p:spPr>
        <p:txBody>
          <a:bodyPr/>
          <a:lstStyle/>
          <a:p>
            <a:r>
              <a:rPr lang="en-LK"/>
              <a:t>Introduction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4A771D-26D7-4AB5-83DB-CB2B93C57C17}"/>
              </a:ext>
            </a:extLst>
          </p:cNvPr>
          <p:cNvGrpSpPr/>
          <p:nvPr/>
        </p:nvGrpSpPr>
        <p:grpSpPr>
          <a:xfrm>
            <a:off x="0" y="4689105"/>
            <a:ext cx="9302848" cy="454395"/>
            <a:chOff x="-8060" y="4668144"/>
            <a:chExt cx="9302848" cy="45439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95D5D13A-1F5A-4CA1-83BE-CAEBEEA72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87E8C9-F3F9-4090-ABEC-38B81CBC5BDF}"/>
                </a:ext>
              </a:extLst>
            </p:cNvPr>
            <p:cNvSpPr txBox="1"/>
            <p:nvPr/>
          </p:nvSpPr>
          <p:spPr>
            <a:xfrm>
              <a:off x="150788" y="4812760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/>
                <a:t>	                                     IT18032666 | </a:t>
              </a:r>
              <a:r>
                <a:rPr lang="en-MY" err="1"/>
                <a:t>Wishvajith</a:t>
              </a:r>
              <a:r>
                <a:rPr lang="en-MY"/>
                <a:t> B.L.D.V.  | 2021-085                                 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3452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830" y="2575979"/>
            <a:ext cx="7705500" cy="576000"/>
          </a:xfrm>
        </p:spPr>
        <p:txBody>
          <a:bodyPr/>
          <a:lstStyle/>
          <a:p>
            <a:pPr>
              <a:buNone/>
            </a:pPr>
            <a:r>
              <a:rPr lang="en-US" sz="1800"/>
              <a:t>• There are many established solutions to determine if the website the clients/ users are trying to access is malicious or not.  </a:t>
            </a:r>
          </a:p>
          <a:p>
            <a:pPr>
              <a:buNone/>
            </a:pPr>
            <a:endParaRPr lang="en-US" sz="1800"/>
          </a:p>
          <a:p>
            <a:pPr marL="0" indent="0">
              <a:buNone/>
            </a:pPr>
            <a:r>
              <a:rPr lang="en-US" sz="1800"/>
              <a:t>   •  Almost all these use blacklisting or user feedback /submission mechanisms. [1] </a:t>
            </a:r>
          </a:p>
          <a:p>
            <a:pPr marL="0" indent="0">
              <a:buNone/>
            </a:pPr>
            <a:r>
              <a:rPr lang="en-US" sz="1800"/>
              <a:t>    </a:t>
            </a:r>
            <a:endParaRPr lang="en-US" sz="1400"/>
          </a:p>
          <a:p>
            <a:pPr marL="0" indent="0">
              <a:buNone/>
            </a:pPr>
            <a:r>
              <a:rPr lang="en-US" sz="1800"/>
              <a:t>   •  Results in inefficiency and inaccurate predictions.</a:t>
            </a:r>
          </a:p>
          <a:p>
            <a:pPr>
              <a:buNone/>
            </a:pPr>
            <a:endParaRPr lang="en-US" sz="1600"/>
          </a:p>
          <a:p>
            <a:pPr marL="152400" indent="0">
              <a:buNone/>
            </a:pPr>
            <a:endParaRPr lang="en-US" sz="1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7DC9FC-0128-FF4A-A09A-5A99660B0BFF}"/>
              </a:ext>
            </a:extLst>
          </p:cNvPr>
          <p:cNvSpPr/>
          <p:nvPr/>
        </p:nvSpPr>
        <p:spPr>
          <a:xfrm>
            <a:off x="680252" y="1112861"/>
            <a:ext cx="1858202" cy="33855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1600">
                <a:solidFill>
                  <a:schemeClr val="accent1"/>
                </a:solidFill>
              </a:rPr>
              <a:t>Traditional Models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AA8CEF-B65E-452E-8161-7F64CD7F07FA}"/>
              </a:ext>
            </a:extLst>
          </p:cNvPr>
          <p:cNvGrpSpPr/>
          <p:nvPr/>
        </p:nvGrpSpPr>
        <p:grpSpPr>
          <a:xfrm>
            <a:off x="0" y="4689105"/>
            <a:ext cx="10180804" cy="667837"/>
            <a:chOff x="-8060" y="4668144"/>
            <a:chExt cx="10180804" cy="667837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C55D5BD-CF2E-4652-8D16-6CAAF1389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BAC9B2-CAF7-46E2-AC09-1B52D4CD0FB8}"/>
                </a:ext>
              </a:extLst>
            </p:cNvPr>
            <p:cNvSpPr txBox="1"/>
            <p:nvPr/>
          </p:nvSpPr>
          <p:spPr>
            <a:xfrm>
              <a:off x="1028744" y="4812761"/>
              <a:ext cx="9144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/>
                <a:t>                                     IT18032666 | </a:t>
              </a:r>
              <a:r>
                <a:rPr lang="en-MY" err="1"/>
                <a:t>Wishvajith</a:t>
              </a:r>
              <a:r>
                <a:rPr lang="en-MY"/>
                <a:t> B.L.D.V.  | 2021-085                                 10.03.2021</a:t>
              </a:r>
            </a:p>
            <a:p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395997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057" y="2053496"/>
            <a:ext cx="8670491" cy="576000"/>
          </a:xfrm>
        </p:spPr>
        <p:txBody>
          <a:bodyPr/>
          <a:lstStyle/>
          <a:p>
            <a:pPr>
              <a:buNone/>
            </a:pPr>
            <a:r>
              <a:rPr lang="en-US" sz="1800"/>
              <a:t>To counter these issues with traditional models,</a:t>
            </a:r>
          </a:p>
          <a:p>
            <a:pPr>
              <a:buNone/>
            </a:pPr>
            <a:r>
              <a:rPr lang="en-US" sz="1800"/>
              <a:t> many researches has been carried out using machine learning approaches. [2],[3],[4]</a:t>
            </a:r>
          </a:p>
          <a:p>
            <a:pPr>
              <a:buNone/>
            </a:pPr>
            <a:endParaRPr lang="en-US" sz="1600"/>
          </a:p>
          <a:p>
            <a:pPr marL="152400" indent="0">
              <a:buNone/>
            </a:pPr>
            <a:endParaRPr lang="en-US" sz="1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7DC9FC-0128-FF4A-A09A-5A99660B0BFF}"/>
              </a:ext>
            </a:extLst>
          </p:cNvPr>
          <p:cNvSpPr/>
          <p:nvPr/>
        </p:nvSpPr>
        <p:spPr>
          <a:xfrm>
            <a:off x="510633" y="1112860"/>
            <a:ext cx="2531462" cy="33855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1600">
                <a:solidFill>
                  <a:schemeClr val="accent1"/>
                </a:solidFill>
              </a:rPr>
              <a:t>Machine Learning Models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AA8CEF-B65E-452E-8161-7F64CD7F07FA}"/>
              </a:ext>
            </a:extLst>
          </p:cNvPr>
          <p:cNvGrpSpPr/>
          <p:nvPr/>
        </p:nvGrpSpPr>
        <p:grpSpPr>
          <a:xfrm>
            <a:off x="0" y="4689105"/>
            <a:ext cx="10180804" cy="667837"/>
            <a:chOff x="-8060" y="4668144"/>
            <a:chExt cx="10180804" cy="667837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C55D5BD-CF2E-4652-8D16-6CAAF1389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BAC9B2-CAF7-46E2-AC09-1B52D4CD0FB8}"/>
                </a:ext>
              </a:extLst>
            </p:cNvPr>
            <p:cNvSpPr txBox="1"/>
            <p:nvPr/>
          </p:nvSpPr>
          <p:spPr>
            <a:xfrm>
              <a:off x="1028744" y="4812761"/>
              <a:ext cx="9144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/>
                <a:t>                                     IT18032666 | </a:t>
              </a:r>
              <a:r>
                <a:rPr lang="en-MY" err="1"/>
                <a:t>Wishvajith</a:t>
              </a:r>
              <a:r>
                <a:rPr lang="en-MY"/>
                <a:t> B.L.D.V.  | 2021-085                                 10.03.2021</a:t>
              </a:r>
            </a:p>
            <a:p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970090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Research Gap</a:t>
            </a:r>
            <a:endParaRPr lang="en-LK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CD071D-8B9A-4386-BB71-5E8D469F586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27B99CC-0C78-4F0F-81A7-079BF12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E74CF-8C5A-44CE-9E0E-BE2E71DC2E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/>
                <a:t>	                                     IT18032666 | </a:t>
              </a:r>
              <a:r>
                <a:rPr lang="en-MY" err="1"/>
                <a:t>Wishvajith</a:t>
              </a:r>
              <a:r>
                <a:rPr lang="en-MY"/>
                <a:t> B.L.D.V. | 2021-085                                   10.03.2021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AAAECFB-03F9-4B5B-B2C3-4A8708B1E428}"/>
              </a:ext>
            </a:extLst>
          </p:cNvPr>
          <p:cNvSpPr txBox="1"/>
          <p:nvPr/>
        </p:nvSpPr>
        <p:spPr>
          <a:xfrm>
            <a:off x="820711" y="1106462"/>
            <a:ext cx="787732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2"/>
                </a:solidFill>
                <a:latin typeface="Barlow Semi Condensed"/>
              </a:rPr>
              <a:t>No solution to address the sudden spikes in malicious URLs right after an event / major incident happens.</a:t>
            </a:r>
            <a:br>
              <a:rPr lang="en-US" sz="1600">
                <a:solidFill>
                  <a:schemeClr val="bg2"/>
                </a:solidFill>
                <a:latin typeface="Barlow Semi Condensed"/>
              </a:rPr>
            </a:br>
            <a:r>
              <a:rPr lang="en-US" sz="1600">
                <a:solidFill>
                  <a:schemeClr val="bg2"/>
                </a:solidFill>
                <a:latin typeface="Barlow Semi Condensed"/>
              </a:rPr>
              <a:t> </a:t>
            </a:r>
          </a:p>
          <a:p>
            <a:endParaRPr lang="en-US" sz="1600">
              <a:latin typeface="Barlow Semi Condensed"/>
            </a:endParaRPr>
          </a:p>
          <a:p>
            <a:endParaRPr lang="en-US" sz="1600">
              <a:latin typeface="Barlow Semi Condensed"/>
            </a:endParaRPr>
          </a:p>
          <a:p>
            <a:pPr algn="l"/>
            <a:endParaRPr lang="en-US" sz="1600">
              <a:latin typeface="Barlow Semi Condensed"/>
            </a:endParaRPr>
          </a:p>
        </p:txBody>
      </p:sp>
      <p:pic>
        <p:nvPicPr>
          <p:cNvPr id="5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8B72B45-7D56-4F02-AC4F-4AE804D1F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351" y="1726136"/>
            <a:ext cx="4888665" cy="24219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82326C-20D3-47AB-84FD-AF2F6F5D65E5}"/>
              </a:ext>
            </a:extLst>
          </p:cNvPr>
          <p:cNvSpPr txBox="1"/>
          <p:nvPr/>
        </p:nvSpPr>
        <p:spPr>
          <a:xfrm>
            <a:off x="4399613" y="4188814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[6] </a:t>
            </a:r>
          </a:p>
        </p:txBody>
      </p:sp>
    </p:spTree>
    <p:extLst>
      <p:ext uri="{BB962C8B-B14F-4D97-AF65-F5344CB8AC3E}">
        <p14:creationId xmlns:p14="http://schemas.microsoft.com/office/powerpoint/2010/main" val="426699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20D38-1143-C942-B496-E736DA39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/>
              <a:t>Internet Users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785B5F-870C-4A45-A225-288CE07D451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088199" y="1161336"/>
            <a:ext cx="2967600" cy="1069800"/>
          </a:xfrm>
        </p:spPr>
        <p:txBody>
          <a:bodyPr/>
          <a:lstStyle/>
          <a:p>
            <a:r>
              <a:rPr lang="en-LK" sz="4800"/>
              <a:t>4.66 Billion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4549854-A650-5E43-B7B4-0F67AF0B74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LK"/>
              <a:t>Jan 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1DA48-FD7C-E246-A659-71FE479E9ACD}"/>
              </a:ext>
            </a:extLst>
          </p:cNvPr>
          <p:cNvSpPr txBox="1"/>
          <p:nvPr/>
        </p:nvSpPr>
        <p:spPr>
          <a:xfrm>
            <a:off x="2629801" y="4475307"/>
            <a:ext cx="3884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datareportal.com</a:t>
            </a:r>
            <a:r>
              <a:rPr lang="en-US"/>
              <a:t>/global-digital-overview</a:t>
            </a:r>
            <a:endParaRPr lang="en-LK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2C3508-49F3-4991-A2A4-9649B72067BB}"/>
              </a:ext>
            </a:extLst>
          </p:cNvPr>
          <p:cNvGrpSpPr/>
          <p:nvPr/>
        </p:nvGrpSpPr>
        <p:grpSpPr>
          <a:xfrm>
            <a:off x="0" y="4644296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69F6866-6BB4-493C-9507-CCB9B56EE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3984C8-965D-42BA-9E47-63BE4C8C7B7F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						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3293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Research Gap</a:t>
            </a:r>
            <a:endParaRPr lang="en-LK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CD071D-8B9A-4386-BB71-5E8D469F586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27B99CC-0C78-4F0F-81A7-079BF12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E74CF-8C5A-44CE-9E0E-BE2E71DC2E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/>
                <a:t>	                                     IT18032666 | </a:t>
              </a:r>
              <a:r>
                <a:rPr lang="en-MY" err="1"/>
                <a:t>Wishvajith</a:t>
              </a:r>
              <a:r>
                <a:rPr lang="en-MY"/>
                <a:t> B.L.D.V. | 2021-085                                   10.03.2021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AAAECFB-03F9-4B5B-B2C3-4A8708B1E428}"/>
              </a:ext>
            </a:extLst>
          </p:cNvPr>
          <p:cNvSpPr txBox="1"/>
          <p:nvPr/>
        </p:nvSpPr>
        <p:spPr>
          <a:xfrm>
            <a:off x="933137" y="1434372"/>
            <a:ext cx="732456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bg2"/>
                </a:solidFill>
                <a:latin typeface="Barlow Semi Condensed"/>
              </a:rPr>
              <a:t>Almost all the existing ML solutions do not cover at least one aspect ; </a:t>
            </a:r>
          </a:p>
          <a:p>
            <a:r>
              <a:rPr lang="en-US" sz="1800">
                <a:solidFill>
                  <a:schemeClr val="bg2"/>
                </a:solidFill>
                <a:latin typeface="Barlow Semi Condensed"/>
              </a:rPr>
              <a:t>    time efficiency, scalability, user friendliness or accuracy.</a:t>
            </a:r>
          </a:p>
          <a:p>
            <a:endParaRPr lang="en-US" sz="1800">
              <a:solidFill>
                <a:schemeClr val="bg2"/>
              </a:solidFill>
              <a:latin typeface="Barlow Semi Condensed"/>
            </a:endParaRPr>
          </a:p>
          <a:p>
            <a:br>
              <a:rPr lang="en-US" sz="1800">
                <a:latin typeface="Barlow Semi Condensed"/>
              </a:rPr>
            </a:br>
            <a:r>
              <a:rPr lang="en-US" sz="1800">
                <a:solidFill>
                  <a:schemeClr val="bg2"/>
                </a:solidFill>
                <a:latin typeface="Barlow Semi Condensed"/>
              </a:rPr>
              <a:t> </a:t>
            </a:r>
          </a:p>
          <a:p>
            <a:endParaRPr lang="en-US" sz="1800">
              <a:solidFill>
                <a:schemeClr val="bg2"/>
              </a:solidFill>
              <a:latin typeface="Barlow Semi Condensed"/>
            </a:endParaRPr>
          </a:p>
          <a:p>
            <a:endParaRPr lang="en-US" sz="1800">
              <a:solidFill>
                <a:schemeClr val="bg2"/>
              </a:solidFill>
              <a:latin typeface="Barlow Semi Condensed"/>
            </a:endParaRPr>
          </a:p>
          <a:p>
            <a:pPr algn="l"/>
            <a:endParaRPr lang="en-US" sz="1800">
              <a:solidFill>
                <a:schemeClr val="bg2"/>
              </a:solidFill>
              <a:latin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72509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Research Gap</a:t>
            </a:r>
            <a:endParaRPr lang="en-LK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50F3691-A0FC-47B4-B4C5-F8311A8F9902}"/>
              </a:ext>
            </a:extLst>
          </p:cNvPr>
          <p:cNvGraphicFramePr>
            <a:graphicFrameLocks noGrp="1"/>
          </p:cNvGraphicFramePr>
          <p:nvPr/>
        </p:nvGraphicFramePr>
        <p:xfrm>
          <a:off x="848139" y="914328"/>
          <a:ext cx="7633253" cy="365767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09894">
                  <a:extLst>
                    <a:ext uri="{9D8B030D-6E8A-4147-A177-3AD203B41FA5}">
                      <a16:colId xmlns:a16="http://schemas.microsoft.com/office/drawing/2014/main" val="1994056609"/>
                    </a:ext>
                  </a:extLst>
                </a:gridCol>
                <a:gridCol w="1205425">
                  <a:extLst>
                    <a:ext uri="{9D8B030D-6E8A-4147-A177-3AD203B41FA5}">
                      <a16:colId xmlns:a16="http://schemas.microsoft.com/office/drawing/2014/main" val="2207723596"/>
                    </a:ext>
                  </a:extLst>
                </a:gridCol>
                <a:gridCol w="1049887">
                  <a:extLst>
                    <a:ext uri="{9D8B030D-6E8A-4147-A177-3AD203B41FA5}">
                      <a16:colId xmlns:a16="http://schemas.microsoft.com/office/drawing/2014/main" val="2795108084"/>
                    </a:ext>
                  </a:extLst>
                </a:gridCol>
                <a:gridCol w="1049887">
                  <a:extLst>
                    <a:ext uri="{9D8B030D-6E8A-4147-A177-3AD203B41FA5}">
                      <a16:colId xmlns:a16="http://schemas.microsoft.com/office/drawing/2014/main" val="2599536213"/>
                    </a:ext>
                  </a:extLst>
                </a:gridCol>
                <a:gridCol w="1114695">
                  <a:extLst>
                    <a:ext uri="{9D8B030D-6E8A-4147-A177-3AD203B41FA5}">
                      <a16:colId xmlns:a16="http://schemas.microsoft.com/office/drawing/2014/main" val="1006218309"/>
                    </a:ext>
                  </a:extLst>
                </a:gridCol>
                <a:gridCol w="1114484">
                  <a:extLst>
                    <a:ext uri="{9D8B030D-6E8A-4147-A177-3AD203B41FA5}">
                      <a16:colId xmlns:a16="http://schemas.microsoft.com/office/drawing/2014/main" val="4247319865"/>
                    </a:ext>
                  </a:extLst>
                </a:gridCol>
                <a:gridCol w="1088981">
                  <a:extLst>
                    <a:ext uri="{9D8B030D-6E8A-4147-A177-3AD203B41FA5}">
                      <a16:colId xmlns:a16="http://schemas.microsoft.com/office/drawing/2014/main" val="830100525"/>
                    </a:ext>
                  </a:extLst>
                </a:gridCol>
              </a:tblGrid>
              <a:tr h="1482840">
                <a:tc>
                  <a:txBody>
                    <a:bodyPr/>
                    <a:lstStyle/>
                    <a:p>
                      <a:r>
                        <a:rPr lang="en-US"/>
                        <a:t>Papers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Classification of URLs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 rate of detection/efficiency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Arial"/>
                        </a:rPr>
                        <a:t>Ability to sort through keywords / Events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Classification of Scenarios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998600"/>
                  </a:ext>
                </a:extLst>
              </a:tr>
              <a:tr h="69199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Research A [1]</a:t>
                      </a:r>
                      <a:endParaRPr lang="en-US" sz="1200" b="0"/>
                    </a:p>
                    <a:p>
                      <a:pPr lvl="0">
                        <a:buNone/>
                      </a:pPr>
                      <a:endParaRPr lang="en-US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773945"/>
                  </a:ext>
                </a:extLst>
              </a:tr>
              <a:tr h="4942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Research B [2]</a:t>
                      </a:r>
                      <a:endParaRPr lang="en-US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872742"/>
                  </a:ext>
                </a:extLst>
              </a:tr>
              <a:tr h="4942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Research C [3]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293394"/>
                  </a:ext>
                </a:extLst>
              </a:tr>
              <a:tr h="494280">
                <a:tc>
                  <a:txBody>
                    <a:bodyPr/>
                    <a:lstStyle/>
                    <a:p>
                      <a:r>
                        <a:rPr lang="en-US" sz="1200" b="1"/>
                        <a:t>Proposed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373878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D4DC7959-6083-42D8-807B-2F85817C1DCD}"/>
              </a:ext>
            </a:extLst>
          </p:cNvPr>
          <p:cNvGrpSpPr/>
          <p:nvPr/>
        </p:nvGrpSpPr>
        <p:grpSpPr>
          <a:xfrm>
            <a:off x="850600" y="2635859"/>
            <a:ext cx="7503657" cy="1908289"/>
            <a:chOff x="51174" y="2366213"/>
            <a:chExt cx="6938365" cy="175609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DC1AF5-7DDD-4440-94BA-BF20C82EAB99}"/>
                </a:ext>
              </a:extLst>
            </p:cNvPr>
            <p:cNvGrpSpPr/>
            <p:nvPr/>
          </p:nvGrpSpPr>
          <p:grpSpPr>
            <a:xfrm>
              <a:off x="51174" y="2366213"/>
              <a:ext cx="6938365" cy="1756096"/>
              <a:chOff x="909430" y="2730434"/>
              <a:chExt cx="9146605" cy="16204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9E878A5-E916-46EA-9A38-362B4F5A2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2661817" y="2730434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398DFFD-F1AE-4D42-B2AE-36EFC81DAD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2775811" y="3998785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1236040-0D11-41D5-A39E-58949E9DF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811137" y="399878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6AF4860-62BF-40DF-A630-3D300CB1F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5416354" y="394995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80E3217-6221-434E-93D3-FD79D84EA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6794615" y="399152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4383ABA-679A-4DE8-ABFD-8AA7CDC1F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9569417" y="3969854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CBDCA91-247C-44AB-858C-34476D6FE7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811137" y="352667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FADCB85-9EA0-437D-A9F8-4B5E558B4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5348472" y="352667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82EF86B-D7E6-4559-A565-316F00E67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5298368" y="3142559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5B28ED0-3973-489C-B502-342C40996C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6676276" y="3125493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F5A7648-66FF-4F5E-A0C8-8DAF16066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5268123" y="2731132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4EAC9E7-3FC4-4D07-BEB2-0E1ACC4BE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811137" y="2731545"/>
                <a:ext cx="268518" cy="307229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D15F05C-81B4-4A89-BAE5-857617D7817F}"/>
                  </a:ext>
                </a:extLst>
              </p:cNvPr>
              <p:cNvSpPr/>
              <p:nvPr/>
            </p:nvSpPr>
            <p:spPr>
              <a:xfrm>
                <a:off x="909430" y="3969854"/>
                <a:ext cx="9146605" cy="381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CBDD62-B438-4E3A-A477-3FDDDD230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491147" y="3703460"/>
              <a:ext cx="203690" cy="33295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1A7C80-CA45-4786-A3EA-573509C2967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EEDB58B-BCF8-4506-9189-3460D1B81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C3C056-F4F9-4E7A-B953-81967136295F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/>
                <a:t>	                                     IT18032666 | </a:t>
              </a:r>
              <a:r>
                <a:rPr lang="en-MY" err="1"/>
                <a:t>Wishvajith</a:t>
              </a:r>
              <a:r>
                <a:rPr lang="en-MY"/>
                <a:t> B.L.D.V. | 2021-085                                   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7463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B5492FF-5FC5-4107-9FA6-62193D5069A7}"/>
              </a:ext>
            </a:extLst>
          </p:cNvPr>
          <p:cNvSpPr/>
          <p:nvPr/>
        </p:nvSpPr>
        <p:spPr>
          <a:xfrm>
            <a:off x="5282646" y="2636353"/>
            <a:ext cx="3865399" cy="57150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A63BE6-1B56-4678-B53D-61C822896B9F}"/>
              </a:ext>
            </a:extLst>
          </p:cNvPr>
          <p:cNvSpPr/>
          <p:nvPr/>
        </p:nvSpPr>
        <p:spPr>
          <a:xfrm>
            <a:off x="793473" y="3489462"/>
            <a:ext cx="3851414" cy="63776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D15D09-046C-4B60-9908-04B95FF65204}"/>
              </a:ext>
            </a:extLst>
          </p:cNvPr>
          <p:cNvSpPr/>
          <p:nvPr/>
        </p:nvSpPr>
        <p:spPr>
          <a:xfrm>
            <a:off x="793473" y="1435375"/>
            <a:ext cx="3851413" cy="1051892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/>
              <a:t>Research Questions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24988" y="2791193"/>
            <a:ext cx="4467000" cy="749934"/>
          </a:xfrm>
        </p:spPr>
        <p:txBody>
          <a:bodyPr/>
          <a:lstStyle/>
          <a:p>
            <a:pPr>
              <a:buNone/>
            </a:pPr>
            <a:r>
              <a:rPr lang="en-US" sz="1600"/>
              <a:t>How to populate keywords from user inputs? </a:t>
            </a:r>
          </a:p>
          <a:p>
            <a:pPr>
              <a:buNone/>
            </a:pPr>
            <a:endParaRPr lang="en-US" sz="1600"/>
          </a:p>
          <a:p>
            <a:pPr marL="152400" indent="0">
              <a:buNone/>
            </a:pPr>
            <a:endParaRPr lang="en-US" sz="16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AA8CEF-B65E-452E-8161-7F64CD7F07FA}"/>
              </a:ext>
            </a:extLst>
          </p:cNvPr>
          <p:cNvGrpSpPr/>
          <p:nvPr/>
        </p:nvGrpSpPr>
        <p:grpSpPr>
          <a:xfrm>
            <a:off x="0" y="4689105"/>
            <a:ext cx="10180804" cy="667837"/>
            <a:chOff x="-8060" y="4668144"/>
            <a:chExt cx="10180804" cy="667837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C55D5BD-CF2E-4652-8D16-6CAAF1389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BAC9B2-CAF7-46E2-AC09-1B52D4CD0FB8}"/>
                </a:ext>
              </a:extLst>
            </p:cNvPr>
            <p:cNvSpPr txBox="1"/>
            <p:nvPr/>
          </p:nvSpPr>
          <p:spPr>
            <a:xfrm>
              <a:off x="1028744" y="4812761"/>
              <a:ext cx="9144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/>
                <a:t>                                     IT18032666 | </a:t>
              </a:r>
              <a:r>
                <a:rPr lang="en-MY" err="1"/>
                <a:t>Wishvajith</a:t>
              </a:r>
              <a:r>
                <a:rPr lang="en-MY"/>
                <a:t> B.L.D.V.  | 2021-085                                 10.03.2021</a:t>
              </a:r>
            </a:p>
            <a:p>
              <a:endParaRPr lang="en-MY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1D08420-EA1F-4167-8E92-45403E080506}"/>
              </a:ext>
            </a:extLst>
          </p:cNvPr>
          <p:cNvSpPr txBox="1"/>
          <p:nvPr/>
        </p:nvSpPr>
        <p:spPr>
          <a:xfrm>
            <a:off x="930151" y="1540823"/>
            <a:ext cx="37030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2"/>
                </a:solidFill>
                <a:latin typeface="Barlow semi condensed"/>
              </a:rPr>
              <a:t>How to build a solution which has the capability of finding malicious URLs given a scenario unlike the traditional ML models?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33679-8653-4F62-B011-068C83AFA63B}"/>
              </a:ext>
            </a:extLst>
          </p:cNvPr>
          <p:cNvSpPr txBox="1"/>
          <p:nvPr/>
        </p:nvSpPr>
        <p:spPr>
          <a:xfrm>
            <a:off x="930150" y="3544128"/>
            <a:ext cx="35546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2"/>
                </a:solidFill>
                <a:latin typeface="Barlow Semi Condensed"/>
              </a:rPr>
              <a:t>How to match the populated keywords with URLs?</a:t>
            </a:r>
          </a:p>
        </p:txBody>
      </p:sp>
    </p:spTree>
    <p:extLst>
      <p:ext uri="{BB962C8B-B14F-4D97-AF65-F5344CB8AC3E}">
        <p14:creationId xmlns:p14="http://schemas.microsoft.com/office/powerpoint/2010/main" val="1948783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018" y="288632"/>
            <a:ext cx="4783239" cy="576000"/>
          </a:xfrm>
        </p:spPr>
        <p:txBody>
          <a:bodyPr/>
          <a:lstStyle/>
          <a:p>
            <a:r>
              <a:rPr lang="en-US"/>
              <a:t>Specific and Sub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141" y="1474256"/>
            <a:ext cx="5792218" cy="1097805"/>
          </a:xfrm>
        </p:spPr>
        <p:txBody>
          <a:bodyPr/>
          <a:lstStyle/>
          <a:p>
            <a:pPr>
              <a:buNone/>
            </a:pPr>
            <a:r>
              <a:rPr lang="en-US" sz="1600"/>
              <a:t>•    make use of user inputted keywords and match them with current trends/events to aid with identifying potential malicious URLs.</a:t>
            </a:r>
            <a:endParaRPr lang="en-US"/>
          </a:p>
          <a:p>
            <a:pPr>
              <a:buNone/>
            </a:pPr>
            <a:endParaRPr lang="en-US" sz="1600"/>
          </a:p>
          <a:p>
            <a:pPr marL="152400" indent="0">
              <a:buNone/>
            </a:pPr>
            <a:endParaRPr lang="en-US" sz="1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7DC9FC-0128-FF4A-A09A-5A99660B0BFF}"/>
              </a:ext>
            </a:extLst>
          </p:cNvPr>
          <p:cNvSpPr/>
          <p:nvPr/>
        </p:nvSpPr>
        <p:spPr>
          <a:xfrm>
            <a:off x="510822" y="1130783"/>
            <a:ext cx="1369286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Main Objective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AA8CEF-B65E-452E-8161-7F64CD7F07FA}"/>
              </a:ext>
            </a:extLst>
          </p:cNvPr>
          <p:cNvGrpSpPr/>
          <p:nvPr/>
        </p:nvGrpSpPr>
        <p:grpSpPr>
          <a:xfrm>
            <a:off x="0" y="4689105"/>
            <a:ext cx="10180804" cy="667837"/>
            <a:chOff x="-8060" y="4668144"/>
            <a:chExt cx="10180804" cy="667837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C55D5BD-CF2E-4652-8D16-6CAAF1389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BAC9B2-CAF7-46E2-AC09-1B52D4CD0FB8}"/>
                </a:ext>
              </a:extLst>
            </p:cNvPr>
            <p:cNvSpPr txBox="1"/>
            <p:nvPr/>
          </p:nvSpPr>
          <p:spPr>
            <a:xfrm>
              <a:off x="1028744" y="4812761"/>
              <a:ext cx="9144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/>
                <a:t>                                     IT18032666 | </a:t>
              </a:r>
              <a:r>
                <a:rPr lang="en-MY" err="1"/>
                <a:t>Wishvajith</a:t>
              </a:r>
              <a:r>
                <a:rPr lang="en-MY"/>
                <a:t> B.L.D.V.  | 2021-085                                 10.03.2021</a:t>
              </a:r>
            </a:p>
            <a:p>
              <a:endParaRPr lang="en-MY"/>
            </a:p>
          </p:txBody>
        </p:sp>
      </p:grpSp>
      <p:grpSp>
        <p:nvGrpSpPr>
          <p:cNvPr id="5" name="Google Shape;3215;p57">
            <a:extLst>
              <a:ext uri="{FF2B5EF4-FFF2-40B4-BE49-F238E27FC236}">
                <a16:creationId xmlns:a16="http://schemas.microsoft.com/office/drawing/2014/main" id="{F7860D01-AFBC-4DAE-8732-4DDDDF555796}"/>
              </a:ext>
            </a:extLst>
          </p:cNvPr>
          <p:cNvGrpSpPr/>
          <p:nvPr/>
        </p:nvGrpSpPr>
        <p:grpSpPr>
          <a:xfrm>
            <a:off x="6656146" y="1685390"/>
            <a:ext cx="2897296" cy="2478817"/>
            <a:chOff x="845850" y="467825"/>
            <a:chExt cx="5996575" cy="4908600"/>
          </a:xfrm>
        </p:grpSpPr>
        <p:sp>
          <p:nvSpPr>
            <p:cNvPr id="10" name="Google Shape;3216;p57">
              <a:extLst>
                <a:ext uri="{FF2B5EF4-FFF2-40B4-BE49-F238E27FC236}">
                  <a16:creationId xmlns:a16="http://schemas.microsoft.com/office/drawing/2014/main" id="{72E45094-23D8-4992-98AA-C6ECB0B32434}"/>
                </a:ext>
              </a:extLst>
            </p:cNvPr>
            <p:cNvSpPr/>
            <p:nvPr/>
          </p:nvSpPr>
          <p:spPr>
            <a:xfrm>
              <a:off x="845850" y="467825"/>
              <a:ext cx="5996575" cy="4814800"/>
            </a:xfrm>
            <a:custGeom>
              <a:avLst/>
              <a:gdLst/>
              <a:ahLst/>
              <a:cxnLst/>
              <a:rect l="l" t="t" r="r" b="b"/>
              <a:pathLst>
                <a:path w="239863" h="192592" extrusionOk="0">
                  <a:moveTo>
                    <a:pt x="147813" y="1"/>
                  </a:moveTo>
                  <a:cubicBezTo>
                    <a:pt x="142156" y="1"/>
                    <a:pt x="136078" y="789"/>
                    <a:pt x="129736" y="2770"/>
                  </a:cubicBezTo>
                  <a:cubicBezTo>
                    <a:pt x="98620" y="12477"/>
                    <a:pt x="86341" y="39929"/>
                    <a:pt x="68918" y="59055"/>
                  </a:cubicBezTo>
                  <a:cubicBezTo>
                    <a:pt x="59821" y="69084"/>
                    <a:pt x="45999" y="73102"/>
                    <a:pt x="35038" y="80945"/>
                  </a:cubicBezTo>
                  <a:cubicBezTo>
                    <a:pt x="1" y="106018"/>
                    <a:pt x="6976" y="159667"/>
                    <a:pt x="35231" y="179114"/>
                  </a:cubicBezTo>
                  <a:cubicBezTo>
                    <a:pt x="48326" y="188144"/>
                    <a:pt x="62992" y="192591"/>
                    <a:pt x="79703" y="192591"/>
                  </a:cubicBezTo>
                  <a:cubicBezTo>
                    <a:pt x="94167" y="192591"/>
                    <a:pt x="110163" y="189259"/>
                    <a:pt x="128000" y="182683"/>
                  </a:cubicBezTo>
                  <a:cubicBezTo>
                    <a:pt x="166445" y="168507"/>
                    <a:pt x="194025" y="159828"/>
                    <a:pt x="216944" y="121962"/>
                  </a:cubicBezTo>
                  <a:cubicBezTo>
                    <a:pt x="239863" y="84063"/>
                    <a:pt x="216108" y="37807"/>
                    <a:pt x="185539" y="11995"/>
                  </a:cubicBezTo>
                  <a:cubicBezTo>
                    <a:pt x="185539" y="11995"/>
                    <a:pt x="169878" y="1"/>
                    <a:pt x="147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17;p57">
              <a:extLst>
                <a:ext uri="{FF2B5EF4-FFF2-40B4-BE49-F238E27FC236}">
                  <a16:creationId xmlns:a16="http://schemas.microsoft.com/office/drawing/2014/main" id="{83D4CAD4-6255-4C3B-A6E1-F28A8575AE11}"/>
                </a:ext>
              </a:extLst>
            </p:cNvPr>
            <p:cNvSpPr/>
            <p:nvPr/>
          </p:nvSpPr>
          <p:spPr>
            <a:xfrm>
              <a:off x="1128725" y="467950"/>
              <a:ext cx="5369750" cy="4814475"/>
            </a:xfrm>
            <a:custGeom>
              <a:avLst/>
              <a:gdLst/>
              <a:ahLst/>
              <a:cxnLst/>
              <a:rect l="l" t="t" r="r" b="b"/>
              <a:pathLst>
                <a:path w="214790" h="192579" extrusionOk="0">
                  <a:moveTo>
                    <a:pt x="136486" y="0"/>
                  </a:moveTo>
                  <a:cubicBezTo>
                    <a:pt x="130828" y="0"/>
                    <a:pt x="124753" y="772"/>
                    <a:pt x="118421" y="2765"/>
                  </a:cubicBezTo>
                  <a:cubicBezTo>
                    <a:pt x="98363" y="9033"/>
                    <a:pt x="86148" y="22630"/>
                    <a:pt x="75347" y="36645"/>
                  </a:cubicBezTo>
                  <a:lnTo>
                    <a:pt x="188978" y="36645"/>
                  </a:lnTo>
                  <a:lnTo>
                    <a:pt x="188978" y="143911"/>
                  </a:lnTo>
                  <a:cubicBezTo>
                    <a:pt x="194828" y="137836"/>
                    <a:pt x="200357" y="130668"/>
                    <a:pt x="205629" y="121957"/>
                  </a:cubicBezTo>
                  <a:cubicBezTo>
                    <a:pt x="212025" y="111381"/>
                    <a:pt x="214790" y="100195"/>
                    <a:pt x="214790" y="88944"/>
                  </a:cubicBezTo>
                  <a:cubicBezTo>
                    <a:pt x="214790" y="59886"/>
                    <a:pt x="196275" y="30602"/>
                    <a:pt x="174224" y="11990"/>
                  </a:cubicBezTo>
                  <a:cubicBezTo>
                    <a:pt x="174224" y="11990"/>
                    <a:pt x="158569" y="0"/>
                    <a:pt x="136486" y="0"/>
                  </a:cubicBezTo>
                  <a:close/>
                  <a:moveTo>
                    <a:pt x="26745" y="78915"/>
                  </a:moveTo>
                  <a:cubicBezTo>
                    <a:pt x="25716" y="79558"/>
                    <a:pt x="24720" y="80233"/>
                    <a:pt x="23723" y="80940"/>
                  </a:cubicBezTo>
                  <a:cubicBezTo>
                    <a:pt x="7201" y="92769"/>
                    <a:pt x="33" y="110963"/>
                    <a:pt x="33" y="128932"/>
                  </a:cubicBezTo>
                  <a:cubicBezTo>
                    <a:pt x="0" y="149022"/>
                    <a:pt x="9001" y="168855"/>
                    <a:pt x="23916" y="179109"/>
                  </a:cubicBezTo>
                  <a:cubicBezTo>
                    <a:pt x="36999" y="188142"/>
                    <a:pt x="51689" y="192578"/>
                    <a:pt x="68404" y="192578"/>
                  </a:cubicBezTo>
                  <a:cubicBezTo>
                    <a:pt x="82869" y="192578"/>
                    <a:pt x="98877" y="189267"/>
                    <a:pt x="116685" y="182678"/>
                  </a:cubicBezTo>
                  <a:cubicBezTo>
                    <a:pt x="127678" y="178627"/>
                    <a:pt x="137804" y="175027"/>
                    <a:pt x="147158" y="171041"/>
                  </a:cubicBezTo>
                  <a:lnTo>
                    <a:pt x="26745" y="171041"/>
                  </a:lnTo>
                  <a:lnTo>
                    <a:pt x="26745" y="789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18;p57">
              <a:extLst>
                <a:ext uri="{FF2B5EF4-FFF2-40B4-BE49-F238E27FC236}">
                  <a16:creationId xmlns:a16="http://schemas.microsoft.com/office/drawing/2014/main" id="{D8CD702C-84F7-4AF0-865B-15FFA36EC9F1}"/>
                </a:ext>
              </a:extLst>
            </p:cNvPr>
            <p:cNvSpPr/>
            <p:nvPr/>
          </p:nvSpPr>
          <p:spPr>
            <a:xfrm>
              <a:off x="1797325" y="1384075"/>
              <a:ext cx="4055850" cy="3359925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19;p57">
              <a:extLst>
                <a:ext uri="{FF2B5EF4-FFF2-40B4-BE49-F238E27FC236}">
                  <a16:creationId xmlns:a16="http://schemas.microsoft.com/office/drawing/2014/main" id="{A0A5999B-E2FA-49B7-9792-EA0BB1A553A7}"/>
                </a:ext>
              </a:extLst>
            </p:cNvPr>
            <p:cNvSpPr/>
            <p:nvPr/>
          </p:nvSpPr>
          <p:spPr>
            <a:xfrm>
              <a:off x="1797325" y="1384075"/>
              <a:ext cx="4055850" cy="3359925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20;p57">
              <a:extLst>
                <a:ext uri="{FF2B5EF4-FFF2-40B4-BE49-F238E27FC236}">
                  <a16:creationId xmlns:a16="http://schemas.microsoft.com/office/drawing/2014/main" id="{16FB6E70-C6A5-4E12-ABF5-399215759D7D}"/>
                </a:ext>
              </a:extLst>
            </p:cNvPr>
            <p:cNvSpPr/>
            <p:nvPr/>
          </p:nvSpPr>
          <p:spPr>
            <a:xfrm>
              <a:off x="1895375" y="1994800"/>
              <a:ext cx="3780200" cy="1720575"/>
            </a:xfrm>
            <a:custGeom>
              <a:avLst/>
              <a:gdLst/>
              <a:ahLst/>
              <a:cxnLst/>
              <a:rect l="l" t="t" r="r" b="b"/>
              <a:pathLst>
                <a:path w="151208" h="68823" extrusionOk="0">
                  <a:moveTo>
                    <a:pt x="0" y="1"/>
                  </a:moveTo>
                  <a:lnTo>
                    <a:pt x="0" y="68822"/>
                  </a:lnTo>
                  <a:lnTo>
                    <a:pt x="151208" y="68822"/>
                  </a:lnTo>
                  <a:lnTo>
                    <a:pt x="151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21;p57">
              <a:extLst>
                <a:ext uri="{FF2B5EF4-FFF2-40B4-BE49-F238E27FC236}">
                  <a16:creationId xmlns:a16="http://schemas.microsoft.com/office/drawing/2014/main" id="{13217C8F-3293-4369-8274-79D1A8654CB7}"/>
                </a:ext>
              </a:extLst>
            </p:cNvPr>
            <p:cNvSpPr/>
            <p:nvPr/>
          </p:nvSpPr>
          <p:spPr>
            <a:xfrm>
              <a:off x="2015100" y="3464625"/>
              <a:ext cx="3521450" cy="6450"/>
            </a:xfrm>
            <a:custGeom>
              <a:avLst/>
              <a:gdLst/>
              <a:ahLst/>
              <a:cxnLst/>
              <a:rect l="l" t="t" r="r" b="b"/>
              <a:pathLst>
                <a:path w="140858" h="258" extrusionOk="0">
                  <a:moveTo>
                    <a:pt x="1" y="0"/>
                  </a:moveTo>
                  <a:lnTo>
                    <a:pt x="1" y="257"/>
                  </a:lnTo>
                  <a:lnTo>
                    <a:pt x="140858" y="257"/>
                  </a:lnTo>
                  <a:lnTo>
                    <a:pt x="140858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22;p57">
              <a:extLst>
                <a:ext uri="{FF2B5EF4-FFF2-40B4-BE49-F238E27FC236}">
                  <a16:creationId xmlns:a16="http://schemas.microsoft.com/office/drawing/2014/main" id="{272CAC75-46ED-47E5-83FE-708B991E2AC3}"/>
                </a:ext>
              </a:extLst>
            </p:cNvPr>
            <p:cNvSpPr/>
            <p:nvPr/>
          </p:nvSpPr>
          <p:spPr>
            <a:xfrm>
              <a:off x="20119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23;p57">
              <a:extLst>
                <a:ext uri="{FF2B5EF4-FFF2-40B4-BE49-F238E27FC236}">
                  <a16:creationId xmlns:a16="http://schemas.microsoft.com/office/drawing/2014/main" id="{16EFF9F2-9026-4E65-97A2-A0ADCB1172FD}"/>
                </a:ext>
              </a:extLst>
            </p:cNvPr>
            <p:cNvSpPr/>
            <p:nvPr/>
          </p:nvSpPr>
          <p:spPr>
            <a:xfrm>
              <a:off x="2196725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24;p57">
              <a:extLst>
                <a:ext uri="{FF2B5EF4-FFF2-40B4-BE49-F238E27FC236}">
                  <a16:creationId xmlns:a16="http://schemas.microsoft.com/office/drawing/2014/main" id="{E5CB9F7D-F2AC-4EB6-8422-9D397BA64A3A}"/>
                </a:ext>
              </a:extLst>
            </p:cNvPr>
            <p:cNvSpPr/>
            <p:nvPr/>
          </p:nvSpPr>
          <p:spPr>
            <a:xfrm>
              <a:off x="2382350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25;p57">
              <a:extLst>
                <a:ext uri="{FF2B5EF4-FFF2-40B4-BE49-F238E27FC236}">
                  <a16:creationId xmlns:a16="http://schemas.microsoft.com/office/drawing/2014/main" id="{5C712DF4-BFC8-48F3-AD06-E5E15FDB3F5E}"/>
                </a:ext>
              </a:extLst>
            </p:cNvPr>
            <p:cNvSpPr/>
            <p:nvPr/>
          </p:nvSpPr>
          <p:spPr>
            <a:xfrm>
              <a:off x="25680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26;p57">
              <a:extLst>
                <a:ext uri="{FF2B5EF4-FFF2-40B4-BE49-F238E27FC236}">
                  <a16:creationId xmlns:a16="http://schemas.microsoft.com/office/drawing/2014/main" id="{A0763EED-2C72-4621-ACCF-0BFF0E0F1A9B}"/>
                </a:ext>
              </a:extLst>
            </p:cNvPr>
            <p:cNvSpPr/>
            <p:nvPr/>
          </p:nvSpPr>
          <p:spPr>
            <a:xfrm>
              <a:off x="27528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27;p57">
              <a:extLst>
                <a:ext uri="{FF2B5EF4-FFF2-40B4-BE49-F238E27FC236}">
                  <a16:creationId xmlns:a16="http://schemas.microsoft.com/office/drawing/2014/main" id="{060560DB-2DF6-4D08-BA77-0EFFAD32862D}"/>
                </a:ext>
              </a:extLst>
            </p:cNvPr>
            <p:cNvSpPr/>
            <p:nvPr/>
          </p:nvSpPr>
          <p:spPr>
            <a:xfrm>
              <a:off x="293845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28;p57">
              <a:extLst>
                <a:ext uri="{FF2B5EF4-FFF2-40B4-BE49-F238E27FC236}">
                  <a16:creationId xmlns:a16="http://schemas.microsoft.com/office/drawing/2014/main" id="{64F6AF8F-0FE9-4244-A8AD-934F2AE20F54}"/>
                </a:ext>
              </a:extLst>
            </p:cNvPr>
            <p:cNvSpPr/>
            <p:nvPr/>
          </p:nvSpPr>
          <p:spPr>
            <a:xfrm>
              <a:off x="312330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29;p57">
              <a:extLst>
                <a:ext uri="{FF2B5EF4-FFF2-40B4-BE49-F238E27FC236}">
                  <a16:creationId xmlns:a16="http://schemas.microsoft.com/office/drawing/2014/main" id="{78C2F44B-B022-4F5B-9971-C4A7B8B7BE97}"/>
                </a:ext>
              </a:extLst>
            </p:cNvPr>
            <p:cNvSpPr/>
            <p:nvPr/>
          </p:nvSpPr>
          <p:spPr>
            <a:xfrm>
              <a:off x="33089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30;p57">
              <a:extLst>
                <a:ext uri="{FF2B5EF4-FFF2-40B4-BE49-F238E27FC236}">
                  <a16:creationId xmlns:a16="http://schemas.microsoft.com/office/drawing/2014/main" id="{B8FC3369-CCC1-41A4-B237-2D47E9B4404B}"/>
                </a:ext>
              </a:extLst>
            </p:cNvPr>
            <p:cNvSpPr/>
            <p:nvPr/>
          </p:nvSpPr>
          <p:spPr>
            <a:xfrm>
              <a:off x="349455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31;p57">
              <a:extLst>
                <a:ext uri="{FF2B5EF4-FFF2-40B4-BE49-F238E27FC236}">
                  <a16:creationId xmlns:a16="http://schemas.microsoft.com/office/drawing/2014/main" id="{5D435EFD-4531-409D-9CDF-788688D048F8}"/>
                </a:ext>
              </a:extLst>
            </p:cNvPr>
            <p:cNvSpPr/>
            <p:nvPr/>
          </p:nvSpPr>
          <p:spPr>
            <a:xfrm>
              <a:off x="367940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32;p57">
              <a:extLst>
                <a:ext uri="{FF2B5EF4-FFF2-40B4-BE49-F238E27FC236}">
                  <a16:creationId xmlns:a16="http://schemas.microsoft.com/office/drawing/2014/main" id="{3CAF6BB5-0765-4299-A943-1B98A401002A}"/>
                </a:ext>
              </a:extLst>
            </p:cNvPr>
            <p:cNvSpPr/>
            <p:nvPr/>
          </p:nvSpPr>
          <p:spPr>
            <a:xfrm>
              <a:off x="38650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33;p57">
              <a:extLst>
                <a:ext uri="{FF2B5EF4-FFF2-40B4-BE49-F238E27FC236}">
                  <a16:creationId xmlns:a16="http://schemas.microsoft.com/office/drawing/2014/main" id="{D24EB253-A32A-4C58-BB45-C8CF883F7241}"/>
                </a:ext>
              </a:extLst>
            </p:cNvPr>
            <p:cNvSpPr/>
            <p:nvPr/>
          </p:nvSpPr>
          <p:spPr>
            <a:xfrm>
              <a:off x="40498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34;p57">
              <a:extLst>
                <a:ext uri="{FF2B5EF4-FFF2-40B4-BE49-F238E27FC236}">
                  <a16:creationId xmlns:a16="http://schemas.microsoft.com/office/drawing/2014/main" id="{0DB37CBD-02D5-4302-9F6D-63806BB837F8}"/>
                </a:ext>
              </a:extLst>
            </p:cNvPr>
            <p:cNvSpPr/>
            <p:nvPr/>
          </p:nvSpPr>
          <p:spPr>
            <a:xfrm>
              <a:off x="42355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35;p57">
              <a:extLst>
                <a:ext uri="{FF2B5EF4-FFF2-40B4-BE49-F238E27FC236}">
                  <a16:creationId xmlns:a16="http://schemas.microsoft.com/office/drawing/2014/main" id="{299D0162-AE0C-4407-AC2D-036DBD649589}"/>
                </a:ext>
              </a:extLst>
            </p:cNvPr>
            <p:cNvSpPr/>
            <p:nvPr/>
          </p:nvSpPr>
          <p:spPr>
            <a:xfrm>
              <a:off x="44211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36;p57">
              <a:extLst>
                <a:ext uri="{FF2B5EF4-FFF2-40B4-BE49-F238E27FC236}">
                  <a16:creationId xmlns:a16="http://schemas.microsoft.com/office/drawing/2014/main" id="{D54F1E1D-87F3-40BF-ACF4-A51088A17E05}"/>
                </a:ext>
              </a:extLst>
            </p:cNvPr>
            <p:cNvSpPr/>
            <p:nvPr/>
          </p:nvSpPr>
          <p:spPr>
            <a:xfrm>
              <a:off x="46059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37;p57">
              <a:extLst>
                <a:ext uri="{FF2B5EF4-FFF2-40B4-BE49-F238E27FC236}">
                  <a16:creationId xmlns:a16="http://schemas.microsoft.com/office/drawing/2014/main" id="{BF6C2C22-CC03-4F0D-A93D-65C092C21DF2}"/>
                </a:ext>
              </a:extLst>
            </p:cNvPr>
            <p:cNvSpPr/>
            <p:nvPr/>
          </p:nvSpPr>
          <p:spPr>
            <a:xfrm>
              <a:off x="4791575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38;p57">
              <a:extLst>
                <a:ext uri="{FF2B5EF4-FFF2-40B4-BE49-F238E27FC236}">
                  <a16:creationId xmlns:a16="http://schemas.microsoft.com/office/drawing/2014/main" id="{A9F8DEFF-6494-4044-A620-D0C5571C5BAB}"/>
                </a:ext>
              </a:extLst>
            </p:cNvPr>
            <p:cNvSpPr/>
            <p:nvPr/>
          </p:nvSpPr>
          <p:spPr>
            <a:xfrm>
              <a:off x="49772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39;p57">
              <a:extLst>
                <a:ext uri="{FF2B5EF4-FFF2-40B4-BE49-F238E27FC236}">
                  <a16:creationId xmlns:a16="http://schemas.microsoft.com/office/drawing/2014/main" id="{D12394A3-9321-4F4F-B119-F51516C62C2D}"/>
                </a:ext>
              </a:extLst>
            </p:cNvPr>
            <p:cNvSpPr/>
            <p:nvPr/>
          </p:nvSpPr>
          <p:spPr>
            <a:xfrm>
              <a:off x="51620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40;p57">
              <a:extLst>
                <a:ext uri="{FF2B5EF4-FFF2-40B4-BE49-F238E27FC236}">
                  <a16:creationId xmlns:a16="http://schemas.microsoft.com/office/drawing/2014/main" id="{8029B8B7-7BF0-4F92-90F0-37A8FC1AC773}"/>
                </a:ext>
              </a:extLst>
            </p:cNvPr>
            <p:cNvSpPr/>
            <p:nvPr/>
          </p:nvSpPr>
          <p:spPr>
            <a:xfrm>
              <a:off x="5347675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41;p57">
              <a:extLst>
                <a:ext uri="{FF2B5EF4-FFF2-40B4-BE49-F238E27FC236}">
                  <a16:creationId xmlns:a16="http://schemas.microsoft.com/office/drawing/2014/main" id="{89804E65-5084-44EB-9A00-DF322077809E}"/>
                </a:ext>
              </a:extLst>
            </p:cNvPr>
            <p:cNvSpPr/>
            <p:nvPr/>
          </p:nvSpPr>
          <p:spPr>
            <a:xfrm>
              <a:off x="5532525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42;p57">
              <a:extLst>
                <a:ext uri="{FF2B5EF4-FFF2-40B4-BE49-F238E27FC236}">
                  <a16:creationId xmlns:a16="http://schemas.microsoft.com/office/drawing/2014/main" id="{837A8ABE-A65D-44FB-9196-E3B14EF2DD19}"/>
                </a:ext>
              </a:extLst>
            </p:cNvPr>
            <p:cNvSpPr/>
            <p:nvPr/>
          </p:nvSpPr>
          <p:spPr>
            <a:xfrm>
              <a:off x="2011900" y="2086425"/>
              <a:ext cx="6450" cy="1381425"/>
            </a:xfrm>
            <a:custGeom>
              <a:avLst/>
              <a:gdLst/>
              <a:ahLst/>
              <a:cxnLst/>
              <a:rect l="l" t="t" r="r" b="b"/>
              <a:pathLst>
                <a:path w="258" h="55257" extrusionOk="0">
                  <a:moveTo>
                    <a:pt x="0" y="0"/>
                  </a:moveTo>
                  <a:lnTo>
                    <a:pt x="0" y="55257"/>
                  </a:lnTo>
                  <a:lnTo>
                    <a:pt x="257" y="55257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43;p57">
              <a:extLst>
                <a:ext uri="{FF2B5EF4-FFF2-40B4-BE49-F238E27FC236}">
                  <a16:creationId xmlns:a16="http://schemas.microsoft.com/office/drawing/2014/main" id="{B8B02F0F-01E3-46AB-885D-BC5E28B36D90}"/>
                </a:ext>
              </a:extLst>
            </p:cNvPr>
            <p:cNvSpPr/>
            <p:nvPr/>
          </p:nvSpPr>
          <p:spPr>
            <a:xfrm>
              <a:off x="2015100" y="3464625"/>
              <a:ext cx="87625" cy="6450"/>
            </a:xfrm>
            <a:custGeom>
              <a:avLst/>
              <a:gdLst/>
              <a:ahLst/>
              <a:cxnLst/>
              <a:rect l="l" t="t" r="r" b="b"/>
              <a:pathLst>
                <a:path w="3505" h="258" extrusionOk="0">
                  <a:moveTo>
                    <a:pt x="1" y="0"/>
                  </a:moveTo>
                  <a:lnTo>
                    <a:pt x="1" y="257"/>
                  </a:lnTo>
                  <a:lnTo>
                    <a:pt x="3505" y="257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44;p57">
              <a:extLst>
                <a:ext uri="{FF2B5EF4-FFF2-40B4-BE49-F238E27FC236}">
                  <a16:creationId xmlns:a16="http://schemas.microsoft.com/office/drawing/2014/main" id="{19538D13-763C-40D0-AA4F-36B3EA23770A}"/>
                </a:ext>
              </a:extLst>
            </p:cNvPr>
            <p:cNvSpPr/>
            <p:nvPr/>
          </p:nvSpPr>
          <p:spPr>
            <a:xfrm>
              <a:off x="1917875" y="3188175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45;p57">
              <a:extLst>
                <a:ext uri="{FF2B5EF4-FFF2-40B4-BE49-F238E27FC236}">
                  <a16:creationId xmlns:a16="http://schemas.microsoft.com/office/drawing/2014/main" id="{126643FF-03DB-49E4-BB3C-0198C8C82C98}"/>
                </a:ext>
              </a:extLst>
            </p:cNvPr>
            <p:cNvSpPr/>
            <p:nvPr/>
          </p:nvSpPr>
          <p:spPr>
            <a:xfrm>
              <a:off x="1917875" y="2911725"/>
              <a:ext cx="97250" cy="7275"/>
            </a:xfrm>
            <a:custGeom>
              <a:avLst/>
              <a:gdLst/>
              <a:ahLst/>
              <a:cxnLst/>
              <a:rect l="l" t="t" r="r" b="b"/>
              <a:pathLst>
                <a:path w="3890" h="291" extrusionOk="0">
                  <a:moveTo>
                    <a:pt x="0" y="1"/>
                  </a:moveTo>
                  <a:lnTo>
                    <a:pt x="0" y="290"/>
                  </a:lnTo>
                  <a:lnTo>
                    <a:pt x="3890" y="290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46;p57">
              <a:extLst>
                <a:ext uri="{FF2B5EF4-FFF2-40B4-BE49-F238E27FC236}">
                  <a16:creationId xmlns:a16="http://schemas.microsoft.com/office/drawing/2014/main" id="{D7E528CE-6168-4836-8AFE-C5311EB1D877}"/>
                </a:ext>
              </a:extLst>
            </p:cNvPr>
            <p:cNvSpPr/>
            <p:nvPr/>
          </p:nvSpPr>
          <p:spPr>
            <a:xfrm>
              <a:off x="1917875" y="263610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7"/>
                  </a:lnTo>
                  <a:lnTo>
                    <a:pt x="3890" y="257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47;p57">
              <a:extLst>
                <a:ext uri="{FF2B5EF4-FFF2-40B4-BE49-F238E27FC236}">
                  <a16:creationId xmlns:a16="http://schemas.microsoft.com/office/drawing/2014/main" id="{9DF57BB1-6E7D-41A7-8620-00B59568E120}"/>
                </a:ext>
              </a:extLst>
            </p:cNvPr>
            <p:cNvSpPr/>
            <p:nvPr/>
          </p:nvSpPr>
          <p:spPr>
            <a:xfrm>
              <a:off x="1917875" y="235965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48;p57">
              <a:extLst>
                <a:ext uri="{FF2B5EF4-FFF2-40B4-BE49-F238E27FC236}">
                  <a16:creationId xmlns:a16="http://schemas.microsoft.com/office/drawing/2014/main" id="{9C59EC3A-B84B-45BD-A259-1F8E34B0D40A}"/>
                </a:ext>
              </a:extLst>
            </p:cNvPr>
            <p:cNvSpPr/>
            <p:nvPr/>
          </p:nvSpPr>
          <p:spPr>
            <a:xfrm>
              <a:off x="1917875" y="208320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1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49;p57">
              <a:extLst>
                <a:ext uri="{FF2B5EF4-FFF2-40B4-BE49-F238E27FC236}">
                  <a16:creationId xmlns:a16="http://schemas.microsoft.com/office/drawing/2014/main" id="{4BEF0875-D4DA-4BAC-AB06-A60E86B0A043}"/>
                </a:ext>
              </a:extLst>
            </p:cNvPr>
            <p:cNvSpPr/>
            <p:nvPr/>
          </p:nvSpPr>
          <p:spPr>
            <a:xfrm>
              <a:off x="2093050" y="2349650"/>
              <a:ext cx="214600" cy="855725"/>
            </a:xfrm>
            <a:custGeom>
              <a:avLst/>
              <a:gdLst/>
              <a:ahLst/>
              <a:cxnLst/>
              <a:rect l="l" t="t" r="r" b="b"/>
              <a:pathLst>
                <a:path w="8584" h="34229" extrusionOk="0">
                  <a:moveTo>
                    <a:pt x="7976" y="1"/>
                  </a:moveTo>
                  <a:cubicBezTo>
                    <a:pt x="7740" y="1"/>
                    <a:pt x="7541" y="154"/>
                    <a:pt x="7458" y="400"/>
                  </a:cubicBezTo>
                  <a:lnTo>
                    <a:pt x="65" y="33574"/>
                  </a:lnTo>
                  <a:cubicBezTo>
                    <a:pt x="1" y="33863"/>
                    <a:pt x="194" y="34152"/>
                    <a:pt x="483" y="34217"/>
                  </a:cubicBezTo>
                  <a:cubicBezTo>
                    <a:pt x="517" y="34225"/>
                    <a:pt x="551" y="34229"/>
                    <a:pt x="585" y="34229"/>
                  </a:cubicBezTo>
                  <a:cubicBezTo>
                    <a:pt x="812" y="34229"/>
                    <a:pt x="1038" y="34050"/>
                    <a:pt x="1094" y="33799"/>
                  </a:cubicBezTo>
                  <a:lnTo>
                    <a:pt x="8519" y="658"/>
                  </a:lnTo>
                  <a:cubicBezTo>
                    <a:pt x="8583" y="368"/>
                    <a:pt x="8391" y="79"/>
                    <a:pt x="8101" y="15"/>
                  </a:cubicBezTo>
                  <a:cubicBezTo>
                    <a:pt x="8059" y="5"/>
                    <a:pt x="8017" y="1"/>
                    <a:pt x="7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50;p57">
              <a:extLst>
                <a:ext uri="{FF2B5EF4-FFF2-40B4-BE49-F238E27FC236}">
                  <a16:creationId xmlns:a16="http://schemas.microsoft.com/office/drawing/2014/main" id="{4C35F374-2EFE-4BF4-B9CE-9614DB779F64}"/>
                </a:ext>
              </a:extLst>
            </p:cNvPr>
            <p:cNvSpPr/>
            <p:nvPr/>
          </p:nvSpPr>
          <p:spPr>
            <a:xfrm>
              <a:off x="2277900" y="2349575"/>
              <a:ext cx="215375" cy="496275"/>
            </a:xfrm>
            <a:custGeom>
              <a:avLst/>
              <a:gdLst/>
              <a:ahLst/>
              <a:cxnLst/>
              <a:rect l="l" t="t" r="r" b="b"/>
              <a:pathLst>
                <a:path w="8615" h="19851" extrusionOk="0">
                  <a:moveTo>
                    <a:pt x="629" y="0"/>
                  </a:moveTo>
                  <a:cubicBezTo>
                    <a:pt x="558" y="0"/>
                    <a:pt x="486" y="16"/>
                    <a:pt x="418" y="50"/>
                  </a:cubicBezTo>
                  <a:cubicBezTo>
                    <a:pt x="129" y="146"/>
                    <a:pt x="0" y="468"/>
                    <a:pt x="97" y="725"/>
                  </a:cubicBezTo>
                  <a:lnTo>
                    <a:pt x="7522" y="19529"/>
                  </a:lnTo>
                  <a:cubicBezTo>
                    <a:pt x="7597" y="19729"/>
                    <a:pt x="7806" y="19851"/>
                    <a:pt x="8017" y="19851"/>
                  </a:cubicBezTo>
                  <a:cubicBezTo>
                    <a:pt x="8078" y="19851"/>
                    <a:pt x="8139" y="19840"/>
                    <a:pt x="8197" y="19819"/>
                  </a:cubicBezTo>
                  <a:cubicBezTo>
                    <a:pt x="8486" y="19722"/>
                    <a:pt x="8615" y="19401"/>
                    <a:pt x="8518" y="19112"/>
                  </a:cubicBezTo>
                  <a:lnTo>
                    <a:pt x="1093" y="339"/>
                  </a:lnTo>
                  <a:cubicBezTo>
                    <a:pt x="1022" y="126"/>
                    <a:pt x="829" y="0"/>
                    <a:pt x="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51;p57">
              <a:extLst>
                <a:ext uri="{FF2B5EF4-FFF2-40B4-BE49-F238E27FC236}">
                  <a16:creationId xmlns:a16="http://schemas.microsoft.com/office/drawing/2014/main" id="{12E6619D-0F20-4A95-9956-EEA804A3C459}"/>
                </a:ext>
              </a:extLst>
            </p:cNvPr>
            <p:cNvSpPr/>
            <p:nvPr/>
          </p:nvSpPr>
          <p:spPr>
            <a:xfrm>
              <a:off x="2463525" y="2625750"/>
              <a:ext cx="214600" cy="220300"/>
            </a:xfrm>
            <a:custGeom>
              <a:avLst/>
              <a:gdLst/>
              <a:ahLst/>
              <a:cxnLst/>
              <a:rect l="l" t="t" r="r" b="b"/>
              <a:pathLst>
                <a:path w="8584" h="8812" extrusionOk="0">
                  <a:moveTo>
                    <a:pt x="8009" y="0"/>
                  </a:moveTo>
                  <a:cubicBezTo>
                    <a:pt x="7862" y="0"/>
                    <a:pt x="7719" y="57"/>
                    <a:pt x="7619" y="157"/>
                  </a:cubicBezTo>
                  <a:lnTo>
                    <a:pt x="193" y="7904"/>
                  </a:lnTo>
                  <a:cubicBezTo>
                    <a:pt x="0" y="8129"/>
                    <a:pt x="0" y="8450"/>
                    <a:pt x="225" y="8643"/>
                  </a:cubicBezTo>
                  <a:cubicBezTo>
                    <a:pt x="322" y="8756"/>
                    <a:pt x="459" y="8812"/>
                    <a:pt x="595" y="8812"/>
                  </a:cubicBezTo>
                  <a:cubicBezTo>
                    <a:pt x="732" y="8812"/>
                    <a:pt x="868" y="8756"/>
                    <a:pt x="965" y="8643"/>
                  </a:cubicBezTo>
                  <a:lnTo>
                    <a:pt x="8390" y="896"/>
                  </a:lnTo>
                  <a:cubicBezTo>
                    <a:pt x="8583" y="703"/>
                    <a:pt x="8583" y="350"/>
                    <a:pt x="8390" y="157"/>
                  </a:cubicBezTo>
                  <a:cubicBezTo>
                    <a:pt x="8282" y="49"/>
                    <a:pt x="8144" y="0"/>
                    <a:pt x="8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52;p57">
              <a:extLst>
                <a:ext uri="{FF2B5EF4-FFF2-40B4-BE49-F238E27FC236}">
                  <a16:creationId xmlns:a16="http://schemas.microsoft.com/office/drawing/2014/main" id="{39FB5DA1-B558-4AFB-9028-094B3CFBAB95}"/>
                </a:ext>
              </a:extLst>
            </p:cNvPr>
            <p:cNvSpPr/>
            <p:nvPr/>
          </p:nvSpPr>
          <p:spPr>
            <a:xfrm>
              <a:off x="2648350" y="2625650"/>
              <a:ext cx="215400" cy="523975"/>
            </a:xfrm>
            <a:custGeom>
              <a:avLst/>
              <a:gdLst/>
              <a:ahLst/>
              <a:cxnLst/>
              <a:rect l="l" t="t" r="r" b="b"/>
              <a:pathLst>
                <a:path w="8616" h="20959" extrusionOk="0">
                  <a:moveTo>
                    <a:pt x="609" y="1"/>
                  </a:moveTo>
                  <a:cubicBezTo>
                    <a:pt x="547" y="1"/>
                    <a:pt x="483" y="11"/>
                    <a:pt x="419" y="32"/>
                  </a:cubicBezTo>
                  <a:cubicBezTo>
                    <a:pt x="161" y="129"/>
                    <a:pt x="1" y="450"/>
                    <a:pt x="97" y="740"/>
                  </a:cubicBezTo>
                  <a:lnTo>
                    <a:pt x="7522" y="20605"/>
                  </a:lnTo>
                  <a:cubicBezTo>
                    <a:pt x="7598" y="20830"/>
                    <a:pt x="7809" y="20958"/>
                    <a:pt x="8020" y="20958"/>
                  </a:cubicBezTo>
                  <a:cubicBezTo>
                    <a:pt x="8081" y="20958"/>
                    <a:pt x="8141" y="20948"/>
                    <a:pt x="8198" y="20926"/>
                  </a:cubicBezTo>
                  <a:cubicBezTo>
                    <a:pt x="8487" y="20830"/>
                    <a:pt x="8615" y="20509"/>
                    <a:pt x="8519" y="20251"/>
                  </a:cubicBezTo>
                  <a:lnTo>
                    <a:pt x="1126" y="354"/>
                  </a:lnTo>
                  <a:cubicBezTo>
                    <a:pt x="1026" y="129"/>
                    <a:pt x="828" y="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53;p57">
              <a:extLst>
                <a:ext uri="{FF2B5EF4-FFF2-40B4-BE49-F238E27FC236}">
                  <a16:creationId xmlns:a16="http://schemas.microsoft.com/office/drawing/2014/main" id="{E8D624FA-FB9B-47D0-BB26-5BBB047E8673}"/>
                </a:ext>
              </a:extLst>
            </p:cNvPr>
            <p:cNvSpPr/>
            <p:nvPr/>
          </p:nvSpPr>
          <p:spPr>
            <a:xfrm>
              <a:off x="2834000" y="2349650"/>
              <a:ext cx="215375" cy="800275"/>
            </a:xfrm>
            <a:custGeom>
              <a:avLst/>
              <a:gdLst/>
              <a:ahLst/>
              <a:cxnLst/>
              <a:rect l="l" t="t" r="r" b="b"/>
              <a:pathLst>
                <a:path w="8615" h="32011" extrusionOk="0">
                  <a:moveTo>
                    <a:pt x="8005" y="1"/>
                  </a:moveTo>
                  <a:cubicBezTo>
                    <a:pt x="7763" y="1"/>
                    <a:pt x="7545" y="154"/>
                    <a:pt x="7490" y="400"/>
                  </a:cubicBezTo>
                  <a:lnTo>
                    <a:pt x="64" y="31356"/>
                  </a:lnTo>
                  <a:cubicBezTo>
                    <a:pt x="0" y="31645"/>
                    <a:pt x="193" y="31934"/>
                    <a:pt x="482" y="31999"/>
                  </a:cubicBezTo>
                  <a:cubicBezTo>
                    <a:pt x="520" y="32007"/>
                    <a:pt x="558" y="32011"/>
                    <a:pt x="595" y="32011"/>
                  </a:cubicBezTo>
                  <a:cubicBezTo>
                    <a:pt x="843" y="32011"/>
                    <a:pt x="1069" y="31832"/>
                    <a:pt x="1125" y="31581"/>
                  </a:cubicBezTo>
                  <a:lnTo>
                    <a:pt x="8518" y="658"/>
                  </a:lnTo>
                  <a:cubicBezTo>
                    <a:pt x="8615" y="368"/>
                    <a:pt x="8422" y="79"/>
                    <a:pt x="8133" y="15"/>
                  </a:cubicBezTo>
                  <a:cubicBezTo>
                    <a:pt x="8090" y="5"/>
                    <a:pt x="8047" y="1"/>
                    <a:pt x="8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54;p57">
              <a:extLst>
                <a:ext uri="{FF2B5EF4-FFF2-40B4-BE49-F238E27FC236}">
                  <a16:creationId xmlns:a16="http://schemas.microsoft.com/office/drawing/2014/main" id="{50FC78B1-5530-4A40-BD9F-49541E4D4E76}"/>
                </a:ext>
              </a:extLst>
            </p:cNvPr>
            <p:cNvSpPr/>
            <p:nvPr/>
          </p:nvSpPr>
          <p:spPr>
            <a:xfrm>
              <a:off x="3018825" y="2072975"/>
              <a:ext cx="216200" cy="303350"/>
            </a:xfrm>
            <a:custGeom>
              <a:avLst/>
              <a:gdLst/>
              <a:ahLst/>
              <a:cxnLst/>
              <a:rect l="l" t="t" r="r" b="b"/>
              <a:pathLst>
                <a:path w="8648" h="12134" extrusionOk="0">
                  <a:moveTo>
                    <a:pt x="8042" y="1"/>
                  </a:moveTo>
                  <a:cubicBezTo>
                    <a:pt x="7867" y="1"/>
                    <a:pt x="7688" y="86"/>
                    <a:pt x="7586" y="249"/>
                  </a:cubicBezTo>
                  <a:lnTo>
                    <a:pt x="161" y="11307"/>
                  </a:lnTo>
                  <a:cubicBezTo>
                    <a:pt x="0" y="11532"/>
                    <a:pt x="65" y="11885"/>
                    <a:pt x="322" y="12046"/>
                  </a:cubicBezTo>
                  <a:cubicBezTo>
                    <a:pt x="416" y="12105"/>
                    <a:pt x="519" y="12134"/>
                    <a:pt x="619" y="12134"/>
                  </a:cubicBezTo>
                  <a:cubicBezTo>
                    <a:pt x="793" y="12134"/>
                    <a:pt x="959" y="12048"/>
                    <a:pt x="1061" y="11885"/>
                  </a:cubicBezTo>
                  <a:lnTo>
                    <a:pt x="8486" y="860"/>
                  </a:lnTo>
                  <a:cubicBezTo>
                    <a:pt x="8647" y="603"/>
                    <a:pt x="8583" y="281"/>
                    <a:pt x="8326" y="88"/>
                  </a:cubicBezTo>
                  <a:cubicBezTo>
                    <a:pt x="8243" y="29"/>
                    <a:pt x="8143" y="1"/>
                    <a:pt x="8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55;p57">
              <a:extLst>
                <a:ext uri="{FF2B5EF4-FFF2-40B4-BE49-F238E27FC236}">
                  <a16:creationId xmlns:a16="http://schemas.microsoft.com/office/drawing/2014/main" id="{A726B96C-EB08-4DA1-91B8-FBC6366425CA}"/>
                </a:ext>
              </a:extLst>
            </p:cNvPr>
            <p:cNvSpPr/>
            <p:nvPr/>
          </p:nvSpPr>
          <p:spPr>
            <a:xfrm>
              <a:off x="3205250" y="2073275"/>
              <a:ext cx="213800" cy="1270100"/>
            </a:xfrm>
            <a:custGeom>
              <a:avLst/>
              <a:gdLst/>
              <a:ahLst/>
              <a:cxnLst/>
              <a:rect l="l" t="t" r="r" b="b"/>
              <a:pathLst>
                <a:path w="8552" h="50804" extrusionOk="0">
                  <a:moveTo>
                    <a:pt x="592" y="1"/>
                  </a:moveTo>
                  <a:cubicBezTo>
                    <a:pt x="557" y="1"/>
                    <a:pt x="520" y="5"/>
                    <a:pt x="483" y="12"/>
                  </a:cubicBezTo>
                  <a:cubicBezTo>
                    <a:pt x="194" y="44"/>
                    <a:pt x="1" y="333"/>
                    <a:pt x="33" y="623"/>
                  </a:cubicBezTo>
                  <a:lnTo>
                    <a:pt x="7458" y="50350"/>
                  </a:lnTo>
                  <a:cubicBezTo>
                    <a:pt x="7488" y="50619"/>
                    <a:pt x="7739" y="50804"/>
                    <a:pt x="8006" y="50804"/>
                  </a:cubicBezTo>
                  <a:cubicBezTo>
                    <a:pt x="8027" y="50804"/>
                    <a:pt x="8048" y="50803"/>
                    <a:pt x="8069" y="50800"/>
                  </a:cubicBezTo>
                  <a:cubicBezTo>
                    <a:pt x="8358" y="50736"/>
                    <a:pt x="8551" y="50479"/>
                    <a:pt x="8519" y="50190"/>
                  </a:cubicBezTo>
                  <a:lnTo>
                    <a:pt x="1094" y="462"/>
                  </a:lnTo>
                  <a:cubicBezTo>
                    <a:pt x="1065" y="206"/>
                    <a:pt x="861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56;p57">
              <a:extLst>
                <a:ext uri="{FF2B5EF4-FFF2-40B4-BE49-F238E27FC236}">
                  <a16:creationId xmlns:a16="http://schemas.microsoft.com/office/drawing/2014/main" id="{FEA000B6-515D-42D7-82FE-B9D153D1108D}"/>
                </a:ext>
              </a:extLst>
            </p:cNvPr>
            <p:cNvSpPr/>
            <p:nvPr/>
          </p:nvSpPr>
          <p:spPr>
            <a:xfrm>
              <a:off x="3390100" y="3233525"/>
              <a:ext cx="215375" cy="109425"/>
            </a:xfrm>
            <a:custGeom>
              <a:avLst/>
              <a:gdLst/>
              <a:ahLst/>
              <a:cxnLst/>
              <a:rect l="l" t="t" r="r" b="b"/>
              <a:pathLst>
                <a:path w="8615" h="4377" extrusionOk="0">
                  <a:moveTo>
                    <a:pt x="8014" y="0"/>
                  </a:moveTo>
                  <a:cubicBezTo>
                    <a:pt x="7936" y="0"/>
                    <a:pt x="7857" y="16"/>
                    <a:pt x="7779" y="51"/>
                  </a:cubicBezTo>
                  <a:lnTo>
                    <a:pt x="386" y="3362"/>
                  </a:lnTo>
                  <a:cubicBezTo>
                    <a:pt x="96" y="3490"/>
                    <a:pt x="0" y="3812"/>
                    <a:pt x="96" y="4069"/>
                  </a:cubicBezTo>
                  <a:cubicBezTo>
                    <a:pt x="191" y="4257"/>
                    <a:pt x="388" y="4377"/>
                    <a:pt x="588" y="4377"/>
                  </a:cubicBezTo>
                  <a:cubicBezTo>
                    <a:pt x="661" y="4377"/>
                    <a:pt x="735" y="4361"/>
                    <a:pt x="804" y="4326"/>
                  </a:cubicBezTo>
                  <a:lnTo>
                    <a:pt x="8229" y="1015"/>
                  </a:lnTo>
                  <a:cubicBezTo>
                    <a:pt x="8486" y="887"/>
                    <a:pt x="8615" y="597"/>
                    <a:pt x="8486" y="308"/>
                  </a:cubicBezTo>
                  <a:cubicBezTo>
                    <a:pt x="8416" y="120"/>
                    <a:pt x="8224" y="0"/>
                    <a:pt x="8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57;p57">
              <a:extLst>
                <a:ext uri="{FF2B5EF4-FFF2-40B4-BE49-F238E27FC236}">
                  <a16:creationId xmlns:a16="http://schemas.microsoft.com/office/drawing/2014/main" id="{5FE871F9-45F2-4E5A-8ECA-262EE18A517B}"/>
                </a:ext>
              </a:extLst>
            </p:cNvPr>
            <p:cNvSpPr/>
            <p:nvPr/>
          </p:nvSpPr>
          <p:spPr>
            <a:xfrm>
              <a:off x="3575725" y="3205775"/>
              <a:ext cx="214575" cy="54250"/>
            </a:xfrm>
            <a:custGeom>
              <a:avLst/>
              <a:gdLst/>
              <a:ahLst/>
              <a:cxnLst/>
              <a:rect l="l" t="t" r="r" b="b"/>
              <a:pathLst>
                <a:path w="8583" h="2170" extrusionOk="0">
                  <a:moveTo>
                    <a:pt x="7971" y="0"/>
                  </a:moveTo>
                  <a:cubicBezTo>
                    <a:pt x="7950" y="0"/>
                    <a:pt x="7929" y="1"/>
                    <a:pt x="7908" y="4"/>
                  </a:cubicBezTo>
                  <a:lnTo>
                    <a:pt x="515" y="1129"/>
                  </a:lnTo>
                  <a:cubicBezTo>
                    <a:pt x="225" y="1161"/>
                    <a:pt x="0" y="1418"/>
                    <a:pt x="65" y="1707"/>
                  </a:cubicBezTo>
                  <a:cubicBezTo>
                    <a:pt x="93" y="1987"/>
                    <a:pt x="291" y="2170"/>
                    <a:pt x="554" y="2170"/>
                  </a:cubicBezTo>
                  <a:cubicBezTo>
                    <a:pt x="593" y="2170"/>
                    <a:pt x="634" y="2166"/>
                    <a:pt x="675" y="2157"/>
                  </a:cubicBezTo>
                  <a:lnTo>
                    <a:pt x="8069" y="1064"/>
                  </a:lnTo>
                  <a:cubicBezTo>
                    <a:pt x="8358" y="1032"/>
                    <a:pt x="8583" y="743"/>
                    <a:pt x="8519" y="454"/>
                  </a:cubicBezTo>
                  <a:cubicBezTo>
                    <a:pt x="8489" y="185"/>
                    <a:pt x="8238" y="0"/>
                    <a:pt x="7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58;p57">
              <a:extLst>
                <a:ext uri="{FF2B5EF4-FFF2-40B4-BE49-F238E27FC236}">
                  <a16:creationId xmlns:a16="http://schemas.microsoft.com/office/drawing/2014/main" id="{90CC27F4-F514-4C86-8ECB-597B9A1B1AE4}"/>
                </a:ext>
              </a:extLst>
            </p:cNvPr>
            <p:cNvSpPr/>
            <p:nvPr/>
          </p:nvSpPr>
          <p:spPr>
            <a:xfrm>
              <a:off x="3760550" y="3122975"/>
              <a:ext cx="215400" cy="109875"/>
            </a:xfrm>
            <a:custGeom>
              <a:avLst/>
              <a:gdLst/>
              <a:ahLst/>
              <a:cxnLst/>
              <a:rect l="l" t="t" r="r" b="b"/>
              <a:pathLst>
                <a:path w="8616" h="4395" extrusionOk="0">
                  <a:moveTo>
                    <a:pt x="8013" y="1"/>
                  </a:moveTo>
                  <a:cubicBezTo>
                    <a:pt x="7944" y="1"/>
                    <a:pt x="7876" y="13"/>
                    <a:pt x="7812" y="37"/>
                  </a:cubicBezTo>
                  <a:lnTo>
                    <a:pt x="386" y="3348"/>
                  </a:lnTo>
                  <a:cubicBezTo>
                    <a:pt x="129" y="3476"/>
                    <a:pt x="1" y="3798"/>
                    <a:pt x="129" y="4055"/>
                  </a:cubicBezTo>
                  <a:cubicBezTo>
                    <a:pt x="200" y="4268"/>
                    <a:pt x="394" y="4394"/>
                    <a:pt x="606" y="4394"/>
                  </a:cubicBezTo>
                  <a:cubicBezTo>
                    <a:pt x="682" y="4394"/>
                    <a:pt x="760" y="4378"/>
                    <a:pt x="836" y="4344"/>
                  </a:cubicBezTo>
                  <a:lnTo>
                    <a:pt x="8230" y="1033"/>
                  </a:lnTo>
                  <a:cubicBezTo>
                    <a:pt x="8519" y="905"/>
                    <a:pt x="8615" y="583"/>
                    <a:pt x="8519" y="326"/>
                  </a:cubicBezTo>
                  <a:cubicBezTo>
                    <a:pt x="8422" y="109"/>
                    <a:pt x="8218" y="1"/>
                    <a:pt x="8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59;p57">
              <a:extLst>
                <a:ext uri="{FF2B5EF4-FFF2-40B4-BE49-F238E27FC236}">
                  <a16:creationId xmlns:a16="http://schemas.microsoft.com/office/drawing/2014/main" id="{5BE585BC-AD7C-4E3D-8E5B-40DCBE12D77D}"/>
                </a:ext>
              </a:extLst>
            </p:cNvPr>
            <p:cNvSpPr/>
            <p:nvPr/>
          </p:nvSpPr>
          <p:spPr>
            <a:xfrm>
              <a:off x="3945375" y="3012600"/>
              <a:ext cx="216200" cy="137375"/>
            </a:xfrm>
            <a:custGeom>
              <a:avLst/>
              <a:gdLst/>
              <a:ahLst/>
              <a:cxnLst/>
              <a:rect l="l" t="t" r="r" b="b"/>
              <a:pathLst>
                <a:path w="8648" h="5495" extrusionOk="0">
                  <a:moveTo>
                    <a:pt x="8032" y="0"/>
                  </a:moveTo>
                  <a:cubicBezTo>
                    <a:pt x="7935" y="0"/>
                    <a:pt x="7836" y="25"/>
                    <a:pt x="7748" y="80"/>
                  </a:cubicBezTo>
                  <a:lnTo>
                    <a:pt x="354" y="4484"/>
                  </a:lnTo>
                  <a:cubicBezTo>
                    <a:pt x="97" y="4645"/>
                    <a:pt x="1" y="4966"/>
                    <a:pt x="162" y="5223"/>
                  </a:cubicBezTo>
                  <a:cubicBezTo>
                    <a:pt x="269" y="5395"/>
                    <a:pt x="447" y="5495"/>
                    <a:pt x="631" y="5495"/>
                  </a:cubicBezTo>
                  <a:cubicBezTo>
                    <a:pt x="722" y="5495"/>
                    <a:pt x="815" y="5470"/>
                    <a:pt x="901" y="5416"/>
                  </a:cubicBezTo>
                  <a:lnTo>
                    <a:pt x="8326" y="980"/>
                  </a:lnTo>
                  <a:cubicBezTo>
                    <a:pt x="8551" y="852"/>
                    <a:pt x="8648" y="498"/>
                    <a:pt x="8487" y="241"/>
                  </a:cubicBezTo>
                  <a:cubicBezTo>
                    <a:pt x="8402" y="93"/>
                    <a:pt x="8220" y="0"/>
                    <a:pt x="80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60;p57">
              <a:extLst>
                <a:ext uri="{FF2B5EF4-FFF2-40B4-BE49-F238E27FC236}">
                  <a16:creationId xmlns:a16="http://schemas.microsoft.com/office/drawing/2014/main" id="{E2EFCB3D-59EA-420D-B5CF-908443042070}"/>
                </a:ext>
              </a:extLst>
            </p:cNvPr>
            <p:cNvSpPr/>
            <p:nvPr/>
          </p:nvSpPr>
          <p:spPr>
            <a:xfrm>
              <a:off x="4131025" y="3012275"/>
              <a:ext cx="215375" cy="82250"/>
            </a:xfrm>
            <a:custGeom>
              <a:avLst/>
              <a:gdLst/>
              <a:ahLst/>
              <a:cxnLst/>
              <a:rect l="l" t="t" r="r" b="b"/>
              <a:pathLst>
                <a:path w="8615" h="3290" extrusionOk="0">
                  <a:moveTo>
                    <a:pt x="602" y="1"/>
                  </a:moveTo>
                  <a:cubicBezTo>
                    <a:pt x="376" y="1"/>
                    <a:pt x="174" y="150"/>
                    <a:pt x="97" y="383"/>
                  </a:cubicBezTo>
                  <a:cubicBezTo>
                    <a:pt x="0" y="672"/>
                    <a:pt x="161" y="961"/>
                    <a:pt x="450" y="1058"/>
                  </a:cubicBezTo>
                  <a:lnTo>
                    <a:pt x="7876" y="3276"/>
                  </a:lnTo>
                  <a:cubicBezTo>
                    <a:pt x="7919" y="3285"/>
                    <a:pt x="7962" y="3290"/>
                    <a:pt x="8004" y="3290"/>
                  </a:cubicBezTo>
                  <a:cubicBezTo>
                    <a:pt x="8247" y="3290"/>
                    <a:pt x="8469" y="3141"/>
                    <a:pt x="8551" y="2922"/>
                  </a:cubicBezTo>
                  <a:cubicBezTo>
                    <a:pt x="8615" y="2633"/>
                    <a:pt x="8454" y="2311"/>
                    <a:pt x="8165" y="2247"/>
                  </a:cubicBezTo>
                  <a:lnTo>
                    <a:pt x="772" y="29"/>
                  </a:lnTo>
                  <a:cubicBezTo>
                    <a:pt x="715" y="10"/>
                    <a:pt x="658" y="1"/>
                    <a:pt x="6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61;p57">
              <a:extLst>
                <a:ext uri="{FF2B5EF4-FFF2-40B4-BE49-F238E27FC236}">
                  <a16:creationId xmlns:a16="http://schemas.microsoft.com/office/drawing/2014/main" id="{15011A6D-D7CD-4075-8DF2-64E68526300D}"/>
                </a:ext>
              </a:extLst>
            </p:cNvPr>
            <p:cNvSpPr/>
            <p:nvPr/>
          </p:nvSpPr>
          <p:spPr>
            <a:xfrm>
              <a:off x="4316650" y="3067625"/>
              <a:ext cx="215400" cy="137450"/>
            </a:xfrm>
            <a:custGeom>
              <a:avLst/>
              <a:gdLst/>
              <a:ahLst/>
              <a:cxnLst/>
              <a:rect l="l" t="t" r="r" b="b"/>
              <a:pathLst>
                <a:path w="8616" h="5498" extrusionOk="0">
                  <a:moveTo>
                    <a:pt x="598" y="1"/>
                  </a:moveTo>
                  <a:cubicBezTo>
                    <a:pt x="415" y="1"/>
                    <a:pt x="236" y="87"/>
                    <a:pt x="129" y="258"/>
                  </a:cubicBezTo>
                  <a:cubicBezTo>
                    <a:pt x="1" y="515"/>
                    <a:pt x="65" y="837"/>
                    <a:pt x="322" y="997"/>
                  </a:cubicBezTo>
                  <a:lnTo>
                    <a:pt x="7747" y="5433"/>
                  </a:lnTo>
                  <a:cubicBezTo>
                    <a:pt x="7833" y="5476"/>
                    <a:pt x="7926" y="5498"/>
                    <a:pt x="8018" y="5498"/>
                  </a:cubicBezTo>
                  <a:cubicBezTo>
                    <a:pt x="8201" y="5498"/>
                    <a:pt x="8380" y="5412"/>
                    <a:pt x="8487" y="5240"/>
                  </a:cubicBezTo>
                  <a:cubicBezTo>
                    <a:pt x="8615" y="4983"/>
                    <a:pt x="8551" y="4662"/>
                    <a:pt x="8294" y="4501"/>
                  </a:cubicBezTo>
                  <a:lnTo>
                    <a:pt x="868" y="65"/>
                  </a:lnTo>
                  <a:cubicBezTo>
                    <a:pt x="783" y="22"/>
                    <a:pt x="690" y="1"/>
                    <a:pt x="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62;p57">
              <a:extLst>
                <a:ext uri="{FF2B5EF4-FFF2-40B4-BE49-F238E27FC236}">
                  <a16:creationId xmlns:a16="http://schemas.microsoft.com/office/drawing/2014/main" id="{7FE3849F-E1BF-49BF-A79F-25906AA6DCE1}"/>
                </a:ext>
              </a:extLst>
            </p:cNvPr>
            <p:cNvSpPr/>
            <p:nvPr/>
          </p:nvSpPr>
          <p:spPr>
            <a:xfrm>
              <a:off x="4502275" y="2598425"/>
              <a:ext cx="215400" cy="606550"/>
            </a:xfrm>
            <a:custGeom>
              <a:avLst/>
              <a:gdLst/>
              <a:ahLst/>
              <a:cxnLst/>
              <a:rect l="l" t="t" r="r" b="b"/>
              <a:pathLst>
                <a:path w="8616" h="24262" extrusionOk="0">
                  <a:moveTo>
                    <a:pt x="7994" y="0"/>
                  </a:moveTo>
                  <a:cubicBezTo>
                    <a:pt x="7768" y="0"/>
                    <a:pt x="7568" y="144"/>
                    <a:pt x="7491" y="350"/>
                  </a:cubicBezTo>
                  <a:lnTo>
                    <a:pt x="65" y="23558"/>
                  </a:lnTo>
                  <a:cubicBezTo>
                    <a:pt x="1" y="23848"/>
                    <a:pt x="130" y="24137"/>
                    <a:pt x="419" y="24233"/>
                  </a:cubicBezTo>
                  <a:cubicBezTo>
                    <a:pt x="476" y="24252"/>
                    <a:pt x="533" y="24261"/>
                    <a:pt x="589" y="24261"/>
                  </a:cubicBezTo>
                  <a:cubicBezTo>
                    <a:pt x="815" y="24261"/>
                    <a:pt x="1016" y="24112"/>
                    <a:pt x="1094" y="23880"/>
                  </a:cubicBezTo>
                  <a:lnTo>
                    <a:pt x="8519" y="671"/>
                  </a:lnTo>
                  <a:cubicBezTo>
                    <a:pt x="8616" y="414"/>
                    <a:pt x="8455" y="93"/>
                    <a:pt x="8166" y="29"/>
                  </a:cubicBezTo>
                  <a:cubicBezTo>
                    <a:pt x="8108" y="9"/>
                    <a:pt x="8050" y="0"/>
                    <a:pt x="7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263;p57">
              <a:extLst>
                <a:ext uri="{FF2B5EF4-FFF2-40B4-BE49-F238E27FC236}">
                  <a16:creationId xmlns:a16="http://schemas.microsoft.com/office/drawing/2014/main" id="{E5DA8BFF-98EF-40E7-9080-D2769F70501B}"/>
                </a:ext>
              </a:extLst>
            </p:cNvPr>
            <p:cNvSpPr/>
            <p:nvPr/>
          </p:nvSpPr>
          <p:spPr>
            <a:xfrm>
              <a:off x="4687125" y="2515100"/>
              <a:ext cx="215375" cy="109875"/>
            </a:xfrm>
            <a:custGeom>
              <a:avLst/>
              <a:gdLst/>
              <a:ahLst/>
              <a:cxnLst/>
              <a:rect l="l" t="t" r="r" b="b"/>
              <a:pathLst>
                <a:path w="8615" h="4395" extrusionOk="0">
                  <a:moveTo>
                    <a:pt x="8027" y="0"/>
                  </a:moveTo>
                  <a:cubicBezTo>
                    <a:pt x="7954" y="0"/>
                    <a:pt x="7880" y="16"/>
                    <a:pt x="7811" y="51"/>
                  </a:cubicBezTo>
                  <a:lnTo>
                    <a:pt x="386" y="3362"/>
                  </a:lnTo>
                  <a:cubicBezTo>
                    <a:pt x="129" y="3490"/>
                    <a:pt x="0" y="3812"/>
                    <a:pt x="129" y="4069"/>
                  </a:cubicBezTo>
                  <a:cubicBezTo>
                    <a:pt x="201" y="4286"/>
                    <a:pt x="400" y="4394"/>
                    <a:pt x="617" y="4394"/>
                  </a:cubicBezTo>
                  <a:cubicBezTo>
                    <a:pt x="689" y="4394"/>
                    <a:pt x="764" y="4382"/>
                    <a:pt x="836" y="4358"/>
                  </a:cubicBezTo>
                  <a:lnTo>
                    <a:pt x="8229" y="1015"/>
                  </a:lnTo>
                  <a:cubicBezTo>
                    <a:pt x="8518" y="919"/>
                    <a:pt x="8615" y="597"/>
                    <a:pt x="8518" y="308"/>
                  </a:cubicBezTo>
                  <a:cubicBezTo>
                    <a:pt x="8424" y="120"/>
                    <a:pt x="8227" y="0"/>
                    <a:pt x="8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264;p57">
              <a:extLst>
                <a:ext uri="{FF2B5EF4-FFF2-40B4-BE49-F238E27FC236}">
                  <a16:creationId xmlns:a16="http://schemas.microsoft.com/office/drawing/2014/main" id="{8F0AF140-4705-4560-AE48-EE13AE762D2F}"/>
                </a:ext>
              </a:extLst>
            </p:cNvPr>
            <p:cNvSpPr/>
            <p:nvPr/>
          </p:nvSpPr>
          <p:spPr>
            <a:xfrm>
              <a:off x="4871950" y="2404650"/>
              <a:ext cx="216200" cy="137450"/>
            </a:xfrm>
            <a:custGeom>
              <a:avLst/>
              <a:gdLst/>
              <a:ahLst/>
              <a:cxnLst/>
              <a:rect l="l" t="t" r="r" b="b"/>
              <a:pathLst>
                <a:path w="8648" h="5498" extrusionOk="0">
                  <a:moveTo>
                    <a:pt x="8034" y="1"/>
                  </a:moveTo>
                  <a:cubicBezTo>
                    <a:pt x="7944" y="1"/>
                    <a:pt x="7854" y="22"/>
                    <a:pt x="7779" y="65"/>
                  </a:cubicBezTo>
                  <a:lnTo>
                    <a:pt x="354" y="4501"/>
                  </a:lnTo>
                  <a:cubicBezTo>
                    <a:pt x="97" y="4662"/>
                    <a:pt x="0" y="4983"/>
                    <a:pt x="161" y="5240"/>
                  </a:cubicBezTo>
                  <a:cubicBezTo>
                    <a:pt x="268" y="5412"/>
                    <a:pt x="447" y="5497"/>
                    <a:pt x="630" y="5497"/>
                  </a:cubicBezTo>
                  <a:cubicBezTo>
                    <a:pt x="722" y="5497"/>
                    <a:pt x="815" y="5476"/>
                    <a:pt x="900" y="5433"/>
                  </a:cubicBezTo>
                  <a:lnTo>
                    <a:pt x="8326" y="997"/>
                  </a:lnTo>
                  <a:cubicBezTo>
                    <a:pt x="8583" y="836"/>
                    <a:pt x="8647" y="515"/>
                    <a:pt x="8487" y="258"/>
                  </a:cubicBezTo>
                  <a:cubicBezTo>
                    <a:pt x="8401" y="86"/>
                    <a:pt x="8215" y="1"/>
                    <a:pt x="8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265;p57">
              <a:extLst>
                <a:ext uri="{FF2B5EF4-FFF2-40B4-BE49-F238E27FC236}">
                  <a16:creationId xmlns:a16="http://schemas.microsoft.com/office/drawing/2014/main" id="{060AA9C9-EB91-43B8-9DD8-B29FD6CDDE73}"/>
                </a:ext>
              </a:extLst>
            </p:cNvPr>
            <p:cNvSpPr/>
            <p:nvPr/>
          </p:nvSpPr>
          <p:spPr>
            <a:xfrm>
              <a:off x="5057575" y="2404650"/>
              <a:ext cx="216200" cy="137450"/>
            </a:xfrm>
            <a:custGeom>
              <a:avLst/>
              <a:gdLst/>
              <a:ahLst/>
              <a:cxnLst/>
              <a:rect l="l" t="t" r="r" b="b"/>
              <a:pathLst>
                <a:path w="8648" h="5498" extrusionOk="0">
                  <a:moveTo>
                    <a:pt x="623" y="1"/>
                  </a:moveTo>
                  <a:cubicBezTo>
                    <a:pt x="433" y="1"/>
                    <a:pt x="247" y="86"/>
                    <a:pt x="162" y="258"/>
                  </a:cubicBezTo>
                  <a:cubicBezTo>
                    <a:pt x="1" y="515"/>
                    <a:pt x="97" y="836"/>
                    <a:pt x="354" y="997"/>
                  </a:cubicBezTo>
                  <a:lnTo>
                    <a:pt x="7748" y="5433"/>
                  </a:lnTo>
                  <a:cubicBezTo>
                    <a:pt x="7833" y="5476"/>
                    <a:pt x="7926" y="5497"/>
                    <a:pt x="8018" y="5497"/>
                  </a:cubicBezTo>
                  <a:cubicBezTo>
                    <a:pt x="8201" y="5497"/>
                    <a:pt x="8380" y="5412"/>
                    <a:pt x="8487" y="5240"/>
                  </a:cubicBezTo>
                  <a:cubicBezTo>
                    <a:pt x="8648" y="4983"/>
                    <a:pt x="8551" y="4662"/>
                    <a:pt x="8294" y="4501"/>
                  </a:cubicBezTo>
                  <a:lnTo>
                    <a:pt x="901" y="65"/>
                  </a:lnTo>
                  <a:cubicBezTo>
                    <a:pt x="815" y="22"/>
                    <a:pt x="719" y="1"/>
                    <a:pt x="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266;p57">
              <a:extLst>
                <a:ext uri="{FF2B5EF4-FFF2-40B4-BE49-F238E27FC236}">
                  <a16:creationId xmlns:a16="http://schemas.microsoft.com/office/drawing/2014/main" id="{51AD50F5-C0A7-4A0E-9138-B0AB4DA131A3}"/>
                </a:ext>
              </a:extLst>
            </p:cNvPr>
            <p:cNvSpPr/>
            <p:nvPr/>
          </p:nvSpPr>
          <p:spPr>
            <a:xfrm>
              <a:off x="5243225" y="2515200"/>
              <a:ext cx="215375" cy="137350"/>
            </a:xfrm>
            <a:custGeom>
              <a:avLst/>
              <a:gdLst/>
              <a:ahLst/>
              <a:cxnLst/>
              <a:rect l="l" t="t" r="r" b="b"/>
              <a:pathLst>
                <a:path w="8615" h="5494" extrusionOk="0">
                  <a:moveTo>
                    <a:pt x="598" y="0"/>
                  </a:moveTo>
                  <a:cubicBezTo>
                    <a:pt x="414" y="0"/>
                    <a:pt x="236" y="100"/>
                    <a:pt x="129" y="272"/>
                  </a:cubicBezTo>
                  <a:cubicBezTo>
                    <a:pt x="0" y="529"/>
                    <a:pt x="64" y="850"/>
                    <a:pt x="322" y="1011"/>
                  </a:cubicBezTo>
                  <a:lnTo>
                    <a:pt x="7747" y="5415"/>
                  </a:lnTo>
                  <a:cubicBezTo>
                    <a:pt x="7833" y="5468"/>
                    <a:pt x="7926" y="5493"/>
                    <a:pt x="8017" y="5493"/>
                  </a:cubicBezTo>
                  <a:cubicBezTo>
                    <a:pt x="8201" y="5493"/>
                    <a:pt x="8379" y="5393"/>
                    <a:pt x="8486" y="5222"/>
                  </a:cubicBezTo>
                  <a:cubicBezTo>
                    <a:pt x="8615" y="4965"/>
                    <a:pt x="8551" y="4643"/>
                    <a:pt x="8293" y="4483"/>
                  </a:cubicBezTo>
                  <a:lnTo>
                    <a:pt x="868" y="79"/>
                  </a:lnTo>
                  <a:cubicBezTo>
                    <a:pt x="782" y="25"/>
                    <a:pt x="689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267;p57">
              <a:extLst>
                <a:ext uri="{FF2B5EF4-FFF2-40B4-BE49-F238E27FC236}">
                  <a16:creationId xmlns:a16="http://schemas.microsoft.com/office/drawing/2014/main" id="{7E74EF40-EC3D-4D92-ACF0-9D4B4AE2F757}"/>
                </a:ext>
              </a:extLst>
            </p:cNvPr>
            <p:cNvSpPr/>
            <p:nvPr/>
          </p:nvSpPr>
          <p:spPr>
            <a:xfrm>
              <a:off x="2074575" y="3159250"/>
              <a:ext cx="65925" cy="65100"/>
            </a:xfrm>
            <a:custGeom>
              <a:avLst/>
              <a:gdLst/>
              <a:ahLst/>
              <a:cxnLst/>
              <a:rect l="l" t="t" r="r" b="b"/>
              <a:pathLst>
                <a:path w="2637" h="2604" extrusionOk="0">
                  <a:moveTo>
                    <a:pt x="1318" y="0"/>
                  </a:moveTo>
                  <a:cubicBezTo>
                    <a:pt x="611" y="0"/>
                    <a:pt x="1" y="579"/>
                    <a:pt x="1" y="1286"/>
                  </a:cubicBezTo>
                  <a:cubicBezTo>
                    <a:pt x="1" y="2025"/>
                    <a:pt x="611" y="2604"/>
                    <a:pt x="1318" y="2604"/>
                  </a:cubicBezTo>
                  <a:cubicBezTo>
                    <a:pt x="2058" y="2604"/>
                    <a:pt x="2636" y="2025"/>
                    <a:pt x="2636" y="1286"/>
                  </a:cubicBezTo>
                  <a:cubicBezTo>
                    <a:pt x="2636" y="579"/>
                    <a:pt x="2058" y="0"/>
                    <a:pt x="1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268;p57">
              <a:extLst>
                <a:ext uri="{FF2B5EF4-FFF2-40B4-BE49-F238E27FC236}">
                  <a16:creationId xmlns:a16="http://schemas.microsoft.com/office/drawing/2014/main" id="{51B86C2D-60BE-49EE-B016-CA6B0B839E98}"/>
                </a:ext>
              </a:extLst>
            </p:cNvPr>
            <p:cNvSpPr/>
            <p:nvPr/>
          </p:nvSpPr>
          <p:spPr>
            <a:xfrm>
              <a:off x="2068150" y="3152000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5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5" y="2637"/>
                  </a:cubicBezTo>
                  <a:cubicBezTo>
                    <a:pt x="997" y="2637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5" y="547"/>
                  </a:cubicBezTo>
                  <a:close/>
                  <a:moveTo>
                    <a:pt x="1575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5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269;p57">
              <a:extLst>
                <a:ext uri="{FF2B5EF4-FFF2-40B4-BE49-F238E27FC236}">
                  <a16:creationId xmlns:a16="http://schemas.microsoft.com/office/drawing/2014/main" id="{BD1E9039-D661-4C72-8B46-13A5C90FC85C}"/>
                </a:ext>
              </a:extLst>
            </p:cNvPr>
            <p:cNvSpPr/>
            <p:nvPr/>
          </p:nvSpPr>
          <p:spPr>
            <a:xfrm>
              <a:off x="2260200" y="2329925"/>
              <a:ext cx="65925" cy="65900"/>
            </a:xfrm>
            <a:custGeom>
              <a:avLst/>
              <a:gdLst/>
              <a:ahLst/>
              <a:cxnLst/>
              <a:rect l="l" t="t" r="r" b="b"/>
              <a:pathLst>
                <a:path w="2637" h="2636" extrusionOk="0">
                  <a:moveTo>
                    <a:pt x="1319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57"/>
                    <a:pt x="579" y="2636"/>
                    <a:pt x="1319" y="2636"/>
                  </a:cubicBezTo>
                  <a:cubicBezTo>
                    <a:pt x="2026" y="2636"/>
                    <a:pt x="2637" y="2057"/>
                    <a:pt x="2637" y="1318"/>
                  </a:cubicBezTo>
                  <a:cubicBezTo>
                    <a:pt x="2637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270;p57">
              <a:extLst>
                <a:ext uri="{FF2B5EF4-FFF2-40B4-BE49-F238E27FC236}">
                  <a16:creationId xmlns:a16="http://schemas.microsoft.com/office/drawing/2014/main" id="{6DD75B53-F346-4482-9BB1-46614636ACAF}"/>
                </a:ext>
              </a:extLst>
            </p:cNvPr>
            <p:cNvSpPr/>
            <p:nvPr/>
          </p:nvSpPr>
          <p:spPr>
            <a:xfrm>
              <a:off x="2253775" y="2323475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47"/>
                  </a:moveTo>
                  <a:cubicBezTo>
                    <a:pt x="2154" y="547"/>
                    <a:pt x="2604" y="997"/>
                    <a:pt x="2604" y="1576"/>
                  </a:cubicBezTo>
                  <a:cubicBezTo>
                    <a:pt x="2604" y="2155"/>
                    <a:pt x="2154" y="2605"/>
                    <a:pt x="1576" y="2605"/>
                  </a:cubicBezTo>
                  <a:cubicBezTo>
                    <a:pt x="997" y="2605"/>
                    <a:pt x="515" y="2155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271;p57">
              <a:extLst>
                <a:ext uri="{FF2B5EF4-FFF2-40B4-BE49-F238E27FC236}">
                  <a16:creationId xmlns:a16="http://schemas.microsoft.com/office/drawing/2014/main" id="{1C09BCD1-4332-449C-9F18-6BDDFA6BAD80}"/>
                </a:ext>
              </a:extLst>
            </p:cNvPr>
            <p:cNvSpPr/>
            <p:nvPr/>
          </p:nvSpPr>
          <p:spPr>
            <a:xfrm>
              <a:off x="2445850" y="2800025"/>
              <a:ext cx="65100" cy="65125"/>
            </a:xfrm>
            <a:custGeom>
              <a:avLst/>
              <a:gdLst/>
              <a:ahLst/>
              <a:cxnLst/>
              <a:rect l="l" t="t" r="r" b="b"/>
              <a:pathLst>
                <a:path w="2604" h="2605" extrusionOk="0">
                  <a:moveTo>
                    <a:pt x="1286" y="1"/>
                  </a:moveTo>
                  <a:cubicBezTo>
                    <a:pt x="579" y="1"/>
                    <a:pt x="0" y="579"/>
                    <a:pt x="0" y="1286"/>
                  </a:cubicBezTo>
                  <a:cubicBezTo>
                    <a:pt x="0" y="2026"/>
                    <a:pt x="579" y="2604"/>
                    <a:pt x="1286" y="2604"/>
                  </a:cubicBezTo>
                  <a:cubicBezTo>
                    <a:pt x="2025" y="2604"/>
                    <a:pt x="2604" y="2026"/>
                    <a:pt x="2604" y="1286"/>
                  </a:cubicBezTo>
                  <a:cubicBezTo>
                    <a:pt x="2604" y="579"/>
                    <a:pt x="2025" y="1"/>
                    <a:pt x="1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272;p57">
              <a:extLst>
                <a:ext uri="{FF2B5EF4-FFF2-40B4-BE49-F238E27FC236}">
                  <a16:creationId xmlns:a16="http://schemas.microsoft.com/office/drawing/2014/main" id="{8C115883-0D29-4FF7-97A5-538356BD16E3}"/>
                </a:ext>
              </a:extLst>
            </p:cNvPr>
            <p:cNvSpPr/>
            <p:nvPr/>
          </p:nvSpPr>
          <p:spPr>
            <a:xfrm>
              <a:off x="2438600" y="2792800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5"/>
                  </a:cubicBezTo>
                  <a:cubicBezTo>
                    <a:pt x="2637" y="2154"/>
                    <a:pt x="2155" y="2636"/>
                    <a:pt x="1576" y="2636"/>
                  </a:cubicBezTo>
                  <a:cubicBezTo>
                    <a:pt x="997" y="2636"/>
                    <a:pt x="547" y="2154"/>
                    <a:pt x="547" y="1575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0"/>
                  </a:moveTo>
                  <a:cubicBezTo>
                    <a:pt x="708" y="0"/>
                    <a:pt x="1" y="708"/>
                    <a:pt x="1" y="1575"/>
                  </a:cubicBezTo>
                  <a:cubicBezTo>
                    <a:pt x="1" y="2475"/>
                    <a:pt x="708" y="3151"/>
                    <a:pt x="1576" y="3151"/>
                  </a:cubicBezTo>
                  <a:cubicBezTo>
                    <a:pt x="2476" y="3151"/>
                    <a:pt x="3151" y="2475"/>
                    <a:pt x="3151" y="1575"/>
                  </a:cubicBezTo>
                  <a:cubicBezTo>
                    <a:pt x="3151" y="708"/>
                    <a:pt x="2476" y="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273;p57">
              <a:extLst>
                <a:ext uri="{FF2B5EF4-FFF2-40B4-BE49-F238E27FC236}">
                  <a16:creationId xmlns:a16="http://schemas.microsoft.com/office/drawing/2014/main" id="{9F77A554-0381-4E2D-B701-C44906F3AFC7}"/>
                </a:ext>
              </a:extLst>
            </p:cNvPr>
            <p:cNvSpPr/>
            <p:nvPr/>
          </p:nvSpPr>
          <p:spPr>
            <a:xfrm>
              <a:off x="2630675" y="2606350"/>
              <a:ext cx="65925" cy="65925"/>
            </a:xfrm>
            <a:custGeom>
              <a:avLst/>
              <a:gdLst/>
              <a:ahLst/>
              <a:cxnLst/>
              <a:rect l="l" t="t" r="r" b="b"/>
              <a:pathLst>
                <a:path w="2637" h="2637" extrusionOk="0">
                  <a:moveTo>
                    <a:pt x="1318" y="1"/>
                  </a:moveTo>
                  <a:cubicBezTo>
                    <a:pt x="611" y="1"/>
                    <a:pt x="0" y="579"/>
                    <a:pt x="0" y="1319"/>
                  </a:cubicBezTo>
                  <a:cubicBezTo>
                    <a:pt x="0" y="2026"/>
                    <a:pt x="611" y="2637"/>
                    <a:pt x="1318" y="2637"/>
                  </a:cubicBezTo>
                  <a:cubicBezTo>
                    <a:pt x="2058" y="2637"/>
                    <a:pt x="2636" y="2026"/>
                    <a:pt x="2636" y="1319"/>
                  </a:cubicBezTo>
                  <a:cubicBezTo>
                    <a:pt x="2636" y="579"/>
                    <a:pt x="2058" y="1"/>
                    <a:pt x="1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274;p57">
              <a:extLst>
                <a:ext uri="{FF2B5EF4-FFF2-40B4-BE49-F238E27FC236}">
                  <a16:creationId xmlns:a16="http://schemas.microsoft.com/office/drawing/2014/main" id="{780D2723-A557-4510-8395-DA6FBD1CBB8F}"/>
                </a:ext>
              </a:extLst>
            </p:cNvPr>
            <p:cNvSpPr/>
            <p:nvPr/>
          </p:nvSpPr>
          <p:spPr>
            <a:xfrm>
              <a:off x="2624250" y="2599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5"/>
                  </a:moveTo>
                  <a:cubicBezTo>
                    <a:pt x="2154" y="515"/>
                    <a:pt x="2604" y="997"/>
                    <a:pt x="2604" y="1576"/>
                  </a:cubicBezTo>
                  <a:cubicBezTo>
                    <a:pt x="2604" y="2154"/>
                    <a:pt x="2154" y="2604"/>
                    <a:pt x="1575" y="2604"/>
                  </a:cubicBezTo>
                  <a:cubicBezTo>
                    <a:pt x="997" y="2604"/>
                    <a:pt x="547" y="2154"/>
                    <a:pt x="547" y="1576"/>
                  </a:cubicBezTo>
                  <a:cubicBezTo>
                    <a:pt x="547" y="997"/>
                    <a:pt x="997" y="515"/>
                    <a:pt x="1575" y="515"/>
                  </a:cubicBezTo>
                  <a:close/>
                  <a:moveTo>
                    <a:pt x="1575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5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275;p57">
              <a:extLst>
                <a:ext uri="{FF2B5EF4-FFF2-40B4-BE49-F238E27FC236}">
                  <a16:creationId xmlns:a16="http://schemas.microsoft.com/office/drawing/2014/main" id="{52CCD978-34F1-4AA3-8688-7EDF04C43F61}"/>
                </a:ext>
              </a:extLst>
            </p:cNvPr>
            <p:cNvSpPr/>
            <p:nvPr/>
          </p:nvSpPr>
          <p:spPr>
            <a:xfrm>
              <a:off x="2816300" y="3103800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9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25"/>
                    <a:pt x="579" y="2604"/>
                    <a:pt x="1319" y="2604"/>
                  </a:cubicBezTo>
                  <a:cubicBezTo>
                    <a:pt x="2026" y="2604"/>
                    <a:pt x="2605" y="2025"/>
                    <a:pt x="2605" y="1318"/>
                  </a:cubicBezTo>
                  <a:cubicBezTo>
                    <a:pt x="2605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276;p57">
              <a:extLst>
                <a:ext uri="{FF2B5EF4-FFF2-40B4-BE49-F238E27FC236}">
                  <a16:creationId xmlns:a16="http://schemas.microsoft.com/office/drawing/2014/main" id="{951D9C24-E4E0-4573-8F2D-E92CDC19BA49}"/>
                </a:ext>
              </a:extLst>
            </p:cNvPr>
            <p:cNvSpPr/>
            <p:nvPr/>
          </p:nvSpPr>
          <p:spPr>
            <a:xfrm>
              <a:off x="2809875" y="3096550"/>
              <a:ext cx="78775" cy="79600"/>
            </a:xfrm>
            <a:custGeom>
              <a:avLst/>
              <a:gdLst/>
              <a:ahLst/>
              <a:cxnLst/>
              <a:rect l="l" t="t" r="r" b="b"/>
              <a:pathLst>
                <a:path w="3151" h="3184" extrusionOk="0">
                  <a:moveTo>
                    <a:pt x="1576" y="547"/>
                  </a:moveTo>
                  <a:cubicBezTo>
                    <a:pt x="2154" y="547"/>
                    <a:pt x="2604" y="1030"/>
                    <a:pt x="2604" y="1608"/>
                  </a:cubicBezTo>
                  <a:cubicBezTo>
                    <a:pt x="2604" y="2155"/>
                    <a:pt x="2154" y="2637"/>
                    <a:pt x="1576" y="2637"/>
                  </a:cubicBezTo>
                  <a:cubicBezTo>
                    <a:pt x="997" y="2637"/>
                    <a:pt x="515" y="2155"/>
                    <a:pt x="515" y="1608"/>
                  </a:cubicBezTo>
                  <a:cubicBezTo>
                    <a:pt x="515" y="1030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608"/>
                  </a:cubicBezTo>
                  <a:cubicBezTo>
                    <a:pt x="1" y="2476"/>
                    <a:pt x="708" y="3183"/>
                    <a:pt x="1576" y="3183"/>
                  </a:cubicBezTo>
                  <a:cubicBezTo>
                    <a:pt x="2444" y="3183"/>
                    <a:pt x="3151" y="2476"/>
                    <a:pt x="3151" y="1608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277;p57">
              <a:extLst>
                <a:ext uri="{FF2B5EF4-FFF2-40B4-BE49-F238E27FC236}">
                  <a16:creationId xmlns:a16="http://schemas.microsoft.com/office/drawing/2014/main" id="{BDEE3C01-C34F-4300-8401-41D2E1E5FAA1}"/>
                </a:ext>
              </a:extLst>
            </p:cNvPr>
            <p:cNvSpPr/>
            <p:nvPr/>
          </p:nvSpPr>
          <p:spPr>
            <a:xfrm>
              <a:off x="3001150" y="2329925"/>
              <a:ext cx="65900" cy="65900"/>
            </a:xfrm>
            <a:custGeom>
              <a:avLst/>
              <a:gdLst/>
              <a:ahLst/>
              <a:cxnLst/>
              <a:rect l="l" t="t" r="r" b="b"/>
              <a:pathLst>
                <a:path w="2636" h="2636" extrusionOk="0">
                  <a:moveTo>
                    <a:pt x="1318" y="0"/>
                  </a:moveTo>
                  <a:cubicBezTo>
                    <a:pt x="611" y="0"/>
                    <a:pt x="0" y="579"/>
                    <a:pt x="0" y="1318"/>
                  </a:cubicBezTo>
                  <a:cubicBezTo>
                    <a:pt x="0" y="2057"/>
                    <a:pt x="611" y="2636"/>
                    <a:pt x="1318" y="2636"/>
                  </a:cubicBezTo>
                  <a:cubicBezTo>
                    <a:pt x="2057" y="2636"/>
                    <a:pt x="2636" y="2057"/>
                    <a:pt x="2636" y="1318"/>
                  </a:cubicBezTo>
                  <a:cubicBezTo>
                    <a:pt x="2636" y="579"/>
                    <a:pt x="2057" y="0"/>
                    <a:pt x="1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278;p57">
              <a:extLst>
                <a:ext uri="{FF2B5EF4-FFF2-40B4-BE49-F238E27FC236}">
                  <a16:creationId xmlns:a16="http://schemas.microsoft.com/office/drawing/2014/main" id="{D7DC56B7-0651-4451-830A-278908F09AF4}"/>
                </a:ext>
              </a:extLst>
            </p:cNvPr>
            <p:cNvSpPr/>
            <p:nvPr/>
          </p:nvSpPr>
          <p:spPr>
            <a:xfrm>
              <a:off x="2994700" y="2323475"/>
              <a:ext cx="78800" cy="78800"/>
            </a:xfrm>
            <a:custGeom>
              <a:avLst/>
              <a:gdLst/>
              <a:ahLst/>
              <a:cxnLst/>
              <a:rect l="l" t="t" r="r" b="b"/>
              <a:pathLst>
                <a:path w="3152" h="3152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6"/>
                  </a:cubicBezTo>
                  <a:cubicBezTo>
                    <a:pt x="2637" y="2155"/>
                    <a:pt x="2155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279;p57">
              <a:extLst>
                <a:ext uri="{FF2B5EF4-FFF2-40B4-BE49-F238E27FC236}">
                  <a16:creationId xmlns:a16="http://schemas.microsoft.com/office/drawing/2014/main" id="{A93FF4F9-3FF3-4B9E-96D3-49A32FCA077E}"/>
                </a:ext>
              </a:extLst>
            </p:cNvPr>
            <p:cNvSpPr/>
            <p:nvPr/>
          </p:nvSpPr>
          <p:spPr>
            <a:xfrm>
              <a:off x="3186775" y="2054275"/>
              <a:ext cx="65925" cy="65125"/>
            </a:xfrm>
            <a:custGeom>
              <a:avLst/>
              <a:gdLst/>
              <a:ahLst/>
              <a:cxnLst/>
              <a:rect l="l" t="t" r="r" b="b"/>
              <a:pathLst>
                <a:path w="2637" h="2605" extrusionOk="0">
                  <a:moveTo>
                    <a:pt x="1318" y="1"/>
                  </a:moveTo>
                  <a:cubicBezTo>
                    <a:pt x="579" y="1"/>
                    <a:pt x="0" y="579"/>
                    <a:pt x="0" y="1286"/>
                  </a:cubicBezTo>
                  <a:cubicBezTo>
                    <a:pt x="0" y="2026"/>
                    <a:pt x="579" y="2604"/>
                    <a:pt x="1318" y="2604"/>
                  </a:cubicBezTo>
                  <a:cubicBezTo>
                    <a:pt x="2026" y="2604"/>
                    <a:pt x="2636" y="2026"/>
                    <a:pt x="2636" y="1286"/>
                  </a:cubicBezTo>
                  <a:cubicBezTo>
                    <a:pt x="2636" y="579"/>
                    <a:pt x="2026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280;p57">
              <a:extLst>
                <a:ext uri="{FF2B5EF4-FFF2-40B4-BE49-F238E27FC236}">
                  <a16:creationId xmlns:a16="http://schemas.microsoft.com/office/drawing/2014/main" id="{B65689F4-7F65-4979-911B-BD7DF374BF79}"/>
                </a:ext>
              </a:extLst>
            </p:cNvPr>
            <p:cNvSpPr/>
            <p:nvPr/>
          </p:nvSpPr>
          <p:spPr>
            <a:xfrm>
              <a:off x="3180350" y="2047050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47"/>
                  </a:moveTo>
                  <a:cubicBezTo>
                    <a:pt x="2154" y="547"/>
                    <a:pt x="2604" y="997"/>
                    <a:pt x="2604" y="1575"/>
                  </a:cubicBezTo>
                  <a:cubicBezTo>
                    <a:pt x="2604" y="2154"/>
                    <a:pt x="2154" y="2636"/>
                    <a:pt x="1575" y="2636"/>
                  </a:cubicBezTo>
                  <a:cubicBezTo>
                    <a:pt x="997" y="2636"/>
                    <a:pt x="515" y="2154"/>
                    <a:pt x="515" y="1575"/>
                  </a:cubicBezTo>
                  <a:cubicBezTo>
                    <a:pt x="515" y="997"/>
                    <a:pt x="997" y="547"/>
                    <a:pt x="1575" y="547"/>
                  </a:cubicBezTo>
                  <a:close/>
                  <a:moveTo>
                    <a:pt x="1575" y="0"/>
                  </a:moveTo>
                  <a:cubicBezTo>
                    <a:pt x="707" y="0"/>
                    <a:pt x="0" y="707"/>
                    <a:pt x="0" y="1575"/>
                  </a:cubicBezTo>
                  <a:cubicBezTo>
                    <a:pt x="0" y="2443"/>
                    <a:pt x="707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281;p57">
              <a:extLst>
                <a:ext uri="{FF2B5EF4-FFF2-40B4-BE49-F238E27FC236}">
                  <a16:creationId xmlns:a16="http://schemas.microsoft.com/office/drawing/2014/main" id="{381EF465-2189-43A0-8D04-E0218257ACFE}"/>
                </a:ext>
              </a:extLst>
            </p:cNvPr>
            <p:cNvSpPr/>
            <p:nvPr/>
          </p:nvSpPr>
          <p:spPr>
            <a:xfrm>
              <a:off x="3372400" y="32966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287" y="1"/>
                  </a:moveTo>
                  <a:cubicBezTo>
                    <a:pt x="579" y="1"/>
                    <a:pt x="1" y="612"/>
                    <a:pt x="1" y="1319"/>
                  </a:cubicBezTo>
                  <a:cubicBezTo>
                    <a:pt x="1" y="2058"/>
                    <a:pt x="579" y="2637"/>
                    <a:pt x="1287" y="2637"/>
                  </a:cubicBezTo>
                  <a:cubicBezTo>
                    <a:pt x="2026" y="2637"/>
                    <a:pt x="2605" y="2058"/>
                    <a:pt x="2605" y="1319"/>
                  </a:cubicBezTo>
                  <a:cubicBezTo>
                    <a:pt x="2605" y="612"/>
                    <a:pt x="2026" y="1"/>
                    <a:pt x="1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282;p57">
              <a:extLst>
                <a:ext uri="{FF2B5EF4-FFF2-40B4-BE49-F238E27FC236}">
                  <a16:creationId xmlns:a16="http://schemas.microsoft.com/office/drawing/2014/main" id="{2E0C93EC-5D9F-4B7B-857F-810AF1F4713D}"/>
                </a:ext>
              </a:extLst>
            </p:cNvPr>
            <p:cNvSpPr/>
            <p:nvPr/>
          </p:nvSpPr>
          <p:spPr>
            <a:xfrm>
              <a:off x="3365175" y="3290225"/>
              <a:ext cx="79575" cy="78775"/>
            </a:xfrm>
            <a:custGeom>
              <a:avLst/>
              <a:gdLst/>
              <a:ahLst/>
              <a:cxnLst/>
              <a:rect l="l" t="t" r="r" b="b"/>
              <a:pathLst>
                <a:path w="3183" h="3151" extrusionOk="0">
                  <a:moveTo>
                    <a:pt x="1576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1029" y="2637"/>
                    <a:pt x="547" y="2155"/>
                    <a:pt x="547" y="1576"/>
                  </a:cubicBezTo>
                  <a:cubicBezTo>
                    <a:pt x="547" y="997"/>
                    <a:pt x="1029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76" y="3151"/>
                    <a:pt x="3183" y="2444"/>
                    <a:pt x="3183" y="1576"/>
                  </a:cubicBezTo>
                  <a:cubicBezTo>
                    <a:pt x="3183" y="708"/>
                    <a:pt x="2476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283;p57">
              <a:extLst>
                <a:ext uri="{FF2B5EF4-FFF2-40B4-BE49-F238E27FC236}">
                  <a16:creationId xmlns:a16="http://schemas.microsoft.com/office/drawing/2014/main" id="{54A9C379-8752-48B4-B70C-F36C7E8856CD}"/>
                </a:ext>
              </a:extLst>
            </p:cNvPr>
            <p:cNvSpPr/>
            <p:nvPr/>
          </p:nvSpPr>
          <p:spPr>
            <a:xfrm>
              <a:off x="3557250" y="3213900"/>
              <a:ext cx="65900" cy="65900"/>
            </a:xfrm>
            <a:custGeom>
              <a:avLst/>
              <a:gdLst/>
              <a:ahLst/>
              <a:cxnLst/>
              <a:rect l="l" t="t" r="r" b="b"/>
              <a:pathLst>
                <a:path w="2636" h="2636" extrusionOk="0">
                  <a:moveTo>
                    <a:pt x="1318" y="0"/>
                  </a:moveTo>
                  <a:cubicBezTo>
                    <a:pt x="611" y="0"/>
                    <a:pt x="0" y="579"/>
                    <a:pt x="0" y="1318"/>
                  </a:cubicBezTo>
                  <a:cubicBezTo>
                    <a:pt x="0" y="2057"/>
                    <a:pt x="611" y="2636"/>
                    <a:pt x="1318" y="2636"/>
                  </a:cubicBezTo>
                  <a:cubicBezTo>
                    <a:pt x="2057" y="2636"/>
                    <a:pt x="2636" y="2057"/>
                    <a:pt x="2636" y="1318"/>
                  </a:cubicBezTo>
                  <a:cubicBezTo>
                    <a:pt x="2636" y="579"/>
                    <a:pt x="2057" y="0"/>
                    <a:pt x="1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284;p57">
              <a:extLst>
                <a:ext uri="{FF2B5EF4-FFF2-40B4-BE49-F238E27FC236}">
                  <a16:creationId xmlns:a16="http://schemas.microsoft.com/office/drawing/2014/main" id="{681A49B8-28B0-477F-AF0B-AC4F2D8300EE}"/>
                </a:ext>
              </a:extLst>
            </p:cNvPr>
            <p:cNvSpPr/>
            <p:nvPr/>
          </p:nvSpPr>
          <p:spPr>
            <a:xfrm>
              <a:off x="3550800" y="3207450"/>
              <a:ext cx="78800" cy="78800"/>
            </a:xfrm>
            <a:custGeom>
              <a:avLst/>
              <a:gdLst/>
              <a:ahLst/>
              <a:cxnLst/>
              <a:rect l="l" t="t" r="r" b="b"/>
              <a:pathLst>
                <a:path w="3152" h="3152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6"/>
                  </a:cubicBezTo>
                  <a:cubicBezTo>
                    <a:pt x="2637" y="2155"/>
                    <a:pt x="2155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285;p57">
              <a:extLst>
                <a:ext uri="{FF2B5EF4-FFF2-40B4-BE49-F238E27FC236}">
                  <a16:creationId xmlns:a16="http://schemas.microsoft.com/office/drawing/2014/main" id="{976C0049-BA1F-4463-9591-F9DC51F85784}"/>
                </a:ext>
              </a:extLst>
            </p:cNvPr>
            <p:cNvSpPr/>
            <p:nvPr/>
          </p:nvSpPr>
          <p:spPr>
            <a:xfrm>
              <a:off x="3742875" y="31865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25"/>
                    <a:pt x="579" y="2604"/>
                    <a:pt x="1318" y="2604"/>
                  </a:cubicBezTo>
                  <a:cubicBezTo>
                    <a:pt x="2026" y="2604"/>
                    <a:pt x="2604" y="2025"/>
                    <a:pt x="2604" y="1318"/>
                  </a:cubicBezTo>
                  <a:cubicBezTo>
                    <a:pt x="2604" y="579"/>
                    <a:pt x="2026" y="0"/>
                    <a:pt x="1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286;p57">
              <a:extLst>
                <a:ext uri="{FF2B5EF4-FFF2-40B4-BE49-F238E27FC236}">
                  <a16:creationId xmlns:a16="http://schemas.microsoft.com/office/drawing/2014/main" id="{7DAE985F-C476-4271-812F-F7E768D9A725}"/>
                </a:ext>
              </a:extLst>
            </p:cNvPr>
            <p:cNvSpPr/>
            <p:nvPr/>
          </p:nvSpPr>
          <p:spPr>
            <a:xfrm>
              <a:off x="3736450" y="3180150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4"/>
                  </a:moveTo>
                  <a:cubicBezTo>
                    <a:pt x="2154" y="514"/>
                    <a:pt x="2604" y="997"/>
                    <a:pt x="2604" y="1575"/>
                  </a:cubicBezTo>
                  <a:cubicBezTo>
                    <a:pt x="2604" y="2154"/>
                    <a:pt x="2154" y="2604"/>
                    <a:pt x="1575" y="2604"/>
                  </a:cubicBezTo>
                  <a:cubicBezTo>
                    <a:pt x="997" y="2604"/>
                    <a:pt x="515" y="2154"/>
                    <a:pt x="515" y="1575"/>
                  </a:cubicBezTo>
                  <a:cubicBezTo>
                    <a:pt x="515" y="997"/>
                    <a:pt x="997" y="514"/>
                    <a:pt x="1575" y="514"/>
                  </a:cubicBezTo>
                  <a:close/>
                  <a:moveTo>
                    <a:pt x="1575" y="0"/>
                  </a:moveTo>
                  <a:cubicBezTo>
                    <a:pt x="707" y="0"/>
                    <a:pt x="0" y="707"/>
                    <a:pt x="0" y="1575"/>
                  </a:cubicBezTo>
                  <a:cubicBezTo>
                    <a:pt x="0" y="2443"/>
                    <a:pt x="707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287;p57">
              <a:extLst>
                <a:ext uri="{FF2B5EF4-FFF2-40B4-BE49-F238E27FC236}">
                  <a16:creationId xmlns:a16="http://schemas.microsoft.com/office/drawing/2014/main" id="{D1C35E2B-860C-4E2B-9BFC-F4AB405474ED}"/>
                </a:ext>
              </a:extLst>
            </p:cNvPr>
            <p:cNvSpPr/>
            <p:nvPr/>
          </p:nvSpPr>
          <p:spPr>
            <a:xfrm>
              <a:off x="3928500" y="3103800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287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25"/>
                    <a:pt x="579" y="2604"/>
                    <a:pt x="1287" y="2604"/>
                  </a:cubicBezTo>
                  <a:cubicBezTo>
                    <a:pt x="2026" y="2604"/>
                    <a:pt x="2605" y="2025"/>
                    <a:pt x="2605" y="1318"/>
                  </a:cubicBezTo>
                  <a:cubicBezTo>
                    <a:pt x="2605" y="579"/>
                    <a:pt x="2026" y="0"/>
                    <a:pt x="1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288;p57">
              <a:extLst>
                <a:ext uri="{FF2B5EF4-FFF2-40B4-BE49-F238E27FC236}">
                  <a16:creationId xmlns:a16="http://schemas.microsoft.com/office/drawing/2014/main" id="{F13DB45B-B747-4F72-8642-D9C57B4DD625}"/>
                </a:ext>
              </a:extLst>
            </p:cNvPr>
            <p:cNvSpPr/>
            <p:nvPr/>
          </p:nvSpPr>
          <p:spPr>
            <a:xfrm>
              <a:off x="3921275" y="3096550"/>
              <a:ext cx="78775" cy="79600"/>
            </a:xfrm>
            <a:custGeom>
              <a:avLst/>
              <a:gdLst/>
              <a:ahLst/>
              <a:cxnLst/>
              <a:rect l="l" t="t" r="r" b="b"/>
              <a:pathLst>
                <a:path w="3151" h="3184" extrusionOk="0">
                  <a:moveTo>
                    <a:pt x="1576" y="547"/>
                  </a:moveTo>
                  <a:cubicBezTo>
                    <a:pt x="2154" y="547"/>
                    <a:pt x="2636" y="1030"/>
                    <a:pt x="2636" y="1608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997" y="2637"/>
                    <a:pt x="547" y="2155"/>
                    <a:pt x="547" y="1608"/>
                  </a:cubicBezTo>
                  <a:cubicBezTo>
                    <a:pt x="547" y="1030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608"/>
                  </a:cubicBezTo>
                  <a:cubicBezTo>
                    <a:pt x="1" y="2476"/>
                    <a:pt x="708" y="3183"/>
                    <a:pt x="1576" y="3183"/>
                  </a:cubicBezTo>
                  <a:cubicBezTo>
                    <a:pt x="2443" y="3183"/>
                    <a:pt x="3151" y="2476"/>
                    <a:pt x="3151" y="1608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289;p57">
              <a:extLst>
                <a:ext uri="{FF2B5EF4-FFF2-40B4-BE49-F238E27FC236}">
                  <a16:creationId xmlns:a16="http://schemas.microsoft.com/office/drawing/2014/main" id="{F9D19995-76DB-40ED-977E-80C3D608474B}"/>
                </a:ext>
              </a:extLst>
            </p:cNvPr>
            <p:cNvSpPr/>
            <p:nvPr/>
          </p:nvSpPr>
          <p:spPr>
            <a:xfrm>
              <a:off x="4113350" y="2992900"/>
              <a:ext cx="65900" cy="65925"/>
            </a:xfrm>
            <a:custGeom>
              <a:avLst/>
              <a:gdLst/>
              <a:ahLst/>
              <a:cxnLst/>
              <a:rect l="l" t="t" r="r" b="b"/>
              <a:pathLst>
                <a:path w="2636" h="2637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58"/>
                    <a:pt x="579" y="2636"/>
                    <a:pt x="1318" y="2636"/>
                  </a:cubicBezTo>
                  <a:cubicBezTo>
                    <a:pt x="2025" y="2636"/>
                    <a:pt x="2636" y="2058"/>
                    <a:pt x="2636" y="1318"/>
                  </a:cubicBezTo>
                  <a:cubicBezTo>
                    <a:pt x="2636" y="579"/>
                    <a:pt x="2025" y="0"/>
                    <a:pt x="1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290;p57">
              <a:extLst>
                <a:ext uri="{FF2B5EF4-FFF2-40B4-BE49-F238E27FC236}">
                  <a16:creationId xmlns:a16="http://schemas.microsoft.com/office/drawing/2014/main" id="{CBF85E4C-009F-45F7-B2C4-7880BE8D5AE8}"/>
                </a:ext>
              </a:extLst>
            </p:cNvPr>
            <p:cNvSpPr/>
            <p:nvPr/>
          </p:nvSpPr>
          <p:spPr>
            <a:xfrm>
              <a:off x="4106900" y="2986475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5"/>
                  </a:cubicBezTo>
                  <a:cubicBezTo>
                    <a:pt x="2605" y="2154"/>
                    <a:pt x="2155" y="2604"/>
                    <a:pt x="1576" y="2604"/>
                  </a:cubicBezTo>
                  <a:cubicBezTo>
                    <a:pt x="997" y="2604"/>
                    <a:pt x="547" y="2154"/>
                    <a:pt x="547" y="1575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0"/>
                  </a:moveTo>
                  <a:cubicBezTo>
                    <a:pt x="708" y="0"/>
                    <a:pt x="1" y="707"/>
                    <a:pt x="1" y="1575"/>
                  </a:cubicBezTo>
                  <a:cubicBezTo>
                    <a:pt x="1" y="2443"/>
                    <a:pt x="708" y="3150"/>
                    <a:pt x="1576" y="3150"/>
                  </a:cubicBezTo>
                  <a:cubicBezTo>
                    <a:pt x="2444" y="3150"/>
                    <a:pt x="3151" y="2443"/>
                    <a:pt x="3151" y="1575"/>
                  </a:cubicBezTo>
                  <a:cubicBezTo>
                    <a:pt x="3151" y="707"/>
                    <a:pt x="2444" y="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291;p57">
              <a:extLst>
                <a:ext uri="{FF2B5EF4-FFF2-40B4-BE49-F238E27FC236}">
                  <a16:creationId xmlns:a16="http://schemas.microsoft.com/office/drawing/2014/main" id="{DF576833-1AFD-4A53-B9DD-6A6ACBAEE1F5}"/>
                </a:ext>
              </a:extLst>
            </p:cNvPr>
            <p:cNvSpPr/>
            <p:nvPr/>
          </p:nvSpPr>
          <p:spPr>
            <a:xfrm>
              <a:off x="4298975" y="30483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25"/>
                    <a:pt x="579" y="2636"/>
                    <a:pt x="1318" y="2636"/>
                  </a:cubicBezTo>
                  <a:cubicBezTo>
                    <a:pt x="2026" y="2636"/>
                    <a:pt x="2604" y="2025"/>
                    <a:pt x="2604" y="1318"/>
                  </a:cubicBezTo>
                  <a:cubicBezTo>
                    <a:pt x="2604" y="579"/>
                    <a:pt x="2026" y="0"/>
                    <a:pt x="1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292;p57">
              <a:extLst>
                <a:ext uri="{FF2B5EF4-FFF2-40B4-BE49-F238E27FC236}">
                  <a16:creationId xmlns:a16="http://schemas.microsoft.com/office/drawing/2014/main" id="{6B0C84A8-5AC1-4F53-8EB9-F01BC029E739}"/>
                </a:ext>
              </a:extLst>
            </p:cNvPr>
            <p:cNvSpPr/>
            <p:nvPr/>
          </p:nvSpPr>
          <p:spPr>
            <a:xfrm>
              <a:off x="4292550" y="3041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4"/>
                  </a:moveTo>
                  <a:cubicBezTo>
                    <a:pt x="2122" y="514"/>
                    <a:pt x="2604" y="997"/>
                    <a:pt x="2604" y="1575"/>
                  </a:cubicBezTo>
                  <a:cubicBezTo>
                    <a:pt x="2604" y="2154"/>
                    <a:pt x="2122" y="2604"/>
                    <a:pt x="1575" y="2604"/>
                  </a:cubicBezTo>
                  <a:cubicBezTo>
                    <a:pt x="997" y="2604"/>
                    <a:pt x="515" y="2154"/>
                    <a:pt x="515" y="1575"/>
                  </a:cubicBezTo>
                  <a:cubicBezTo>
                    <a:pt x="515" y="997"/>
                    <a:pt x="997" y="514"/>
                    <a:pt x="1575" y="514"/>
                  </a:cubicBezTo>
                  <a:close/>
                  <a:moveTo>
                    <a:pt x="1575" y="0"/>
                  </a:moveTo>
                  <a:cubicBezTo>
                    <a:pt x="675" y="0"/>
                    <a:pt x="0" y="707"/>
                    <a:pt x="0" y="1575"/>
                  </a:cubicBezTo>
                  <a:cubicBezTo>
                    <a:pt x="0" y="2443"/>
                    <a:pt x="675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293;p57">
              <a:extLst>
                <a:ext uri="{FF2B5EF4-FFF2-40B4-BE49-F238E27FC236}">
                  <a16:creationId xmlns:a16="http://schemas.microsoft.com/office/drawing/2014/main" id="{348F275E-7693-4E52-89FF-1CF03B3AC948}"/>
                </a:ext>
              </a:extLst>
            </p:cNvPr>
            <p:cNvSpPr/>
            <p:nvPr/>
          </p:nvSpPr>
          <p:spPr>
            <a:xfrm>
              <a:off x="4483800" y="3159250"/>
              <a:ext cx="65925" cy="65100"/>
            </a:xfrm>
            <a:custGeom>
              <a:avLst/>
              <a:gdLst/>
              <a:ahLst/>
              <a:cxnLst/>
              <a:rect l="l" t="t" r="r" b="b"/>
              <a:pathLst>
                <a:path w="2637" h="2604" extrusionOk="0">
                  <a:moveTo>
                    <a:pt x="1319" y="0"/>
                  </a:moveTo>
                  <a:cubicBezTo>
                    <a:pt x="611" y="0"/>
                    <a:pt x="1" y="579"/>
                    <a:pt x="1" y="1286"/>
                  </a:cubicBezTo>
                  <a:cubicBezTo>
                    <a:pt x="1" y="2025"/>
                    <a:pt x="611" y="2604"/>
                    <a:pt x="1319" y="2604"/>
                  </a:cubicBezTo>
                  <a:cubicBezTo>
                    <a:pt x="2058" y="2604"/>
                    <a:pt x="2636" y="2025"/>
                    <a:pt x="2636" y="1286"/>
                  </a:cubicBezTo>
                  <a:cubicBezTo>
                    <a:pt x="2636" y="579"/>
                    <a:pt x="2058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294;p57">
              <a:extLst>
                <a:ext uri="{FF2B5EF4-FFF2-40B4-BE49-F238E27FC236}">
                  <a16:creationId xmlns:a16="http://schemas.microsoft.com/office/drawing/2014/main" id="{8042061F-9D8A-4320-8B1F-FAF1B7A3BBA0}"/>
                </a:ext>
              </a:extLst>
            </p:cNvPr>
            <p:cNvSpPr/>
            <p:nvPr/>
          </p:nvSpPr>
          <p:spPr>
            <a:xfrm>
              <a:off x="4477375" y="3152000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997" y="2637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6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295;p57">
              <a:extLst>
                <a:ext uri="{FF2B5EF4-FFF2-40B4-BE49-F238E27FC236}">
                  <a16:creationId xmlns:a16="http://schemas.microsoft.com/office/drawing/2014/main" id="{4EC42F95-DDA7-4D1F-9006-8392D334FD23}"/>
                </a:ext>
              </a:extLst>
            </p:cNvPr>
            <p:cNvSpPr/>
            <p:nvPr/>
          </p:nvSpPr>
          <p:spPr>
            <a:xfrm>
              <a:off x="4669450" y="2579025"/>
              <a:ext cx="65900" cy="65125"/>
            </a:xfrm>
            <a:custGeom>
              <a:avLst/>
              <a:gdLst/>
              <a:ahLst/>
              <a:cxnLst/>
              <a:rect l="l" t="t" r="r" b="b"/>
              <a:pathLst>
                <a:path w="2636" h="2605" extrusionOk="0">
                  <a:moveTo>
                    <a:pt x="1318" y="1"/>
                  </a:moveTo>
                  <a:cubicBezTo>
                    <a:pt x="579" y="1"/>
                    <a:pt x="0" y="580"/>
                    <a:pt x="0" y="1287"/>
                  </a:cubicBezTo>
                  <a:cubicBezTo>
                    <a:pt x="0" y="2026"/>
                    <a:pt x="579" y="2605"/>
                    <a:pt x="1318" y="2605"/>
                  </a:cubicBezTo>
                  <a:cubicBezTo>
                    <a:pt x="2025" y="2605"/>
                    <a:pt x="2636" y="2026"/>
                    <a:pt x="2636" y="1287"/>
                  </a:cubicBezTo>
                  <a:cubicBezTo>
                    <a:pt x="2636" y="580"/>
                    <a:pt x="2025" y="1"/>
                    <a:pt x="1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296;p57">
              <a:extLst>
                <a:ext uri="{FF2B5EF4-FFF2-40B4-BE49-F238E27FC236}">
                  <a16:creationId xmlns:a16="http://schemas.microsoft.com/office/drawing/2014/main" id="{C366BF5E-D9F6-4BFB-A8D1-802F538E027C}"/>
                </a:ext>
              </a:extLst>
            </p:cNvPr>
            <p:cNvSpPr/>
            <p:nvPr/>
          </p:nvSpPr>
          <p:spPr>
            <a:xfrm>
              <a:off x="4663000" y="2571800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6"/>
                  </a:cubicBezTo>
                  <a:cubicBezTo>
                    <a:pt x="2605" y="2154"/>
                    <a:pt x="2155" y="2636"/>
                    <a:pt x="1576" y="2636"/>
                  </a:cubicBezTo>
                  <a:cubicBezTo>
                    <a:pt x="997" y="2636"/>
                    <a:pt x="515" y="2154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76"/>
                    <a:pt x="708" y="3151"/>
                    <a:pt x="1576" y="3151"/>
                  </a:cubicBezTo>
                  <a:cubicBezTo>
                    <a:pt x="2444" y="3151"/>
                    <a:pt x="3151" y="2476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297;p57">
              <a:extLst>
                <a:ext uri="{FF2B5EF4-FFF2-40B4-BE49-F238E27FC236}">
                  <a16:creationId xmlns:a16="http://schemas.microsoft.com/office/drawing/2014/main" id="{D79FAD87-621D-4787-BC3D-CBF7CECAC104}"/>
                </a:ext>
              </a:extLst>
            </p:cNvPr>
            <p:cNvSpPr/>
            <p:nvPr/>
          </p:nvSpPr>
          <p:spPr>
            <a:xfrm>
              <a:off x="4855075" y="24962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286" y="0"/>
                  </a:moveTo>
                  <a:cubicBezTo>
                    <a:pt x="579" y="0"/>
                    <a:pt x="0" y="579"/>
                    <a:pt x="0" y="1286"/>
                  </a:cubicBezTo>
                  <a:cubicBezTo>
                    <a:pt x="0" y="2025"/>
                    <a:pt x="579" y="2604"/>
                    <a:pt x="1286" y="2604"/>
                  </a:cubicBezTo>
                  <a:cubicBezTo>
                    <a:pt x="2025" y="2604"/>
                    <a:pt x="2604" y="2025"/>
                    <a:pt x="2604" y="1286"/>
                  </a:cubicBezTo>
                  <a:cubicBezTo>
                    <a:pt x="2604" y="579"/>
                    <a:pt x="2025" y="0"/>
                    <a:pt x="1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298;p57">
              <a:extLst>
                <a:ext uri="{FF2B5EF4-FFF2-40B4-BE49-F238E27FC236}">
                  <a16:creationId xmlns:a16="http://schemas.microsoft.com/office/drawing/2014/main" id="{9E1964BC-CF5F-4B53-9A8E-B6852C274F57}"/>
                </a:ext>
              </a:extLst>
            </p:cNvPr>
            <p:cNvSpPr/>
            <p:nvPr/>
          </p:nvSpPr>
          <p:spPr>
            <a:xfrm>
              <a:off x="4847850" y="2489025"/>
              <a:ext cx="79575" cy="78775"/>
            </a:xfrm>
            <a:custGeom>
              <a:avLst/>
              <a:gdLst/>
              <a:ahLst/>
              <a:cxnLst/>
              <a:rect l="l" t="t" r="r" b="b"/>
              <a:pathLst>
                <a:path w="3183" h="3151" extrusionOk="0">
                  <a:moveTo>
                    <a:pt x="1575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4"/>
                    <a:pt x="2154" y="2637"/>
                    <a:pt x="1575" y="2637"/>
                  </a:cubicBezTo>
                  <a:cubicBezTo>
                    <a:pt x="1029" y="2637"/>
                    <a:pt x="547" y="2154"/>
                    <a:pt x="547" y="1576"/>
                  </a:cubicBezTo>
                  <a:cubicBezTo>
                    <a:pt x="547" y="997"/>
                    <a:pt x="1029" y="547"/>
                    <a:pt x="1575" y="547"/>
                  </a:cubicBezTo>
                  <a:close/>
                  <a:moveTo>
                    <a:pt x="1575" y="1"/>
                  </a:moveTo>
                  <a:cubicBezTo>
                    <a:pt x="707" y="1"/>
                    <a:pt x="0" y="708"/>
                    <a:pt x="0" y="1576"/>
                  </a:cubicBezTo>
                  <a:cubicBezTo>
                    <a:pt x="0" y="2444"/>
                    <a:pt x="707" y="3151"/>
                    <a:pt x="1575" y="3151"/>
                  </a:cubicBezTo>
                  <a:cubicBezTo>
                    <a:pt x="2475" y="3151"/>
                    <a:pt x="3182" y="2444"/>
                    <a:pt x="3182" y="1576"/>
                  </a:cubicBezTo>
                  <a:cubicBezTo>
                    <a:pt x="3182" y="708"/>
                    <a:pt x="2475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299;p57">
              <a:extLst>
                <a:ext uri="{FF2B5EF4-FFF2-40B4-BE49-F238E27FC236}">
                  <a16:creationId xmlns:a16="http://schemas.microsoft.com/office/drawing/2014/main" id="{AC31A396-60A4-46AB-921A-B9A4A42F7071}"/>
                </a:ext>
              </a:extLst>
            </p:cNvPr>
            <p:cNvSpPr/>
            <p:nvPr/>
          </p:nvSpPr>
          <p:spPr>
            <a:xfrm>
              <a:off x="5039900" y="2385375"/>
              <a:ext cx="65925" cy="65900"/>
            </a:xfrm>
            <a:custGeom>
              <a:avLst/>
              <a:gdLst/>
              <a:ahLst/>
              <a:cxnLst/>
              <a:rect l="l" t="t" r="r" b="b"/>
              <a:pathLst>
                <a:path w="2637" h="2636" extrusionOk="0">
                  <a:moveTo>
                    <a:pt x="1319" y="0"/>
                  </a:moveTo>
                  <a:cubicBezTo>
                    <a:pt x="611" y="0"/>
                    <a:pt x="1" y="579"/>
                    <a:pt x="1" y="1318"/>
                  </a:cubicBezTo>
                  <a:cubicBezTo>
                    <a:pt x="1" y="2025"/>
                    <a:pt x="611" y="2636"/>
                    <a:pt x="1319" y="2636"/>
                  </a:cubicBezTo>
                  <a:cubicBezTo>
                    <a:pt x="2058" y="2636"/>
                    <a:pt x="2636" y="2025"/>
                    <a:pt x="2636" y="1318"/>
                  </a:cubicBezTo>
                  <a:cubicBezTo>
                    <a:pt x="2636" y="579"/>
                    <a:pt x="2058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300;p57">
              <a:extLst>
                <a:ext uri="{FF2B5EF4-FFF2-40B4-BE49-F238E27FC236}">
                  <a16:creationId xmlns:a16="http://schemas.microsoft.com/office/drawing/2014/main" id="{D595C351-CD2B-412A-8552-F0F0DD7763DA}"/>
                </a:ext>
              </a:extLst>
            </p:cNvPr>
            <p:cNvSpPr/>
            <p:nvPr/>
          </p:nvSpPr>
          <p:spPr>
            <a:xfrm>
              <a:off x="5033475" y="2378925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15"/>
                  </a:moveTo>
                  <a:cubicBezTo>
                    <a:pt x="2154" y="515"/>
                    <a:pt x="2604" y="997"/>
                    <a:pt x="2636" y="1576"/>
                  </a:cubicBezTo>
                  <a:cubicBezTo>
                    <a:pt x="2604" y="2155"/>
                    <a:pt x="2154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15"/>
                    <a:pt x="1576" y="515"/>
                  </a:cubicBezTo>
                  <a:close/>
                  <a:moveTo>
                    <a:pt x="1576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6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301;p57">
              <a:extLst>
                <a:ext uri="{FF2B5EF4-FFF2-40B4-BE49-F238E27FC236}">
                  <a16:creationId xmlns:a16="http://schemas.microsoft.com/office/drawing/2014/main" id="{EE2DB187-41BC-4154-9F28-630BAF8A6D8C}"/>
                </a:ext>
              </a:extLst>
            </p:cNvPr>
            <p:cNvSpPr/>
            <p:nvPr/>
          </p:nvSpPr>
          <p:spPr>
            <a:xfrm>
              <a:off x="5225525" y="24962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9" y="0"/>
                  </a:moveTo>
                  <a:cubicBezTo>
                    <a:pt x="580" y="0"/>
                    <a:pt x="1" y="579"/>
                    <a:pt x="1" y="1286"/>
                  </a:cubicBezTo>
                  <a:cubicBezTo>
                    <a:pt x="1" y="2025"/>
                    <a:pt x="580" y="2604"/>
                    <a:pt x="1319" y="2604"/>
                  </a:cubicBezTo>
                  <a:cubicBezTo>
                    <a:pt x="2026" y="2604"/>
                    <a:pt x="2605" y="2025"/>
                    <a:pt x="2605" y="1286"/>
                  </a:cubicBezTo>
                  <a:cubicBezTo>
                    <a:pt x="2605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302;p57">
              <a:extLst>
                <a:ext uri="{FF2B5EF4-FFF2-40B4-BE49-F238E27FC236}">
                  <a16:creationId xmlns:a16="http://schemas.microsoft.com/office/drawing/2014/main" id="{BD871824-62E3-4805-A39A-45F6855BB7D4}"/>
                </a:ext>
              </a:extLst>
            </p:cNvPr>
            <p:cNvSpPr/>
            <p:nvPr/>
          </p:nvSpPr>
          <p:spPr>
            <a:xfrm>
              <a:off x="5219100" y="24890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6"/>
                  </a:cubicBezTo>
                  <a:cubicBezTo>
                    <a:pt x="2605" y="2154"/>
                    <a:pt x="2155" y="2637"/>
                    <a:pt x="1576" y="2637"/>
                  </a:cubicBezTo>
                  <a:cubicBezTo>
                    <a:pt x="997" y="2637"/>
                    <a:pt x="515" y="2154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303;p57">
              <a:extLst>
                <a:ext uri="{FF2B5EF4-FFF2-40B4-BE49-F238E27FC236}">
                  <a16:creationId xmlns:a16="http://schemas.microsoft.com/office/drawing/2014/main" id="{A5CA1F51-B2FB-4C0D-9386-DE43C165117D}"/>
                </a:ext>
              </a:extLst>
            </p:cNvPr>
            <p:cNvSpPr/>
            <p:nvPr/>
          </p:nvSpPr>
          <p:spPr>
            <a:xfrm>
              <a:off x="5411175" y="26063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286" y="1"/>
                  </a:moveTo>
                  <a:cubicBezTo>
                    <a:pt x="579" y="1"/>
                    <a:pt x="0" y="579"/>
                    <a:pt x="0" y="1319"/>
                  </a:cubicBezTo>
                  <a:cubicBezTo>
                    <a:pt x="0" y="2026"/>
                    <a:pt x="579" y="2637"/>
                    <a:pt x="1286" y="2637"/>
                  </a:cubicBezTo>
                  <a:cubicBezTo>
                    <a:pt x="2025" y="2637"/>
                    <a:pt x="2604" y="2026"/>
                    <a:pt x="2604" y="1319"/>
                  </a:cubicBezTo>
                  <a:cubicBezTo>
                    <a:pt x="2604" y="579"/>
                    <a:pt x="2025" y="1"/>
                    <a:pt x="1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04;p57">
              <a:extLst>
                <a:ext uri="{FF2B5EF4-FFF2-40B4-BE49-F238E27FC236}">
                  <a16:creationId xmlns:a16="http://schemas.microsoft.com/office/drawing/2014/main" id="{61D0A66F-494B-4CDF-8D9A-FAB2B41027C6}"/>
                </a:ext>
              </a:extLst>
            </p:cNvPr>
            <p:cNvSpPr/>
            <p:nvPr/>
          </p:nvSpPr>
          <p:spPr>
            <a:xfrm>
              <a:off x="5403950" y="2599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5"/>
                  </a:moveTo>
                  <a:cubicBezTo>
                    <a:pt x="2154" y="515"/>
                    <a:pt x="2636" y="997"/>
                    <a:pt x="2636" y="1576"/>
                  </a:cubicBezTo>
                  <a:cubicBezTo>
                    <a:pt x="2636" y="2154"/>
                    <a:pt x="2154" y="2604"/>
                    <a:pt x="1575" y="2604"/>
                  </a:cubicBezTo>
                  <a:cubicBezTo>
                    <a:pt x="997" y="2604"/>
                    <a:pt x="547" y="2154"/>
                    <a:pt x="547" y="1576"/>
                  </a:cubicBezTo>
                  <a:cubicBezTo>
                    <a:pt x="547" y="997"/>
                    <a:pt x="997" y="515"/>
                    <a:pt x="1575" y="515"/>
                  </a:cubicBezTo>
                  <a:close/>
                  <a:moveTo>
                    <a:pt x="1575" y="1"/>
                  </a:moveTo>
                  <a:cubicBezTo>
                    <a:pt x="707" y="1"/>
                    <a:pt x="0" y="708"/>
                    <a:pt x="0" y="1576"/>
                  </a:cubicBezTo>
                  <a:cubicBezTo>
                    <a:pt x="0" y="2444"/>
                    <a:pt x="707" y="3151"/>
                    <a:pt x="1575" y="3151"/>
                  </a:cubicBezTo>
                  <a:cubicBezTo>
                    <a:pt x="2443" y="3151"/>
                    <a:pt x="3150" y="2444"/>
                    <a:pt x="3150" y="1576"/>
                  </a:cubicBezTo>
                  <a:cubicBezTo>
                    <a:pt x="3150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305;p57">
              <a:extLst>
                <a:ext uri="{FF2B5EF4-FFF2-40B4-BE49-F238E27FC236}">
                  <a16:creationId xmlns:a16="http://schemas.microsoft.com/office/drawing/2014/main" id="{BC911645-901C-4138-8CA4-41709788BE77}"/>
                </a:ext>
              </a:extLst>
            </p:cNvPr>
            <p:cNvSpPr/>
            <p:nvPr/>
          </p:nvSpPr>
          <p:spPr>
            <a:xfrm>
              <a:off x="5747875" y="1384075"/>
              <a:ext cx="105300" cy="3359925"/>
            </a:xfrm>
            <a:custGeom>
              <a:avLst/>
              <a:gdLst/>
              <a:ahLst/>
              <a:cxnLst/>
              <a:rect l="l" t="t" r="r" b="b"/>
              <a:pathLst>
                <a:path w="4212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4212" y="134396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306;p57">
              <a:extLst>
                <a:ext uri="{FF2B5EF4-FFF2-40B4-BE49-F238E27FC236}">
                  <a16:creationId xmlns:a16="http://schemas.microsoft.com/office/drawing/2014/main" id="{DAD3126D-C75F-46DD-A349-0B490EA19827}"/>
                </a:ext>
              </a:extLst>
            </p:cNvPr>
            <p:cNvSpPr/>
            <p:nvPr/>
          </p:nvSpPr>
          <p:spPr>
            <a:xfrm>
              <a:off x="5747875" y="1797925"/>
              <a:ext cx="105300" cy="856675"/>
            </a:xfrm>
            <a:custGeom>
              <a:avLst/>
              <a:gdLst/>
              <a:ahLst/>
              <a:cxnLst/>
              <a:rect l="l" t="t" r="r" b="b"/>
              <a:pathLst>
                <a:path w="4212" h="34267" extrusionOk="0">
                  <a:moveTo>
                    <a:pt x="1" y="0"/>
                  </a:moveTo>
                  <a:lnTo>
                    <a:pt x="1" y="34267"/>
                  </a:lnTo>
                  <a:lnTo>
                    <a:pt x="4212" y="34267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307;p57">
              <a:extLst>
                <a:ext uri="{FF2B5EF4-FFF2-40B4-BE49-F238E27FC236}">
                  <a16:creationId xmlns:a16="http://schemas.microsoft.com/office/drawing/2014/main" id="{AE0353D0-3B3D-4A4F-8B1C-12A6AD3CDEAC}"/>
                </a:ext>
              </a:extLst>
            </p:cNvPr>
            <p:cNvSpPr/>
            <p:nvPr/>
          </p:nvSpPr>
          <p:spPr>
            <a:xfrm>
              <a:off x="1797325" y="1384075"/>
              <a:ext cx="4055850" cy="205750"/>
            </a:xfrm>
            <a:custGeom>
              <a:avLst/>
              <a:gdLst/>
              <a:ahLst/>
              <a:cxnLst/>
              <a:rect l="l" t="t" r="r" b="b"/>
              <a:pathLst>
                <a:path w="162234" h="8230" extrusionOk="0">
                  <a:moveTo>
                    <a:pt x="1" y="0"/>
                  </a:moveTo>
                  <a:lnTo>
                    <a:pt x="1" y="8229"/>
                  </a:lnTo>
                  <a:lnTo>
                    <a:pt x="162234" y="8229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308;p57">
              <a:extLst>
                <a:ext uri="{FF2B5EF4-FFF2-40B4-BE49-F238E27FC236}">
                  <a16:creationId xmlns:a16="http://schemas.microsoft.com/office/drawing/2014/main" id="{0FE4A039-9C98-4294-8493-C7E2EBD84DBE}"/>
                </a:ext>
              </a:extLst>
            </p:cNvPr>
            <p:cNvSpPr/>
            <p:nvPr/>
          </p:nvSpPr>
          <p:spPr>
            <a:xfrm>
              <a:off x="1797325" y="1652475"/>
              <a:ext cx="1042325" cy="164750"/>
            </a:xfrm>
            <a:custGeom>
              <a:avLst/>
              <a:gdLst/>
              <a:ahLst/>
              <a:cxnLst/>
              <a:rect l="l" t="t" r="r" b="b"/>
              <a:pathLst>
                <a:path w="41693" h="6590" extrusionOk="0">
                  <a:moveTo>
                    <a:pt x="1" y="0"/>
                  </a:moveTo>
                  <a:lnTo>
                    <a:pt x="1" y="6590"/>
                  </a:lnTo>
                  <a:lnTo>
                    <a:pt x="40599" y="6590"/>
                  </a:lnTo>
                  <a:cubicBezTo>
                    <a:pt x="41178" y="6590"/>
                    <a:pt x="41692" y="6108"/>
                    <a:pt x="41692" y="5497"/>
                  </a:cubicBezTo>
                  <a:lnTo>
                    <a:pt x="41692" y="1061"/>
                  </a:lnTo>
                  <a:cubicBezTo>
                    <a:pt x="41692" y="482"/>
                    <a:pt x="41178" y="0"/>
                    <a:pt x="405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309;p57">
              <a:extLst>
                <a:ext uri="{FF2B5EF4-FFF2-40B4-BE49-F238E27FC236}">
                  <a16:creationId xmlns:a16="http://schemas.microsoft.com/office/drawing/2014/main" id="{3CA6B8D8-B655-45CB-B958-22AC86EF4B78}"/>
                </a:ext>
              </a:extLst>
            </p:cNvPr>
            <p:cNvSpPr/>
            <p:nvPr/>
          </p:nvSpPr>
          <p:spPr>
            <a:xfrm>
              <a:off x="1927525" y="1675775"/>
              <a:ext cx="65900" cy="100475"/>
            </a:xfrm>
            <a:custGeom>
              <a:avLst/>
              <a:gdLst/>
              <a:ahLst/>
              <a:cxnLst/>
              <a:rect l="l" t="t" r="r" b="b"/>
              <a:pathLst>
                <a:path w="2636" h="4019" extrusionOk="0">
                  <a:moveTo>
                    <a:pt x="0" y="1"/>
                  </a:moveTo>
                  <a:lnTo>
                    <a:pt x="0" y="4019"/>
                  </a:lnTo>
                  <a:lnTo>
                    <a:pt x="547" y="4019"/>
                  </a:lnTo>
                  <a:lnTo>
                    <a:pt x="547" y="1190"/>
                  </a:lnTo>
                  <a:lnTo>
                    <a:pt x="997" y="4019"/>
                  </a:lnTo>
                  <a:lnTo>
                    <a:pt x="1607" y="4019"/>
                  </a:lnTo>
                  <a:lnTo>
                    <a:pt x="2025" y="1126"/>
                  </a:lnTo>
                  <a:lnTo>
                    <a:pt x="2025" y="4019"/>
                  </a:lnTo>
                  <a:lnTo>
                    <a:pt x="2636" y="4019"/>
                  </a:lnTo>
                  <a:lnTo>
                    <a:pt x="2636" y="1"/>
                  </a:lnTo>
                  <a:lnTo>
                    <a:pt x="1768" y="1"/>
                  </a:lnTo>
                  <a:lnTo>
                    <a:pt x="1318" y="2861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310;p57">
              <a:extLst>
                <a:ext uri="{FF2B5EF4-FFF2-40B4-BE49-F238E27FC236}">
                  <a16:creationId xmlns:a16="http://schemas.microsoft.com/office/drawing/2014/main" id="{75111CDA-054F-48B2-817C-E85BBC5AF450}"/>
                </a:ext>
              </a:extLst>
            </p:cNvPr>
            <p:cNvSpPr/>
            <p:nvPr/>
          </p:nvSpPr>
          <p:spPr>
            <a:xfrm>
              <a:off x="2000650" y="1675775"/>
              <a:ext cx="55475" cy="100475"/>
            </a:xfrm>
            <a:custGeom>
              <a:avLst/>
              <a:gdLst/>
              <a:ahLst/>
              <a:cxnLst/>
              <a:rect l="l" t="t" r="r" b="b"/>
              <a:pathLst>
                <a:path w="2219" h="4019" extrusionOk="0">
                  <a:moveTo>
                    <a:pt x="1093" y="708"/>
                  </a:moveTo>
                  <a:lnTo>
                    <a:pt x="1382" y="2733"/>
                  </a:lnTo>
                  <a:lnTo>
                    <a:pt x="772" y="2733"/>
                  </a:lnTo>
                  <a:lnTo>
                    <a:pt x="1093" y="708"/>
                  </a:lnTo>
                  <a:close/>
                  <a:moveTo>
                    <a:pt x="643" y="1"/>
                  </a:moveTo>
                  <a:lnTo>
                    <a:pt x="0" y="4019"/>
                  </a:lnTo>
                  <a:lnTo>
                    <a:pt x="579" y="4019"/>
                  </a:lnTo>
                  <a:lnTo>
                    <a:pt x="707" y="3279"/>
                  </a:lnTo>
                  <a:lnTo>
                    <a:pt x="1479" y="3279"/>
                  </a:lnTo>
                  <a:lnTo>
                    <a:pt x="1575" y="4019"/>
                  </a:lnTo>
                  <a:lnTo>
                    <a:pt x="2218" y="4019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311;p57">
              <a:extLst>
                <a:ext uri="{FF2B5EF4-FFF2-40B4-BE49-F238E27FC236}">
                  <a16:creationId xmlns:a16="http://schemas.microsoft.com/office/drawing/2014/main" id="{AA59C5E6-A6E9-4BBF-8575-F66FEA73B5F2}"/>
                </a:ext>
              </a:extLst>
            </p:cNvPr>
            <p:cNvSpPr/>
            <p:nvPr/>
          </p:nvSpPr>
          <p:spPr>
            <a:xfrm>
              <a:off x="2063325" y="1675775"/>
              <a:ext cx="49050" cy="100475"/>
            </a:xfrm>
            <a:custGeom>
              <a:avLst/>
              <a:gdLst/>
              <a:ahLst/>
              <a:cxnLst/>
              <a:rect l="l" t="t" r="r" b="b"/>
              <a:pathLst>
                <a:path w="1962" h="4019" extrusionOk="0">
                  <a:moveTo>
                    <a:pt x="933" y="579"/>
                  </a:moveTo>
                  <a:cubicBezTo>
                    <a:pt x="1158" y="579"/>
                    <a:pt x="1254" y="708"/>
                    <a:pt x="1254" y="997"/>
                  </a:cubicBezTo>
                  <a:lnTo>
                    <a:pt x="1254" y="1383"/>
                  </a:lnTo>
                  <a:cubicBezTo>
                    <a:pt x="1254" y="1704"/>
                    <a:pt x="1126" y="1801"/>
                    <a:pt x="868" y="1801"/>
                  </a:cubicBezTo>
                  <a:lnTo>
                    <a:pt x="643" y="1801"/>
                  </a:lnTo>
                  <a:lnTo>
                    <a:pt x="643" y="579"/>
                  </a:lnTo>
                  <a:close/>
                  <a:moveTo>
                    <a:pt x="1" y="1"/>
                  </a:moveTo>
                  <a:lnTo>
                    <a:pt x="1" y="4019"/>
                  </a:lnTo>
                  <a:lnTo>
                    <a:pt x="643" y="4019"/>
                  </a:lnTo>
                  <a:lnTo>
                    <a:pt x="643" y="2379"/>
                  </a:lnTo>
                  <a:lnTo>
                    <a:pt x="868" y="2379"/>
                  </a:lnTo>
                  <a:cubicBezTo>
                    <a:pt x="1126" y="2379"/>
                    <a:pt x="1254" y="2508"/>
                    <a:pt x="1254" y="2894"/>
                  </a:cubicBezTo>
                  <a:lnTo>
                    <a:pt x="1254" y="3536"/>
                  </a:lnTo>
                  <a:cubicBezTo>
                    <a:pt x="1254" y="3858"/>
                    <a:pt x="1286" y="3922"/>
                    <a:pt x="1318" y="4019"/>
                  </a:cubicBezTo>
                  <a:lnTo>
                    <a:pt x="1961" y="4019"/>
                  </a:lnTo>
                  <a:cubicBezTo>
                    <a:pt x="1897" y="3858"/>
                    <a:pt x="1897" y="3729"/>
                    <a:pt x="1897" y="3536"/>
                  </a:cubicBezTo>
                  <a:lnTo>
                    <a:pt x="1897" y="2926"/>
                  </a:lnTo>
                  <a:cubicBezTo>
                    <a:pt x="1897" y="2508"/>
                    <a:pt x="1801" y="2186"/>
                    <a:pt x="1479" y="2058"/>
                  </a:cubicBezTo>
                  <a:cubicBezTo>
                    <a:pt x="1768" y="1929"/>
                    <a:pt x="1897" y="1672"/>
                    <a:pt x="1897" y="1254"/>
                  </a:cubicBezTo>
                  <a:lnTo>
                    <a:pt x="1897" y="933"/>
                  </a:lnTo>
                  <a:cubicBezTo>
                    <a:pt x="1897" y="322"/>
                    <a:pt x="1608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312;p57">
              <a:extLst>
                <a:ext uri="{FF2B5EF4-FFF2-40B4-BE49-F238E27FC236}">
                  <a16:creationId xmlns:a16="http://schemas.microsoft.com/office/drawing/2014/main" id="{AECE246B-CC81-451F-854D-C3F4FCCD2794}"/>
                </a:ext>
              </a:extLst>
            </p:cNvPr>
            <p:cNvSpPr/>
            <p:nvPr/>
          </p:nvSpPr>
          <p:spPr>
            <a:xfrm>
              <a:off x="2119575" y="1674975"/>
              <a:ext cx="47450" cy="102075"/>
            </a:xfrm>
            <a:custGeom>
              <a:avLst/>
              <a:gdLst/>
              <a:ahLst/>
              <a:cxnLst/>
              <a:rect l="l" t="t" r="r" b="b"/>
              <a:pathLst>
                <a:path w="1898" h="4083" extrusionOk="0">
                  <a:moveTo>
                    <a:pt x="965" y="0"/>
                  </a:moveTo>
                  <a:cubicBezTo>
                    <a:pt x="322" y="0"/>
                    <a:pt x="1" y="354"/>
                    <a:pt x="1" y="997"/>
                  </a:cubicBezTo>
                  <a:lnTo>
                    <a:pt x="1" y="3086"/>
                  </a:lnTo>
                  <a:cubicBezTo>
                    <a:pt x="1" y="3729"/>
                    <a:pt x="322" y="4083"/>
                    <a:pt x="965" y="4083"/>
                  </a:cubicBezTo>
                  <a:cubicBezTo>
                    <a:pt x="1576" y="4083"/>
                    <a:pt x="1897" y="3729"/>
                    <a:pt x="1897" y="3086"/>
                  </a:cubicBezTo>
                  <a:lnTo>
                    <a:pt x="1897" y="2540"/>
                  </a:lnTo>
                  <a:lnTo>
                    <a:pt x="1286" y="2540"/>
                  </a:lnTo>
                  <a:lnTo>
                    <a:pt x="1286" y="3118"/>
                  </a:lnTo>
                  <a:cubicBezTo>
                    <a:pt x="1286" y="3408"/>
                    <a:pt x="1158" y="3504"/>
                    <a:pt x="965" y="3504"/>
                  </a:cubicBezTo>
                  <a:cubicBezTo>
                    <a:pt x="772" y="3504"/>
                    <a:pt x="644" y="3408"/>
                    <a:pt x="644" y="3118"/>
                  </a:cubicBezTo>
                  <a:lnTo>
                    <a:pt x="644" y="965"/>
                  </a:lnTo>
                  <a:cubicBezTo>
                    <a:pt x="644" y="675"/>
                    <a:pt x="772" y="579"/>
                    <a:pt x="965" y="579"/>
                  </a:cubicBezTo>
                  <a:cubicBezTo>
                    <a:pt x="1158" y="579"/>
                    <a:pt x="1286" y="675"/>
                    <a:pt x="1286" y="965"/>
                  </a:cubicBezTo>
                  <a:lnTo>
                    <a:pt x="1286" y="1383"/>
                  </a:lnTo>
                  <a:lnTo>
                    <a:pt x="1897" y="1383"/>
                  </a:lnTo>
                  <a:lnTo>
                    <a:pt x="1897" y="997"/>
                  </a:lnTo>
                  <a:cubicBezTo>
                    <a:pt x="1897" y="354"/>
                    <a:pt x="1576" y="0"/>
                    <a:pt x="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313;p57">
              <a:extLst>
                <a:ext uri="{FF2B5EF4-FFF2-40B4-BE49-F238E27FC236}">
                  <a16:creationId xmlns:a16="http://schemas.microsoft.com/office/drawing/2014/main" id="{2DD70D39-C2C5-4398-AF13-77807316C2F6}"/>
                </a:ext>
              </a:extLst>
            </p:cNvPr>
            <p:cNvSpPr/>
            <p:nvPr/>
          </p:nvSpPr>
          <p:spPr>
            <a:xfrm>
              <a:off x="2176625" y="1675775"/>
              <a:ext cx="49850" cy="100475"/>
            </a:xfrm>
            <a:custGeom>
              <a:avLst/>
              <a:gdLst/>
              <a:ahLst/>
              <a:cxnLst/>
              <a:rect l="l" t="t" r="r" b="b"/>
              <a:pathLst>
                <a:path w="1994" h="4019" extrusionOk="0">
                  <a:moveTo>
                    <a:pt x="1" y="1"/>
                  </a:moveTo>
                  <a:lnTo>
                    <a:pt x="1" y="4019"/>
                  </a:lnTo>
                  <a:lnTo>
                    <a:pt x="612" y="4019"/>
                  </a:lnTo>
                  <a:lnTo>
                    <a:pt x="612" y="2315"/>
                  </a:lnTo>
                  <a:lnTo>
                    <a:pt x="1351" y="2315"/>
                  </a:lnTo>
                  <a:lnTo>
                    <a:pt x="1351" y="4019"/>
                  </a:lnTo>
                  <a:lnTo>
                    <a:pt x="1994" y="4019"/>
                  </a:lnTo>
                  <a:lnTo>
                    <a:pt x="1994" y="1"/>
                  </a:lnTo>
                  <a:lnTo>
                    <a:pt x="1351" y="1"/>
                  </a:lnTo>
                  <a:lnTo>
                    <a:pt x="1351" y="1736"/>
                  </a:lnTo>
                  <a:lnTo>
                    <a:pt x="612" y="1736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314;p57">
              <a:extLst>
                <a:ext uri="{FF2B5EF4-FFF2-40B4-BE49-F238E27FC236}">
                  <a16:creationId xmlns:a16="http://schemas.microsoft.com/office/drawing/2014/main" id="{40455E90-80E4-4831-8577-3B9B832A0FFC}"/>
                </a:ext>
              </a:extLst>
            </p:cNvPr>
            <p:cNvSpPr/>
            <p:nvPr/>
          </p:nvSpPr>
          <p:spPr>
            <a:xfrm>
              <a:off x="2064125" y="1418625"/>
              <a:ext cx="2607750" cy="116550"/>
            </a:xfrm>
            <a:custGeom>
              <a:avLst/>
              <a:gdLst/>
              <a:ahLst/>
              <a:cxnLst/>
              <a:rect l="l" t="t" r="r" b="b"/>
              <a:pathLst>
                <a:path w="104310" h="4662" extrusionOk="0">
                  <a:moveTo>
                    <a:pt x="1" y="0"/>
                  </a:moveTo>
                  <a:lnTo>
                    <a:pt x="1" y="4661"/>
                  </a:lnTo>
                  <a:lnTo>
                    <a:pt x="104309" y="4661"/>
                  </a:lnTo>
                  <a:lnTo>
                    <a:pt x="1043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315;p57">
              <a:extLst>
                <a:ext uri="{FF2B5EF4-FFF2-40B4-BE49-F238E27FC236}">
                  <a16:creationId xmlns:a16="http://schemas.microsoft.com/office/drawing/2014/main" id="{0713B1D4-A4F1-48FD-BDEC-D1CD41F037E3}"/>
                </a:ext>
              </a:extLst>
            </p:cNvPr>
            <p:cNvSpPr/>
            <p:nvPr/>
          </p:nvSpPr>
          <p:spPr>
            <a:xfrm>
              <a:off x="2016725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316;p57">
              <a:extLst>
                <a:ext uri="{FF2B5EF4-FFF2-40B4-BE49-F238E27FC236}">
                  <a16:creationId xmlns:a16="http://schemas.microsoft.com/office/drawing/2014/main" id="{5B2FA7EA-A3C0-4AA6-B2CD-F44EA66D9A72}"/>
                </a:ext>
              </a:extLst>
            </p:cNvPr>
            <p:cNvSpPr/>
            <p:nvPr/>
          </p:nvSpPr>
          <p:spPr>
            <a:xfrm>
              <a:off x="22023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317;p57">
              <a:extLst>
                <a:ext uri="{FF2B5EF4-FFF2-40B4-BE49-F238E27FC236}">
                  <a16:creationId xmlns:a16="http://schemas.microsoft.com/office/drawing/2014/main" id="{E6917417-6647-4334-B6E6-B87B5899461A}"/>
                </a:ext>
              </a:extLst>
            </p:cNvPr>
            <p:cNvSpPr/>
            <p:nvPr/>
          </p:nvSpPr>
          <p:spPr>
            <a:xfrm>
              <a:off x="238797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318;p57">
              <a:extLst>
                <a:ext uri="{FF2B5EF4-FFF2-40B4-BE49-F238E27FC236}">
                  <a16:creationId xmlns:a16="http://schemas.microsoft.com/office/drawing/2014/main" id="{4C916C2A-6F7D-4C61-9F15-E8562B2E48C0}"/>
                </a:ext>
              </a:extLst>
            </p:cNvPr>
            <p:cNvSpPr/>
            <p:nvPr/>
          </p:nvSpPr>
          <p:spPr>
            <a:xfrm>
              <a:off x="25736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319;p57">
              <a:extLst>
                <a:ext uri="{FF2B5EF4-FFF2-40B4-BE49-F238E27FC236}">
                  <a16:creationId xmlns:a16="http://schemas.microsoft.com/office/drawing/2014/main" id="{FB656C44-B1CB-4EEA-879E-66BF7A48D5F4}"/>
                </a:ext>
              </a:extLst>
            </p:cNvPr>
            <p:cNvSpPr/>
            <p:nvPr/>
          </p:nvSpPr>
          <p:spPr>
            <a:xfrm>
              <a:off x="27592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320;p57">
              <a:extLst>
                <a:ext uri="{FF2B5EF4-FFF2-40B4-BE49-F238E27FC236}">
                  <a16:creationId xmlns:a16="http://schemas.microsoft.com/office/drawing/2014/main" id="{54F9A857-0F09-4E44-8DE6-BD2D150E4161}"/>
                </a:ext>
              </a:extLst>
            </p:cNvPr>
            <p:cNvSpPr/>
            <p:nvPr/>
          </p:nvSpPr>
          <p:spPr>
            <a:xfrm>
              <a:off x="294487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321;p57">
              <a:extLst>
                <a:ext uri="{FF2B5EF4-FFF2-40B4-BE49-F238E27FC236}">
                  <a16:creationId xmlns:a16="http://schemas.microsoft.com/office/drawing/2014/main" id="{CB3736F4-6B58-457E-81FD-5C23C19BDDDD}"/>
                </a:ext>
              </a:extLst>
            </p:cNvPr>
            <p:cNvSpPr/>
            <p:nvPr/>
          </p:nvSpPr>
          <p:spPr>
            <a:xfrm>
              <a:off x="3130525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322;p57">
              <a:extLst>
                <a:ext uri="{FF2B5EF4-FFF2-40B4-BE49-F238E27FC236}">
                  <a16:creationId xmlns:a16="http://schemas.microsoft.com/office/drawing/2014/main" id="{7F00644E-2710-4328-81C5-8CADABFEE092}"/>
                </a:ext>
              </a:extLst>
            </p:cNvPr>
            <p:cNvSpPr/>
            <p:nvPr/>
          </p:nvSpPr>
          <p:spPr>
            <a:xfrm>
              <a:off x="33161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323;p57">
              <a:extLst>
                <a:ext uri="{FF2B5EF4-FFF2-40B4-BE49-F238E27FC236}">
                  <a16:creationId xmlns:a16="http://schemas.microsoft.com/office/drawing/2014/main" id="{B2C023B6-9AA6-44BC-80D1-695F762122C6}"/>
                </a:ext>
              </a:extLst>
            </p:cNvPr>
            <p:cNvSpPr/>
            <p:nvPr/>
          </p:nvSpPr>
          <p:spPr>
            <a:xfrm>
              <a:off x="3501800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324;p57">
              <a:extLst>
                <a:ext uri="{FF2B5EF4-FFF2-40B4-BE49-F238E27FC236}">
                  <a16:creationId xmlns:a16="http://schemas.microsoft.com/office/drawing/2014/main" id="{50F4CCEF-30EE-4E8A-BA0C-FD4FEB8FE0C2}"/>
                </a:ext>
              </a:extLst>
            </p:cNvPr>
            <p:cNvSpPr/>
            <p:nvPr/>
          </p:nvSpPr>
          <p:spPr>
            <a:xfrm>
              <a:off x="36866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325;p57">
              <a:extLst>
                <a:ext uri="{FF2B5EF4-FFF2-40B4-BE49-F238E27FC236}">
                  <a16:creationId xmlns:a16="http://schemas.microsoft.com/office/drawing/2014/main" id="{37067090-4662-4965-A69F-8D5B7AED9364}"/>
                </a:ext>
              </a:extLst>
            </p:cNvPr>
            <p:cNvSpPr/>
            <p:nvPr/>
          </p:nvSpPr>
          <p:spPr>
            <a:xfrm>
              <a:off x="38722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326;p57">
              <a:extLst>
                <a:ext uri="{FF2B5EF4-FFF2-40B4-BE49-F238E27FC236}">
                  <a16:creationId xmlns:a16="http://schemas.microsoft.com/office/drawing/2014/main" id="{8E7AD31B-1451-422F-B46A-CA8215B8024F}"/>
                </a:ext>
              </a:extLst>
            </p:cNvPr>
            <p:cNvSpPr/>
            <p:nvPr/>
          </p:nvSpPr>
          <p:spPr>
            <a:xfrm>
              <a:off x="4057900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327;p57">
              <a:extLst>
                <a:ext uri="{FF2B5EF4-FFF2-40B4-BE49-F238E27FC236}">
                  <a16:creationId xmlns:a16="http://schemas.microsoft.com/office/drawing/2014/main" id="{69280BB9-687E-443A-B1E4-F11152128CED}"/>
                </a:ext>
              </a:extLst>
            </p:cNvPr>
            <p:cNvSpPr/>
            <p:nvPr/>
          </p:nvSpPr>
          <p:spPr>
            <a:xfrm>
              <a:off x="42435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328;p57">
              <a:extLst>
                <a:ext uri="{FF2B5EF4-FFF2-40B4-BE49-F238E27FC236}">
                  <a16:creationId xmlns:a16="http://schemas.microsoft.com/office/drawing/2014/main" id="{8E1E9CE9-BB5E-4C31-AF7A-8164D718C172}"/>
                </a:ext>
              </a:extLst>
            </p:cNvPr>
            <p:cNvSpPr/>
            <p:nvPr/>
          </p:nvSpPr>
          <p:spPr>
            <a:xfrm>
              <a:off x="44291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329;p57">
              <a:extLst>
                <a:ext uri="{FF2B5EF4-FFF2-40B4-BE49-F238E27FC236}">
                  <a16:creationId xmlns:a16="http://schemas.microsoft.com/office/drawing/2014/main" id="{BA311D03-4072-4788-808F-C6E4D4A4FA11}"/>
                </a:ext>
              </a:extLst>
            </p:cNvPr>
            <p:cNvSpPr/>
            <p:nvPr/>
          </p:nvSpPr>
          <p:spPr>
            <a:xfrm>
              <a:off x="4614800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330;p57">
              <a:extLst>
                <a:ext uri="{FF2B5EF4-FFF2-40B4-BE49-F238E27FC236}">
                  <a16:creationId xmlns:a16="http://schemas.microsoft.com/office/drawing/2014/main" id="{4323EAD7-CDD0-4099-9C72-400A3323648A}"/>
                </a:ext>
              </a:extLst>
            </p:cNvPr>
            <p:cNvSpPr/>
            <p:nvPr/>
          </p:nvSpPr>
          <p:spPr>
            <a:xfrm>
              <a:off x="480042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331;p57">
              <a:extLst>
                <a:ext uri="{FF2B5EF4-FFF2-40B4-BE49-F238E27FC236}">
                  <a16:creationId xmlns:a16="http://schemas.microsoft.com/office/drawing/2014/main" id="{8B65A682-8B59-4BC0-9A57-89BB4B4FCF4B}"/>
                </a:ext>
              </a:extLst>
            </p:cNvPr>
            <p:cNvSpPr/>
            <p:nvPr/>
          </p:nvSpPr>
          <p:spPr>
            <a:xfrm>
              <a:off x="49860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332;p57">
              <a:extLst>
                <a:ext uri="{FF2B5EF4-FFF2-40B4-BE49-F238E27FC236}">
                  <a16:creationId xmlns:a16="http://schemas.microsoft.com/office/drawing/2014/main" id="{6ED5445B-230C-4635-9717-BEC859740BA7}"/>
                </a:ext>
              </a:extLst>
            </p:cNvPr>
            <p:cNvSpPr/>
            <p:nvPr/>
          </p:nvSpPr>
          <p:spPr>
            <a:xfrm>
              <a:off x="5171700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333;p57">
              <a:extLst>
                <a:ext uri="{FF2B5EF4-FFF2-40B4-BE49-F238E27FC236}">
                  <a16:creationId xmlns:a16="http://schemas.microsoft.com/office/drawing/2014/main" id="{45C3D0E6-3F40-43F5-AED3-6B5486C3D189}"/>
                </a:ext>
              </a:extLst>
            </p:cNvPr>
            <p:cNvSpPr/>
            <p:nvPr/>
          </p:nvSpPr>
          <p:spPr>
            <a:xfrm>
              <a:off x="535732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334;p57">
              <a:extLst>
                <a:ext uri="{FF2B5EF4-FFF2-40B4-BE49-F238E27FC236}">
                  <a16:creationId xmlns:a16="http://schemas.microsoft.com/office/drawing/2014/main" id="{7E96E643-74D4-461C-BDAD-14047E8904AF}"/>
                </a:ext>
              </a:extLst>
            </p:cNvPr>
            <p:cNvSpPr/>
            <p:nvPr/>
          </p:nvSpPr>
          <p:spPr>
            <a:xfrm>
              <a:off x="1902600" y="1883100"/>
              <a:ext cx="299775" cy="81200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0" y="3247"/>
                  </a:lnTo>
                  <a:lnTo>
                    <a:pt x="11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335;p57">
              <a:extLst>
                <a:ext uri="{FF2B5EF4-FFF2-40B4-BE49-F238E27FC236}">
                  <a16:creationId xmlns:a16="http://schemas.microsoft.com/office/drawing/2014/main" id="{7F494E2A-6714-45AF-BA6F-CC19FCFE9363}"/>
                </a:ext>
              </a:extLst>
            </p:cNvPr>
            <p:cNvSpPr/>
            <p:nvPr/>
          </p:nvSpPr>
          <p:spPr>
            <a:xfrm>
              <a:off x="22184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336;p57">
              <a:extLst>
                <a:ext uri="{FF2B5EF4-FFF2-40B4-BE49-F238E27FC236}">
                  <a16:creationId xmlns:a16="http://schemas.microsoft.com/office/drawing/2014/main" id="{86F5E755-8DD6-435F-A610-028DF3CD08C8}"/>
                </a:ext>
              </a:extLst>
            </p:cNvPr>
            <p:cNvSpPr/>
            <p:nvPr/>
          </p:nvSpPr>
          <p:spPr>
            <a:xfrm>
              <a:off x="25342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337;p57">
              <a:extLst>
                <a:ext uri="{FF2B5EF4-FFF2-40B4-BE49-F238E27FC236}">
                  <a16:creationId xmlns:a16="http://schemas.microsoft.com/office/drawing/2014/main" id="{9D3BE15E-0736-4C5E-961A-8799B5042C74}"/>
                </a:ext>
              </a:extLst>
            </p:cNvPr>
            <p:cNvSpPr/>
            <p:nvPr/>
          </p:nvSpPr>
          <p:spPr>
            <a:xfrm>
              <a:off x="28500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338;p57">
              <a:extLst>
                <a:ext uri="{FF2B5EF4-FFF2-40B4-BE49-F238E27FC236}">
                  <a16:creationId xmlns:a16="http://schemas.microsoft.com/office/drawing/2014/main" id="{4BD91A42-4483-4390-9C4B-790737113840}"/>
                </a:ext>
              </a:extLst>
            </p:cNvPr>
            <p:cNvSpPr/>
            <p:nvPr/>
          </p:nvSpPr>
          <p:spPr>
            <a:xfrm>
              <a:off x="31666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339;p57">
              <a:extLst>
                <a:ext uri="{FF2B5EF4-FFF2-40B4-BE49-F238E27FC236}">
                  <a16:creationId xmlns:a16="http://schemas.microsoft.com/office/drawing/2014/main" id="{D0AEE165-3B27-4A57-9B4E-D6D9B092771A}"/>
                </a:ext>
              </a:extLst>
            </p:cNvPr>
            <p:cNvSpPr/>
            <p:nvPr/>
          </p:nvSpPr>
          <p:spPr>
            <a:xfrm>
              <a:off x="348250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340;p57">
              <a:extLst>
                <a:ext uri="{FF2B5EF4-FFF2-40B4-BE49-F238E27FC236}">
                  <a16:creationId xmlns:a16="http://schemas.microsoft.com/office/drawing/2014/main" id="{572C450B-77F3-4854-BF86-390A08B1226A}"/>
                </a:ext>
              </a:extLst>
            </p:cNvPr>
            <p:cNvSpPr/>
            <p:nvPr/>
          </p:nvSpPr>
          <p:spPr>
            <a:xfrm>
              <a:off x="37983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341;p57">
              <a:extLst>
                <a:ext uri="{FF2B5EF4-FFF2-40B4-BE49-F238E27FC236}">
                  <a16:creationId xmlns:a16="http://schemas.microsoft.com/office/drawing/2014/main" id="{1A75906C-1405-4078-831A-A081AF47F18B}"/>
                </a:ext>
              </a:extLst>
            </p:cNvPr>
            <p:cNvSpPr/>
            <p:nvPr/>
          </p:nvSpPr>
          <p:spPr>
            <a:xfrm>
              <a:off x="41149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342;p57">
              <a:extLst>
                <a:ext uri="{FF2B5EF4-FFF2-40B4-BE49-F238E27FC236}">
                  <a16:creationId xmlns:a16="http://schemas.microsoft.com/office/drawing/2014/main" id="{ECC7F7E5-EC5C-4156-AD63-C921D302F929}"/>
                </a:ext>
              </a:extLst>
            </p:cNvPr>
            <p:cNvSpPr/>
            <p:nvPr/>
          </p:nvSpPr>
          <p:spPr>
            <a:xfrm>
              <a:off x="44307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343;p57">
              <a:extLst>
                <a:ext uri="{FF2B5EF4-FFF2-40B4-BE49-F238E27FC236}">
                  <a16:creationId xmlns:a16="http://schemas.microsoft.com/office/drawing/2014/main" id="{C7A4B36B-7C43-4CDA-9344-1003CFF962A5}"/>
                </a:ext>
              </a:extLst>
            </p:cNvPr>
            <p:cNvSpPr/>
            <p:nvPr/>
          </p:nvSpPr>
          <p:spPr>
            <a:xfrm>
              <a:off x="47465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344;p57">
              <a:extLst>
                <a:ext uri="{FF2B5EF4-FFF2-40B4-BE49-F238E27FC236}">
                  <a16:creationId xmlns:a16="http://schemas.microsoft.com/office/drawing/2014/main" id="{D5F039F2-2EA2-46B9-A471-841D350897A1}"/>
                </a:ext>
              </a:extLst>
            </p:cNvPr>
            <p:cNvSpPr/>
            <p:nvPr/>
          </p:nvSpPr>
          <p:spPr>
            <a:xfrm>
              <a:off x="5063200" y="1883100"/>
              <a:ext cx="299775" cy="81200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1" y="3247"/>
                  </a:lnTo>
                  <a:lnTo>
                    <a:pt x="119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345;p57">
              <a:extLst>
                <a:ext uri="{FF2B5EF4-FFF2-40B4-BE49-F238E27FC236}">
                  <a16:creationId xmlns:a16="http://schemas.microsoft.com/office/drawing/2014/main" id="{71CC6C48-5C08-4A1D-ACF1-F3A1F7E791F6}"/>
                </a:ext>
              </a:extLst>
            </p:cNvPr>
            <p:cNvSpPr/>
            <p:nvPr/>
          </p:nvSpPr>
          <p:spPr>
            <a:xfrm>
              <a:off x="53790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346;p57">
              <a:extLst>
                <a:ext uri="{FF2B5EF4-FFF2-40B4-BE49-F238E27FC236}">
                  <a16:creationId xmlns:a16="http://schemas.microsoft.com/office/drawing/2014/main" id="{21D85916-77E4-4891-96BC-A8B0BBA4205F}"/>
                </a:ext>
              </a:extLst>
            </p:cNvPr>
            <p:cNvSpPr/>
            <p:nvPr/>
          </p:nvSpPr>
          <p:spPr>
            <a:xfrm>
              <a:off x="3290450" y="2074375"/>
              <a:ext cx="512725" cy="198500"/>
            </a:xfrm>
            <a:custGeom>
              <a:avLst/>
              <a:gdLst/>
              <a:ahLst/>
              <a:cxnLst/>
              <a:rect l="l" t="t" r="r" b="b"/>
              <a:pathLst>
                <a:path w="20509" h="7940" extrusionOk="0">
                  <a:moveTo>
                    <a:pt x="0" y="0"/>
                  </a:moveTo>
                  <a:lnTo>
                    <a:pt x="4436" y="2218"/>
                  </a:lnTo>
                  <a:lnTo>
                    <a:pt x="4436" y="6751"/>
                  </a:lnTo>
                  <a:cubicBezTo>
                    <a:pt x="4436" y="7426"/>
                    <a:pt x="4950" y="7940"/>
                    <a:pt x="5625" y="7940"/>
                  </a:cubicBezTo>
                  <a:lnTo>
                    <a:pt x="19319" y="7940"/>
                  </a:lnTo>
                  <a:cubicBezTo>
                    <a:pt x="19962" y="7940"/>
                    <a:pt x="20508" y="7426"/>
                    <a:pt x="20508" y="6751"/>
                  </a:cubicBezTo>
                  <a:lnTo>
                    <a:pt x="20508" y="1190"/>
                  </a:lnTo>
                  <a:cubicBezTo>
                    <a:pt x="20508" y="547"/>
                    <a:pt x="19962" y="0"/>
                    <a:pt x="19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347;p57">
              <a:extLst>
                <a:ext uri="{FF2B5EF4-FFF2-40B4-BE49-F238E27FC236}">
                  <a16:creationId xmlns:a16="http://schemas.microsoft.com/office/drawing/2014/main" id="{FD962301-EE59-4E3A-9162-177B5FAF37AF}"/>
                </a:ext>
              </a:extLst>
            </p:cNvPr>
            <p:cNvSpPr/>
            <p:nvPr/>
          </p:nvSpPr>
          <p:spPr>
            <a:xfrm>
              <a:off x="3503400" y="2106500"/>
              <a:ext cx="60300" cy="131025"/>
            </a:xfrm>
            <a:custGeom>
              <a:avLst/>
              <a:gdLst/>
              <a:ahLst/>
              <a:cxnLst/>
              <a:rect l="l" t="t" r="r" b="b"/>
              <a:pathLst>
                <a:path w="2412" h="5241" extrusionOk="0">
                  <a:moveTo>
                    <a:pt x="1190" y="1"/>
                  </a:moveTo>
                  <a:cubicBezTo>
                    <a:pt x="418" y="1"/>
                    <a:pt x="0" y="483"/>
                    <a:pt x="0" y="1287"/>
                  </a:cubicBezTo>
                  <a:lnTo>
                    <a:pt x="0" y="1576"/>
                  </a:lnTo>
                  <a:lnTo>
                    <a:pt x="772" y="1576"/>
                  </a:lnTo>
                  <a:lnTo>
                    <a:pt x="772" y="1255"/>
                  </a:lnTo>
                  <a:cubicBezTo>
                    <a:pt x="772" y="869"/>
                    <a:pt x="933" y="740"/>
                    <a:pt x="1190" y="740"/>
                  </a:cubicBezTo>
                  <a:cubicBezTo>
                    <a:pt x="1447" y="740"/>
                    <a:pt x="1608" y="869"/>
                    <a:pt x="1608" y="1319"/>
                  </a:cubicBezTo>
                  <a:lnTo>
                    <a:pt x="1608" y="1608"/>
                  </a:lnTo>
                  <a:cubicBezTo>
                    <a:pt x="1608" y="2026"/>
                    <a:pt x="1415" y="2155"/>
                    <a:pt x="1125" y="2155"/>
                  </a:cubicBezTo>
                  <a:lnTo>
                    <a:pt x="804" y="2155"/>
                  </a:lnTo>
                  <a:lnTo>
                    <a:pt x="804" y="2894"/>
                  </a:lnTo>
                  <a:lnTo>
                    <a:pt x="1061" y="2894"/>
                  </a:lnTo>
                  <a:cubicBezTo>
                    <a:pt x="1447" y="2894"/>
                    <a:pt x="1608" y="3055"/>
                    <a:pt x="1608" y="3537"/>
                  </a:cubicBezTo>
                  <a:lnTo>
                    <a:pt x="1608" y="3955"/>
                  </a:lnTo>
                  <a:cubicBezTo>
                    <a:pt x="1608" y="4405"/>
                    <a:pt x="1447" y="4533"/>
                    <a:pt x="1190" y="4533"/>
                  </a:cubicBezTo>
                  <a:cubicBezTo>
                    <a:pt x="933" y="4533"/>
                    <a:pt x="772" y="4373"/>
                    <a:pt x="772" y="4019"/>
                  </a:cubicBezTo>
                  <a:lnTo>
                    <a:pt x="772" y="3537"/>
                  </a:lnTo>
                  <a:lnTo>
                    <a:pt x="0" y="3537"/>
                  </a:lnTo>
                  <a:lnTo>
                    <a:pt x="0" y="3955"/>
                  </a:lnTo>
                  <a:cubicBezTo>
                    <a:pt x="0" y="4790"/>
                    <a:pt x="418" y="5241"/>
                    <a:pt x="1190" y="5241"/>
                  </a:cubicBezTo>
                  <a:cubicBezTo>
                    <a:pt x="1993" y="5241"/>
                    <a:pt x="2411" y="4790"/>
                    <a:pt x="2411" y="3955"/>
                  </a:cubicBezTo>
                  <a:lnTo>
                    <a:pt x="2411" y="3569"/>
                  </a:lnTo>
                  <a:cubicBezTo>
                    <a:pt x="2411" y="3055"/>
                    <a:pt x="2251" y="2669"/>
                    <a:pt x="1833" y="2476"/>
                  </a:cubicBezTo>
                  <a:cubicBezTo>
                    <a:pt x="2218" y="2315"/>
                    <a:pt x="2411" y="1962"/>
                    <a:pt x="2411" y="1415"/>
                  </a:cubicBezTo>
                  <a:lnTo>
                    <a:pt x="2411" y="1287"/>
                  </a:lnTo>
                  <a:cubicBezTo>
                    <a:pt x="2411" y="483"/>
                    <a:pt x="1993" y="1"/>
                    <a:pt x="1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348;p57">
              <a:extLst>
                <a:ext uri="{FF2B5EF4-FFF2-40B4-BE49-F238E27FC236}">
                  <a16:creationId xmlns:a16="http://schemas.microsoft.com/office/drawing/2014/main" id="{67ED770B-86CA-495A-B0C8-E764BACC1413}"/>
                </a:ext>
              </a:extLst>
            </p:cNvPr>
            <p:cNvSpPr/>
            <p:nvPr/>
          </p:nvSpPr>
          <p:spPr>
            <a:xfrm>
              <a:off x="3575725" y="2106500"/>
              <a:ext cx="61100" cy="131025"/>
            </a:xfrm>
            <a:custGeom>
              <a:avLst/>
              <a:gdLst/>
              <a:ahLst/>
              <a:cxnLst/>
              <a:rect l="l" t="t" r="r" b="b"/>
              <a:pathLst>
                <a:path w="2444" h="5241" extrusionOk="0">
                  <a:moveTo>
                    <a:pt x="1222" y="740"/>
                  </a:moveTo>
                  <a:cubicBezTo>
                    <a:pt x="1479" y="740"/>
                    <a:pt x="1640" y="869"/>
                    <a:pt x="1640" y="1255"/>
                  </a:cubicBezTo>
                  <a:lnTo>
                    <a:pt x="1640" y="4019"/>
                  </a:lnTo>
                  <a:cubicBezTo>
                    <a:pt x="1640" y="4373"/>
                    <a:pt x="1479" y="4533"/>
                    <a:pt x="1222" y="4533"/>
                  </a:cubicBezTo>
                  <a:cubicBezTo>
                    <a:pt x="965" y="4533"/>
                    <a:pt x="804" y="4373"/>
                    <a:pt x="804" y="4019"/>
                  </a:cubicBezTo>
                  <a:lnTo>
                    <a:pt x="804" y="1255"/>
                  </a:lnTo>
                  <a:cubicBezTo>
                    <a:pt x="804" y="869"/>
                    <a:pt x="965" y="740"/>
                    <a:pt x="1222" y="740"/>
                  </a:cubicBezTo>
                  <a:close/>
                  <a:moveTo>
                    <a:pt x="1222" y="1"/>
                  </a:moveTo>
                  <a:cubicBezTo>
                    <a:pt x="418" y="1"/>
                    <a:pt x="0" y="483"/>
                    <a:pt x="0" y="1287"/>
                  </a:cubicBezTo>
                  <a:lnTo>
                    <a:pt x="0" y="3955"/>
                  </a:lnTo>
                  <a:cubicBezTo>
                    <a:pt x="0" y="4790"/>
                    <a:pt x="418" y="5241"/>
                    <a:pt x="1222" y="5241"/>
                  </a:cubicBezTo>
                  <a:cubicBezTo>
                    <a:pt x="1993" y="5241"/>
                    <a:pt x="2443" y="4790"/>
                    <a:pt x="2443" y="3955"/>
                  </a:cubicBezTo>
                  <a:lnTo>
                    <a:pt x="2443" y="1287"/>
                  </a:lnTo>
                  <a:cubicBezTo>
                    <a:pt x="2443" y="483"/>
                    <a:pt x="1993" y="1"/>
                    <a:pt x="1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349;p57">
              <a:extLst>
                <a:ext uri="{FF2B5EF4-FFF2-40B4-BE49-F238E27FC236}">
                  <a16:creationId xmlns:a16="http://schemas.microsoft.com/office/drawing/2014/main" id="{65A2A661-5F75-467B-A2C0-B1C3A920C3C7}"/>
                </a:ext>
              </a:extLst>
            </p:cNvPr>
            <p:cNvSpPr/>
            <p:nvPr/>
          </p:nvSpPr>
          <p:spPr>
            <a:xfrm>
              <a:off x="3649650" y="2108125"/>
              <a:ext cx="66725" cy="128600"/>
            </a:xfrm>
            <a:custGeom>
              <a:avLst/>
              <a:gdLst/>
              <a:ahLst/>
              <a:cxnLst/>
              <a:rect l="l" t="t" r="r" b="b"/>
              <a:pathLst>
                <a:path w="2669" h="5144" extrusionOk="0">
                  <a:moveTo>
                    <a:pt x="1" y="0"/>
                  </a:moveTo>
                  <a:lnTo>
                    <a:pt x="1" y="5143"/>
                  </a:lnTo>
                  <a:lnTo>
                    <a:pt x="804" y="5143"/>
                  </a:lnTo>
                  <a:lnTo>
                    <a:pt x="804" y="3568"/>
                  </a:lnTo>
                  <a:lnTo>
                    <a:pt x="1061" y="3086"/>
                  </a:lnTo>
                  <a:lnTo>
                    <a:pt x="1833" y="5143"/>
                  </a:lnTo>
                  <a:lnTo>
                    <a:pt x="2669" y="5143"/>
                  </a:lnTo>
                  <a:lnTo>
                    <a:pt x="1544" y="2283"/>
                  </a:lnTo>
                  <a:lnTo>
                    <a:pt x="2669" y="0"/>
                  </a:lnTo>
                  <a:lnTo>
                    <a:pt x="1865" y="0"/>
                  </a:lnTo>
                  <a:lnTo>
                    <a:pt x="804" y="225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350;p57">
              <a:extLst>
                <a:ext uri="{FF2B5EF4-FFF2-40B4-BE49-F238E27FC236}">
                  <a16:creationId xmlns:a16="http://schemas.microsoft.com/office/drawing/2014/main" id="{A0CA4D60-32F8-4BA3-9024-65E92CDFD756}"/>
                </a:ext>
              </a:extLst>
            </p:cNvPr>
            <p:cNvSpPr/>
            <p:nvPr/>
          </p:nvSpPr>
          <p:spPr>
            <a:xfrm>
              <a:off x="2318075" y="3979725"/>
              <a:ext cx="69125" cy="148700"/>
            </a:xfrm>
            <a:custGeom>
              <a:avLst/>
              <a:gdLst/>
              <a:ahLst/>
              <a:cxnLst/>
              <a:rect l="l" t="t" r="r" b="b"/>
              <a:pathLst>
                <a:path w="2765" h="5948" extrusionOk="0">
                  <a:moveTo>
                    <a:pt x="161" y="1"/>
                  </a:moveTo>
                  <a:lnTo>
                    <a:pt x="0" y="3408"/>
                  </a:lnTo>
                  <a:lnTo>
                    <a:pt x="868" y="3408"/>
                  </a:lnTo>
                  <a:lnTo>
                    <a:pt x="868" y="3215"/>
                  </a:lnTo>
                  <a:cubicBezTo>
                    <a:pt x="868" y="2797"/>
                    <a:pt x="1061" y="2637"/>
                    <a:pt x="1350" y="2637"/>
                  </a:cubicBezTo>
                  <a:cubicBezTo>
                    <a:pt x="1640" y="2637"/>
                    <a:pt x="1833" y="2797"/>
                    <a:pt x="1833" y="3215"/>
                  </a:cubicBezTo>
                  <a:lnTo>
                    <a:pt x="1833" y="4533"/>
                  </a:lnTo>
                  <a:cubicBezTo>
                    <a:pt x="1833" y="4951"/>
                    <a:pt x="1640" y="5112"/>
                    <a:pt x="1350" y="5112"/>
                  </a:cubicBezTo>
                  <a:cubicBezTo>
                    <a:pt x="1061" y="5112"/>
                    <a:pt x="868" y="4951"/>
                    <a:pt x="868" y="4533"/>
                  </a:cubicBezTo>
                  <a:lnTo>
                    <a:pt x="868" y="3987"/>
                  </a:lnTo>
                  <a:lnTo>
                    <a:pt x="0" y="3987"/>
                  </a:lnTo>
                  <a:lnTo>
                    <a:pt x="0" y="4469"/>
                  </a:lnTo>
                  <a:cubicBezTo>
                    <a:pt x="0" y="5401"/>
                    <a:pt x="482" y="5948"/>
                    <a:pt x="1383" y="5948"/>
                  </a:cubicBezTo>
                  <a:cubicBezTo>
                    <a:pt x="2283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1" y="1801"/>
                    <a:pt x="1736" y="1801"/>
                  </a:cubicBezTo>
                  <a:cubicBezTo>
                    <a:pt x="1350" y="1801"/>
                    <a:pt x="1093" y="1962"/>
                    <a:pt x="932" y="2251"/>
                  </a:cubicBezTo>
                  <a:lnTo>
                    <a:pt x="997" y="837"/>
                  </a:lnTo>
                  <a:lnTo>
                    <a:pt x="2604" y="837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351;p57">
              <a:extLst>
                <a:ext uri="{FF2B5EF4-FFF2-40B4-BE49-F238E27FC236}">
                  <a16:creationId xmlns:a16="http://schemas.microsoft.com/office/drawing/2014/main" id="{F040E22E-2C32-447E-B056-7F23813BD2C8}"/>
                </a:ext>
              </a:extLst>
            </p:cNvPr>
            <p:cNvSpPr/>
            <p:nvPr/>
          </p:nvSpPr>
          <p:spPr>
            <a:xfrm>
              <a:off x="2400050" y="3978125"/>
              <a:ext cx="70725" cy="150300"/>
            </a:xfrm>
            <a:custGeom>
              <a:avLst/>
              <a:gdLst/>
              <a:ahLst/>
              <a:cxnLst/>
              <a:rect l="l" t="t" r="r" b="b"/>
              <a:pathLst>
                <a:path w="2829" h="6012" extrusionOk="0">
                  <a:moveTo>
                    <a:pt x="1414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4" y="5176"/>
                  </a:cubicBezTo>
                  <a:cubicBezTo>
                    <a:pt x="1125" y="5176"/>
                    <a:pt x="932" y="5015"/>
                    <a:pt x="932" y="4597"/>
                  </a:cubicBezTo>
                  <a:lnTo>
                    <a:pt x="932" y="1415"/>
                  </a:lnTo>
                  <a:cubicBezTo>
                    <a:pt x="932" y="997"/>
                    <a:pt x="1125" y="836"/>
                    <a:pt x="1414" y="836"/>
                  </a:cubicBezTo>
                  <a:close/>
                  <a:moveTo>
                    <a:pt x="1414" y="1"/>
                  </a:moveTo>
                  <a:cubicBezTo>
                    <a:pt x="514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514" y="6012"/>
                    <a:pt x="1414" y="6012"/>
                  </a:cubicBezTo>
                  <a:cubicBezTo>
                    <a:pt x="2314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4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352;p57">
              <a:extLst>
                <a:ext uri="{FF2B5EF4-FFF2-40B4-BE49-F238E27FC236}">
                  <a16:creationId xmlns:a16="http://schemas.microsoft.com/office/drawing/2014/main" id="{D00E35D1-53B2-4C3B-886B-8AAC729A591A}"/>
                </a:ext>
              </a:extLst>
            </p:cNvPr>
            <p:cNvSpPr/>
            <p:nvPr/>
          </p:nvSpPr>
          <p:spPr>
            <a:xfrm>
              <a:off x="2483625" y="3978125"/>
              <a:ext cx="70725" cy="150300"/>
            </a:xfrm>
            <a:custGeom>
              <a:avLst/>
              <a:gdLst/>
              <a:ahLst/>
              <a:cxnLst/>
              <a:rect l="l" t="t" r="r" b="b"/>
              <a:pathLst>
                <a:path w="2829" h="6012" extrusionOk="0">
                  <a:moveTo>
                    <a:pt x="1414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4" y="5176"/>
                  </a:cubicBezTo>
                  <a:cubicBezTo>
                    <a:pt x="1125" y="5176"/>
                    <a:pt x="932" y="5015"/>
                    <a:pt x="932" y="4597"/>
                  </a:cubicBezTo>
                  <a:lnTo>
                    <a:pt x="932" y="1415"/>
                  </a:lnTo>
                  <a:cubicBezTo>
                    <a:pt x="932" y="997"/>
                    <a:pt x="1125" y="836"/>
                    <a:pt x="1414" y="836"/>
                  </a:cubicBezTo>
                  <a:close/>
                  <a:moveTo>
                    <a:pt x="1414" y="1"/>
                  </a:moveTo>
                  <a:cubicBezTo>
                    <a:pt x="514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514" y="6012"/>
                    <a:pt x="1414" y="6012"/>
                  </a:cubicBezTo>
                  <a:cubicBezTo>
                    <a:pt x="2314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4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353;p57">
              <a:extLst>
                <a:ext uri="{FF2B5EF4-FFF2-40B4-BE49-F238E27FC236}">
                  <a16:creationId xmlns:a16="http://schemas.microsoft.com/office/drawing/2014/main" id="{211D2A2D-D977-451B-BCA5-836E6E44512F}"/>
                </a:ext>
              </a:extLst>
            </p:cNvPr>
            <p:cNvSpPr/>
            <p:nvPr/>
          </p:nvSpPr>
          <p:spPr>
            <a:xfrm>
              <a:off x="2568800" y="3979725"/>
              <a:ext cx="76375" cy="147100"/>
            </a:xfrm>
            <a:custGeom>
              <a:avLst/>
              <a:gdLst/>
              <a:ahLst/>
              <a:cxnLst/>
              <a:rect l="l" t="t" r="r" b="b"/>
              <a:pathLst>
                <a:path w="3055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3" y="5883"/>
                  </a:lnTo>
                  <a:lnTo>
                    <a:pt x="933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54" y="5883"/>
                  </a:lnTo>
                  <a:lnTo>
                    <a:pt x="1768" y="2605"/>
                  </a:lnTo>
                  <a:lnTo>
                    <a:pt x="3054" y="1"/>
                  </a:lnTo>
                  <a:lnTo>
                    <a:pt x="2154" y="1"/>
                  </a:lnTo>
                  <a:lnTo>
                    <a:pt x="933" y="2572"/>
                  </a:lnTo>
                  <a:lnTo>
                    <a:pt x="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354;p57">
              <a:extLst>
                <a:ext uri="{FF2B5EF4-FFF2-40B4-BE49-F238E27FC236}">
                  <a16:creationId xmlns:a16="http://schemas.microsoft.com/office/drawing/2014/main" id="{A121B6D9-3DD9-4316-8514-F23898350B93}"/>
                </a:ext>
              </a:extLst>
            </p:cNvPr>
            <p:cNvSpPr/>
            <p:nvPr/>
          </p:nvSpPr>
          <p:spPr>
            <a:xfrm>
              <a:off x="2310025" y="4223225"/>
              <a:ext cx="337550" cy="12875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2" y="515"/>
                  </a:lnTo>
                  <a:lnTo>
                    <a:pt x="13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355;p57">
              <a:extLst>
                <a:ext uri="{FF2B5EF4-FFF2-40B4-BE49-F238E27FC236}">
                  <a16:creationId xmlns:a16="http://schemas.microsoft.com/office/drawing/2014/main" id="{9324CCBC-31BA-4BA2-AB8D-A74B29031F8F}"/>
                </a:ext>
              </a:extLst>
            </p:cNvPr>
            <p:cNvSpPr/>
            <p:nvPr/>
          </p:nvSpPr>
          <p:spPr>
            <a:xfrm>
              <a:off x="3584550" y="3979725"/>
              <a:ext cx="69150" cy="148700"/>
            </a:xfrm>
            <a:custGeom>
              <a:avLst/>
              <a:gdLst/>
              <a:ahLst/>
              <a:cxnLst/>
              <a:rect l="l" t="t" r="r" b="b"/>
              <a:pathLst>
                <a:path w="2766" h="5948" extrusionOk="0">
                  <a:moveTo>
                    <a:pt x="162" y="1"/>
                  </a:moveTo>
                  <a:lnTo>
                    <a:pt x="1" y="3408"/>
                  </a:lnTo>
                  <a:lnTo>
                    <a:pt x="869" y="3408"/>
                  </a:lnTo>
                  <a:lnTo>
                    <a:pt x="869" y="3215"/>
                  </a:lnTo>
                  <a:cubicBezTo>
                    <a:pt x="869" y="2797"/>
                    <a:pt x="1062" y="2637"/>
                    <a:pt x="1351" y="2637"/>
                  </a:cubicBezTo>
                  <a:cubicBezTo>
                    <a:pt x="1640" y="2637"/>
                    <a:pt x="1833" y="2797"/>
                    <a:pt x="1833" y="3215"/>
                  </a:cubicBezTo>
                  <a:lnTo>
                    <a:pt x="1833" y="4533"/>
                  </a:lnTo>
                  <a:cubicBezTo>
                    <a:pt x="1833" y="4951"/>
                    <a:pt x="1640" y="5112"/>
                    <a:pt x="1351" y="5112"/>
                  </a:cubicBezTo>
                  <a:cubicBezTo>
                    <a:pt x="1062" y="5112"/>
                    <a:pt x="869" y="4951"/>
                    <a:pt x="869" y="4533"/>
                  </a:cubicBezTo>
                  <a:lnTo>
                    <a:pt x="869" y="3987"/>
                  </a:lnTo>
                  <a:lnTo>
                    <a:pt x="1" y="3987"/>
                  </a:lnTo>
                  <a:lnTo>
                    <a:pt x="1" y="4469"/>
                  </a:lnTo>
                  <a:cubicBezTo>
                    <a:pt x="1" y="5401"/>
                    <a:pt x="451" y="5948"/>
                    <a:pt x="1383" y="5948"/>
                  </a:cubicBezTo>
                  <a:cubicBezTo>
                    <a:pt x="2283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2" y="1801"/>
                    <a:pt x="1737" y="1801"/>
                  </a:cubicBezTo>
                  <a:cubicBezTo>
                    <a:pt x="1351" y="1801"/>
                    <a:pt x="1094" y="1962"/>
                    <a:pt x="933" y="2251"/>
                  </a:cubicBezTo>
                  <a:lnTo>
                    <a:pt x="997" y="837"/>
                  </a:lnTo>
                  <a:lnTo>
                    <a:pt x="2605" y="837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356;p57">
              <a:extLst>
                <a:ext uri="{FF2B5EF4-FFF2-40B4-BE49-F238E27FC236}">
                  <a16:creationId xmlns:a16="http://schemas.microsoft.com/office/drawing/2014/main" id="{A75DDD5D-0BCB-4D6E-9CD3-6EF0B00DB841}"/>
                </a:ext>
              </a:extLst>
            </p:cNvPr>
            <p:cNvSpPr/>
            <p:nvPr/>
          </p:nvSpPr>
          <p:spPr>
            <a:xfrm>
              <a:off x="3666525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357;p57">
              <a:extLst>
                <a:ext uri="{FF2B5EF4-FFF2-40B4-BE49-F238E27FC236}">
                  <a16:creationId xmlns:a16="http://schemas.microsoft.com/office/drawing/2014/main" id="{C1BF27E6-1620-41BB-8FD1-61B8C8A7F297}"/>
                </a:ext>
              </a:extLst>
            </p:cNvPr>
            <p:cNvSpPr/>
            <p:nvPr/>
          </p:nvSpPr>
          <p:spPr>
            <a:xfrm>
              <a:off x="3750100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358;p57">
              <a:extLst>
                <a:ext uri="{FF2B5EF4-FFF2-40B4-BE49-F238E27FC236}">
                  <a16:creationId xmlns:a16="http://schemas.microsoft.com/office/drawing/2014/main" id="{7EC3D865-6011-4367-820E-59CB336AAF82}"/>
                </a:ext>
              </a:extLst>
            </p:cNvPr>
            <p:cNvSpPr/>
            <p:nvPr/>
          </p:nvSpPr>
          <p:spPr>
            <a:xfrm>
              <a:off x="3835300" y="3979725"/>
              <a:ext cx="76350" cy="147100"/>
            </a:xfrm>
            <a:custGeom>
              <a:avLst/>
              <a:gdLst/>
              <a:ahLst/>
              <a:cxnLst/>
              <a:rect l="l" t="t" r="r" b="b"/>
              <a:pathLst>
                <a:path w="3054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2" y="5883"/>
                  </a:lnTo>
                  <a:lnTo>
                    <a:pt x="932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54" y="5883"/>
                  </a:lnTo>
                  <a:lnTo>
                    <a:pt x="1768" y="2605"/>
                  </a:lnTo>
                  <a:lnTo>
                    <a:pt x="3054" y="1"/>
                  </a:lnTo>
                  <a:lnTo>
                    <a:pt x="2154" y="1"/>
                  </a:lnTo>
                  <a:lnTo>
                    <a:pt x="932" y="2572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359;p57">
              <a:extLst>
                <a:ext uri="{FF2B5EF4-FFF2-40B4-BE49-F238E27FC236}">
                  <a16:creationId xmlns:a16="http://schemas.microsoft.com/office/drawing/2014/main" id="{0D13BE67-D675-4411-BDC0-F90EA58549C8}"/>
                </a:ext>
              </a:extLst>
            </p:cNvPr>
            <p:cNvSpPr/>
            <p:nvPr/>
          </p:nvSpPr>
          <p:spPr>
            <a:xfrm>
              <a:off x="3576525" y="4223225"/>
              <a:ext cx="337550" cy="12875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1" y="515"/>
                  </a:lnTo>
                  <a:lnTo>
                    <a:pt x="13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360;p57">
              <a:extLst>
                <a:ext uri="{FF2B5EF4-FFF2-40B4-BE49-F238E27FC236}">
                  <a16:creationId xmlns:a16="http://schemas.microsoft.com/office/drawing/2014/main" id="{5276CB39-7E44-4069-8DDD-2560ECA4E612}"/>
                </a:ext>
              </a:extLst>
            </p:cNvPr>
            <p:cNvSpPr/>
            <p:nvPr/>
          </p:nvSpPr>
          <p:spPr>
            <a:xfrm>
              <a:off x="4959550" y="3979725"/>
              <a:ext cx="69125" cy="148700"/>
            </a:xfrm>
            <a:custGeom>
              <a:avLst/>
              <a:gdLst/>
              <a:ahLst/>
              <a:cxnLst/>
              <a:rect l="l" t="t" r="r" b="b"/>
              <a:pathLst>
                <a:path w="2765" h="5948" extrusionOk="0">
                  <a:moveTo>
                    <a:pt x="161" y="1"/>
                  </a:moveTo>
                  <a:lnTo>
                    <a:pt x="0" y="3408"/>
                  </a:lnTo>
                  <a:lnTo>
                    <a:pt x="868" y="3408"/>
                  </a:lnTo>
                  <a:lnTo>
                    <a:pt x="868" y="3215"/>
                  </a:lnTo>
                  <a:cubicBezTo>
                    <a:pt x="868" y="2797"/>
                    <a:pt x="1061" y="2637"/>
                    <a:pt x="1350" y="2637"/>
                  </a:cubicBezTo>
                  <a:cubicBezTo>
                    <a:pt x="1640" y="2637"/>
                    <a:pt x="1832" y="2797"/>
                    <a:pt x="1832" y="3215"/>
                  </a:cubicBezTo>
                  <a:lnTo>
                    <a:pt x="1832" y="4533"/>
                  </a:lnTo>
                  <a:cubicBezTo>
                    <a:pt x="1832" y="4951"/>
                    <a:pt x="1640" y="5112"/>
                    <a:pt x="1350" y="5112"/>
                  </a:cubicBezTo>
                  <a:cubicBezTo>
                    <a:pt x="1061" y="5112"/>
                    <a:pt x="868" y="4951"/>
                    <a:pt x="868" y="4533"/>
                  </a:cubicBezTo>
                  <a:lnTo>
                    <a:pt x="868" y="3987"/>
                  </a:lnTo>
                  <a:lnTo>
                    <a:pt x="0" y="3987"/>
                  </a:lnTo>
                  <a:lnTo>
                    <a:pt x="0" y="4469"/>
                  </a:lnTo>
                  <a:cubicBezTo>
                    <a:pt x="0" y="5401"/>
                    <a:pt x="482" y="5948"/>
                    <a:pt x="1382" y="5948"/>
                  </a:cubicBezTo>
                  <a:cubicBezTo>
                    <a:pt x="2282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1" y="1801"/>
                    <a:pt x="1736" y="1801"/>
                  </a:cubicBezTo>
                  <a:cubicBezTo>
                    <a:pt x="1350" y="1801"/>
                    <a:pt x="1093" y="1962"/>
                    <a:pt x="932" y="2251"/>
                  </a:cubicBezTo>
                  <a:lnTo>
                    <a:pt x="997" y="837"/>
                  </a:lnTo>
                  <a:lnTo>
                    <a:pt x="2604" y="837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361;p57">
              <a:extLst>
                <a:ext uri="{FF2B5EF4-FFF2-40B4-BE49-F238E27FC236}">
                  <a16:creationId xmlns:a16="http://schemas.microsoft.com/office/drawing/2014/main" id="{BF146986-ED3C-4425-A36E-6B9D695FDE06}"/>
                </a:ext>
              </a:extLst>
            </p:cNvPr>
            <p:cNvSpPr/>
            <p:nvPr/>
          </p:nvSpPr>
          <p:spPr>
            <a:xfrm>
              <a:off x="5042325" y="3978125"/>
              <a:ext cx="69925" cy="150300"/>
            </a:xfrm>
            <a:custGeom>
              <a:avLst/>
              <a:gdLst/>
              <a:ahLst/>
              <a:cxnLst/>
              <a:rect l="l" t="t" r="r" b="b"/>
              <a:pathLst>
                <a:path w="2797" h="6012" extrusionOk="0">
                  <a:moveTo>
                    <a:pt x="1382" y="836"/>
                  </a:moveTo>
                  <a:cubicBezTo>
                    <a:pt x="1672" y="836"/>
                    <a:pt x="1864" y="997"/>
                    <a:pt x="1864" y="1415"/>
                  </a:cubicBezTo>
                  <a:lnTo>
                    <a:pt x="1864" y="4597"/>
                  </a:lnTo>
                  <a:cubicBezTo>
                    <a:pt x="1864" y="5015"/>
                    <a:pt x="1672" y="5176"/>
                    <a:pt x="1382" y="5176"/>
                  </a:cubicBezTo>
                  <a:cubicBezTo>
                    <a:pt x="1093" y="5176"/>
                    <a:pt x="900" y="5015"/>
                    <a:pt x="900" y="4597"/>
                  </a:cubicBezTo>
                  <a:lnTo>
                    <a:pt x="900" y="1415"/>
                  </a:lnTo>
                  <a:cubicBezTo>
                    <a:pt x="900" y="997"/>
                    <a:pt x="1093" y="836"/>
                    <a:pt x="1382" y="836"/>
                  </a:cubicBezTo>
                  <a:close/>
                  <a:moveTo>
                    <a:pt x="1382" y="1"/>
                  </a:moveTo>
                  <a:cubicBezTo>
                    <a:pt x="482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482" y="6012"/>
                    <a:pt x="1382" y="6012"/>
                  </a:cubicBezTo>
                  <a:cubicBezTo>
                    <a:pt x="2314" y="6012"/>
                    <a:pt x="2797" y="5465"/>
                    <a:pt x="2797" y="4533"/>
                  </a:cubicBezTo>
                  <a:lnTo>
                    <a:pt x="2797" y="1479"/>
                  </a:lnTo>
                  <a:cubicBezTo>
                    <a:pt x="2797" y="515"/>
                    <a:pt x="2314" y="1"/>
                    <a:pt x="1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362;p57">
              <a:extLst>
                <a:ext uri="{FF2B5EF4-FFF2-40B4-BE49-F238E27FC236}">
                  <a16:creationId xmlns:a16="http://schemas.microsoft.com/office/drawing/2014/main" id="{4F60B4E5-1AD2-4C8B-8F53-994E4A397675}"/>
                </a:ext>
              </a:extLst>
            </p:cNvPr>
            <p:cNvSpPr/>
            <p:nvPr/>
          </p:nvSpPr>
          <p:spPr>
            <a:xfrm>
              <a:off x="5125075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5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5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30" y="5465"/>
                    <a:pt x="2830" y="4533"/>
                  </a:cubicBezTo>
                  <a:lnTo>
                    <a:pt x="2830" y="1479"/>
                  </a:lnTo>
                  <a:cubicBezTo>
                    <a:pt x="2830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363;p57">
              <a:extLst>
                <a:ext uri="{FF2B5EF4-FFF2-40B4-BE49-F238E27FC236}">
                  <a16:creationId xmlns:a16="http://schemas.microsoft.com/office/drawing/2014/main" id="{7404017B-3C31-4A58-8439-AF9B4B5D2E05}"/>
                </a:ext>
              </a:extLst>
            </p:cNvPr>
            <p:cNvSpPr/>
            <p:nvPr/>
          </p:nvSpPr>
          <p:spPr>
            <a:xfrm>
              <a:off x="5210275" y="3979725"/>
              <a:ext cx="77175" cy="147100"/>
            </a:xfrm>
            <a:custGeom>
              <a:avLst/>
              <a:gdLst/>
              <a:ahLst/>
              <a:cxnLst/>
              <a:rect l="l" t="t" r="r" b="b"/>
              <a:pathLst>
                <a:path w="3087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2" y="5883"/>
                  </a:lnTo>
                  <a:lnTo>
                    <a:pt x="932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86" y="5883"/>
                  </a:lnTo>
                  <a:lnTo>
                    <a:pt x="1768" y="2605"/>
                  </a:lnTo>
                  <a:lnTo>
                    <a:pt x="3086" y="1"/>
                  </a:lnTo>
                  <a:lnTo>
                    <a:pt x="2154" y="1"/>
                  </a:lnTo>
                  <a:lnTo>
                    <a:pt x="932" y="2572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364;p57">
              <a:extLst>
                <a:ext uri="{FF2B5EF4-FFF2-40B4-BE49-F238E27FC236}">
                  <a16:creationId xmlns:a16="http://schemas.microsoft.com/office/drawing/2014/main" id="{16FCA419-6A08-42EF-AA5D-3290F4A69572}"/>
                </a:ext>
              </a:extLst>
            </p:cNvPr>
            <p:cNvSpPr/>
            <p:nvPr/>
          </p:nvSpPr>
          <p:spPr>
            <a:xfrm>
              <a:off x="4952300" y="4223225"/>
              <a:ext cx="336750" cy="12875"/>
            </a:xfrm>
            <a:custGeom>
              <a:avLst/>
              <a:gdLst/>
              <a:ahLst/>
              <a:cxnLst/>
              <a:rect l="l" t="t" r="r" b="b"/>
              <a:pathLst>
                <a:path w="13470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469" y="515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365;p57">
              <a:extLst>
                <a:ext uri="{FF2B5EF4-FFF2-40B4-BE49-F238E27FC236}">
                  <a16:creationId xmlns:a16="http://schemas.microsoft.com/office/drawing/2014/main" id="{480548FA-DD29-4FEA-A2CF-EC6FC80AD6F7}"/>
                </a:ext>
              </a:extLst>
            </p:cNvPr>
            <p:cNvSpPr/>
            <p:nvPr/>
          </p:nvSpPr>
          <p:spPr>
            <a:xfrm>
              <a:off x="3124100" y="3854375"/>
              <a:ext cx="13675" cy="703175"/>
            </a:xfrm>
            <a:custGeom>
              <a:avLst/>
              <a:gdLst/>
              <a:ahLst/>
              <a:cxnLst/>
              <a:rect l="l" t="t" r="r" b="b"/>
              <a:pathLst>
                <a:path w="547" h="28127" extrusionOk="0">
                  <a:moveTo>
                    <a:pt x="0" y="0"/>
                  </a:moveTo>
                  <a:lnTo>
                    <a:pt x="0" y="28127"/>
                  </a:lnTo>
                  <a:lnTo>
                    <a:pt x="547" y="2812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366;p57">
              <a:extLst>
                <a:ext uri="{FF2B5EF4-FFF2-40B4-BE49-F238E27FC236}">
                  <a16:creationId xmlns:a16="http://schemas.microsoft.com/office/drawing/2014/main" id="{B3D0A67F-6AEB-469F-AA6D-072684D24370}"/>
                </a:ext>
              </a:extLst>
            </p:cNvPr>
            <p:cNvSpPr/>
            <p:nvPr/>
          </p:nvSpPr>
          <p:spPr>
            <a:xfrm>
              <a:off x="4502275" y="3854375"/>
              <a:ext cx="12900" cy="703175"/>
            </a:xfrm>
            <a:custGeom>
              <a:avLst/>
              <a:gdLst/>
              <a:ahLst/>
              <a:cxnLst/>
              <a:rect l="l" t="t" r="r" b="b"/>
              <a:pathLst>
                <a:path w="516" h="28127" extrusionOk="0">
                  <a:moveTo>
                    <a:pt x="1" y="0"/>
                  </a:moveTo>
                  <a:lnTo>
                    <a:pt x="1" y="28127"/>
                  </a:lnTo>
                  <a:lnTo>
                    <a:pt x="515" y="28127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367;p57">
              <a:extLst>
                <a:ext uri="{FF2B5EF4-FFF2-40B4-BE49-F238E27FC236}">
                  <a16:creationId xmlns:a16="http://schemas.microsoft.com/office/drawing/2014/main" id="{B92F7907-A37E-4F36-8A35-5E0E199B1591}"/>
                </a:ext>
              </a:extLst>
            </p:cNvPr>
            <p:cNvSpPr/>
            <p:nvPr/>
          </p:nvSpPr>
          <p:spPr>
            <a:xfrm>
              <a:off x="2361475" y="3788475"/>
              <a:ext cx="41000" cy="84400"/>
            </a:xfrm>
            <a:custGeom>
              <a:avLst/>
              <a:gdLst/>
              <a:ahLst/>
              <a:cxnLst/>
              <a:rect l="l" t="t" r="r" b="b"/>
              <a:pathLst>
                <a:path w="1640" h="3376" extrusionOk="0">
                  <a:moveTo>
                    <a:pt x="0" y="0"/>
                  </a:moveTo>
                  <a:lnTo>
                    <a:pt x="0" y="483"/>
                  </a:lnTo>
                  <a:lnTo>
                    <a:pt x="547" y="483"/>
                  </a:lnTo>
                  <a:lnTo>
                    <a:pt x="547" y="3376"/>
                  </a:lnTo>
                  <a:lnTo>
                    <a:pt x="1093" y="3376"/>
                  </a:lnTo>
                  <a:lnTo>
                    <a:pt x="1093" y="483"/>
                  </a:lnTo>
                  <a:lnTo>
                    <a:pt x="1639" y="483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368;p57">
              <a:extLst>
                <a:ext uri="{FF2B5EF4-FFF2-40B4-BE49-F238E27FC236}">
                  <a16:creationId xmlns:a16="http://schemas.microsoft.com/office/drawing/2014/main" id="{BF3239B5-B0BB-44B2-94EB-E51E835785C8}"/>
                </a:ext>
              </a:extLst>
            </p:cNvPr>
            <p:cNvSpPr/>
            <p:nvPr/>
          </p:nvSpPr>
          <p:spPr>
            <a:xfrm>
              <a:off x="2407275" y="3786875"/>
              <a:ext cx="40200" cy="86800"/>
            </a:xfrm>
            <a:custGeom>
              <a:avLst/>
              <a:gdLst/>
              <a:ahLst/>
              <a:cxnLst/>
              <a:rect l="l" t="t" r="r" b="b"/>
              <a:pathLst>
                <a:path w="1608" h="3472" extrusionOk="0">
                  <a:moveTo>
                    <a:pt x="804" y="482"/>
                  </a:moveTo>
                  <a:cubicBezTo>
                    <a:pt x="965" y="482"/>
                    <a:pt x="1093" y="579"/>
                    <a:pt x="1093" y="836"/>
                  </a:cubicBezTo>
                  <a:lnTo>
                    <a:pt x="1093" y="2636"/>
                  </a:lnTo>
                  <a:cubicBezTo>
                    <a:pt x="1093" y="2893"/>
                    <a:pt x="965" y="2990"/>
                    <a:pt x="804" y="2990"/>
                  </a:cubicBezTo>
                  <a:cubicBezTo>
                    <a:pt x="643" y="2990"/>
                    <a:pt x="547" y="2893"/>
                    <a:pt x="547" y="2636"/>
                  </a:cubicBezTo>
                  <a:lnTo>
                    <a:pt x="547" y="836"/>
                  </a:lnTo>
                  <a:cubicBezTo>
                    <a:pt x="547" y="579"/>
                    <a:pt x="643" y="482"/>
                    <a:pt x="804" y="482"/>
                  </a:cubicBezTo>
                  <a:close/>
                  <a:moveTo>
                    <a:pt x="804" y="0"/>
                  </a:moveTo>
                  <a:cubicBezTo>
                    <a:pt x="290" y="0"/>
                    <a:pt x="0" y="322"/>
                    <a:pt x="0" y="868"/>
                  </a:cubicBezTo>
                  <a:lnTo>
                    <a:pt x="0" y="2604"/>
                  </a:lnTo>
                  <a:cubicBezTo>
                    <a:pt x="0" y="3150"/>
                    <a:pt x="290" y="3472"/>
                    <a:pt x="804" y="3472"/>
                  </a:cubicBezTo>
                  <a:cubicBezTo>
                    <a:pt x="1318" y="3472"/>
                    <a:pt x="1608" y="3150"/>
                    <a:pt x="1608" y="2604"/>
                  </a:cubicBezTo>
                  <a:lnTo>
                    <a:pt x="1608" y="868"/>
                  </a:lnTo>
                  <a:cubicBezTo>
                    <a:pt x="1608" y="322"/>
                    <a:pt x="1318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369;p57">
              <a:extLst>
                <a:ext uri="{FF2B5EF4-FFF2-40B4-BE49-F238E27FC236}">
                  <a16:creationId xmlns:a16="http://schemas.microsoft.com/office/drawing/2014/main" id="{1D53F064-43F1-477B-A8A8-961F92E735E0}"/>
                </a:ext>
              </a:extLst>
            </p:cNvPr>
            <p:cNvSpPr/>
            <p:nvPr/>
          </p:nvSpPr>
          <p:spPr>
            <a:xfrm>
              <a:off x="2456300" y="3788475"/>
              <a:ext cx="40200" cy="84400"/>
            </a:xfrm>
            <a:custGeom>
              <a:avLst/>
              <a:gdLst/>
              <a:ahLst/>
              <a:cxnLst/>
              <a:rect l="l" t="t" r="r" b="b"/>
              <a:pathLst>
                <a:path w="1608" h="3376" extrusionOk="0">
                  <a:moveTo>
                    <a:pt x="836" y="483"/>
                  </a:moveTo>
                  <a:cubicBezTo>
                    <a:pt x="997" y="483"/>
                    <a:pt x="1093" y="547"/>
                    <a:pt x="1093" y="804"/>
                  </a:cubicBezTo>
                  <a:lnTo>
                    <a:pt x="1093" y="2540"/>
                  </a:lnTo>
                  <a:cubicBezTo>
                    <a:pt x="1093" y="2797"/>
                    <a:pt x="997" y="2893"/>
                    <a:pt x="836" y="2893"/>
                  </a:cubicBezTo>
                  <a:lnTo>
                    <a:pt x="514" y="2893"/>
                  </a:lnTo>
                  <a:lnTo>
                    <a:pt x="514" y="483"/>
                  </a:lnTo>
                  <a:close/>
                  <a:moveTo>
                    <a:pt x="0" y="0"/>
                  </a:moveTo>
                  <a:lnTo>
                    <a:pt x="0" y="3376"/>
                  </a:lnTo>
                  <a:lnTo>
                    <a:pt x="836" y="3376"/>
                  </a:lnTo>
                  <a:cubicBezTo>
                    <a:pt x="1350" y="3376"/>
                    <a:pt x="1607" y="3054"/>
                    <a:pt x="1607" y="2540"/>
                  </a:cubicBezTo>
                  <a:lnTo>
                    <a:pt x="1607" y="804"/>
                  </a:lnTo>
                  <a:cubicBezTo>
                    <a:pt x="1607" y="290"/>
                    <a:pt x="1350" y="0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370;p57">
              <a:extLst>
                <a:ext uri="{FF2B5EF4-FFF2-40B4-BE49-F238E27FC236}">
                  <a16:creationId xmlns:a16="http://schemas.microsoft.com/office/drawing/2014/main" id="{CEAB4847-6B88-4BFA-8926-0B9CEB59EF7B}"/>
                </a:ext>
              </a:extLst>
            </p:cNvPr>
            <p:cNvSpPr/>
            <p:nvPr/>
          </p:nvSpPr>
          <p:spPr>
            <a:xfrm>
              <a:off x="2501300" y="3788475"/>
              <a:ext cx="46625" cy="84400"/>
            </a:xfrm>
            <a:custGeom>
              <a:avLst/>
              <a:gdLst/>
              <a:ahLst/>
              <a:cxnLst/>
              <a:rect l="l" t="t" r="r" b="b"/>
              <a:pathLst>
                <a:path w="1865" h="3376" extrusionOk="0">
                  <a:moveTo>
                    <a:pt x="900" y="579"/>
                  </a:moveTo>
                  <a:lnTo>
                    <a:pt x="1157" y="2283"/>
                  </a:lnTo>
                  <a:lnTo>
                    <a:pt x="675" y="2283"/>
                  </a:lnTo>
                  <a:lnTo>
                    <a:pt x="900" y="579"/>
                  </a:lnTo>
                  <a:close/>
                  <a:moveTo>
                    <a:pt x="547" y="0"/>
                  </a:moveTo>
                  <a:lnTo>
                    <a:pt x="0" y="3376"/>
                  </a:lnTo>
                  <a:lnTo>
                    <a:pt x="515" y="3376"/>
                  </a:lnTo>
                  <a:lnTo>
                    <a:pt x="579" y="2765"/>
                  </a:lnTo>
                  <a:lnTo>
                    <a:pt x="1254" y="2765"/>
                  </a:lnTo>
                  <a:lnTo>
                    <a:pt x="1350" y="3376"/>
                  </a:lnTo>
                  <a:lnTo>
                    <a:pt x="1865" y="3376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371;p57">
              <a:extLst>
                <a:ext uri="{FF2B5EF4-FFF2-40B4-BE49-F238E27FC236}">
                  <a16:creationId xmlns:a16="http://schemas.microsoft.com/office/drawing/2014/main" id="{988CCA9C-FF58-4DB8-B729-D42882C69569}"/>
                </a:ext>
              </a:extLst>
            </p:cNvPr>
            <p:cNvSpPr/>
            <p:nvPr/>
          </p:nvSpPr>
          <p:spPr>
            <a:xfrm>
              <a:off x="2549500" y="3788475"/>
              <a:ext cx="47450" cy="84400"/>
            </a:xfrm>
            <a:custGeom>
              <a:avLst/>
              <a:gdLst/>
              <a:ahLst/>
              <a:cxnLst/>
              <a:rect l="l" t="t" r="r" b="b"/>
              <a:pathLst>
                <a:path w="1898" h="3376" extrusionOk="0">
                  <a:moveTo>
                    <a:pt x="1" y="0"/>
                  </a:moveTo>
                  <a:lnTo>
                    <a:pt x="676" y="2251"/>
                  </a:lnTo>
                  <a:lnTo>
                    <a:pt x="676" y="3376"/>
                  </a:lnTo>
                  <a:lnTo>
                    <a:pt x="1222" y="3376"/>
                  </a:lnTo>
                  <a:lnTo>
                    <a:pt x="1222" y="2251"/>
                  </a:lnTo>
                  <a:lnTo>
                    <a:pt x="1897" y="0"/>
                  </a:lnTo>
                  <a:lnTo>
                    <a:pt x="1383" y="0"/>
                  </a:lnTo>
                  <a:lnTo>
                    <a:pt x="965" y="1511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372;p57">
              <a:extLst>
                <a:ext uri="{FF2B5EF4-FFF2-40B4-BE49-F238E27FC236}">
                  <a16:creationId xmlns:a16="http://schemas.microsoft.com/office/drawing/2014/main" id="{26575B11-80C7-4970-9B50-65DE1F33CC46}"/>
                </a:ext>
              </a:extLst>
            </p:cNvPr>
            <p:cNvSpPr/>
            <p:nvPr/>
          </p:nvSpPr>
          <p:spPr>
            <a:xfrm>
              <a:off x="3644025" y="3788475"/>
              <a:ext cx="64325" cy="84400"/>
            </a:xfrm>
            <a:custGeom>
              <a:avLst/>
              <a:gdLst/>
              <a:ahLst/>
              <a:cxnLst/>
              <a:rect l="l" t="t" r="r" b="b"/>
              <a:pathLst>
                <a:path w="2573" h="3376" extrusionOk="0">
                  <a:moveTo>
                    <a:pt x="1" y="0"/>
                  </a:moveTo>
                  <a:lnTo>
                    <a:pt x="354" y="3376"/>
                  </a:lnTo>
                  <a:lnTo>
                    <a:pt x="1094" y="3376"/>
                  </a:lnTo>
                  <a:lnTo>
                    <a:pt x="1286" y="1575"/>
                  </a:lnTo>
                  <a:lnTo>
                    <a:pt x="1479" y="3376"/>
                  </a:lnTo>
                  <a:lnTo>
                    <a:pt x="2186" y="3376"/>
                  </a:lnTo>
                  <a:lnTo>
                    <a:pt x="2572" y="0"/>
                  </a:lnTo>
                  <a:lnTo>
                    <a:pt x="2090" y="0"/>
                  </a:lnTo>
                  <a:lnTo>
                    <a:pt x="1833" y="2668"/>
                  </a:lnTo>
                  <a:lnTo>
                    <a:pt x="1576" y="0"/>
                  </a:lnTo>
                  <a:lnTo>
                    <a:pt x="1061" y="0"/>
                  </a:lnTo>
                  <a:lnTo>
                    <a:pt x="804" y="2636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373;p57">
              <a:extLst>
                <a:ext uri="{FF2B5EF4-FFF2-40B4-BE49-F238E27FC236}">
                  <a16:creationId xmlns:a16="http://schemas.microsoft.com/office/drawing/2014/main" id="{2F3F01C5-5E45-470C-99DE-EDAD6BE94187}"/>
                </a:ext>
              </a:extLst>
            </p:cNvPr>
            <p:cNvSpPr/>
            <p:nvPr/>
          </p:nvSpPr>
          <p:spPr>
            <a:xfrm>
              <a:off x="3714750" y="3788475"/>
              <a:ext cx="36175" cy="84400"/>
            </a:xfrm>
            <a:custGeom>
              <a:avLst/>
              <a:gdLst/>
              <a:ahLst/>
              <a:cxnLst/>
              <a:rect l="l" t="t" r="r" b="b"/>
              <a:pathLst>
                <a:path w="1447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1447" y="3376"/>
                  </a:lnTo>
                  <a:lnTo>
                    <a:pt x="1447" y="2893"/>
                  </a:lnTo>
                  <a:lnTo>
                    <a:pt x="515" y="2893"/>
                  </a:lnTo>
                  <a:lnTo>
                    <a:pt x="515" y="1897"/>
                  </a:lnTo>
                  <a:lnTo>
                    <a:pt x="1254" y="1897"/>
                  </a:lnTo>
                  <a:lnTo>
                    <a:pt x="1254" y="1415"/>
                  </a:lnTo>
                  <a:lnTo>
                    <a:pt x="515" y="1415"/>
                  </a:lnTo>
                  <a:lnTo>
                    <a:pt x="515" y="483"/>
                  </a:lnTo>
                  <a:lnTo>
                    <a:pt x="1447" y="483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374;p57">
              <a:extLst>
                <a:ext uri="{FF2B5EF4-FFF2-40B4-BE49-F238E27FC236}">
                  <a16:creationId xmlns:a16="http://schemas.microsoft.com/office/drawing/2014/main" id="{2F263BAD-3003-4325-9397-E40307C78718}"/>
                </a:ext>
              </a:extLst>
            </p:cNvPr>
            <p:cNvSpPr/>
            <p:nvPr/>
          </p:nvSpPr>
          <p:spPr>
            <a:xfrm>
              <a:off x="3758950" y="3788475"/>
              <a:ext cx="36175" cy="84400"/>
            </a:xfrm>
            <a:custGeom>
              <a:avLst/>
              <a:gdLst/>
              <a:ahLst/>
              <a:cxnLst/>
              <a:rect l="l" t="t" r="r" b="b"/>
              <a:pathLst>
                <a:path w="1447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1447" y="3376"/>
                  </a:lnTo>
                  <a:lnTo>
                    <a:pt x="1447" y="2893"/>
                  </a:lnTo>
                  <a:lnTo>
                    <a:pt x="547" y="2893"/>
                  </a:lnTo>
                  <a:lnTo>
                    <a:pt x="547" y="1897"/>
                  </a:lnTo>
                  <a:lnTo>
                    <a:pt x="1254" y="1897"/>
                  </a:lnTo>
                  <a:lnTo>
                    <a:pt x="1254" y="1415"/>
                  </a:lnTo>
                  <a:lnTo>
                    <a:pt x="547" y="1415"/>
                  </a:lnTo>
                  <a:lnTo>
                    <a:pt x="547" y="483"/>
                  </a:lnTo>
                  <a:lnTo>
                    <a:pt x="1447" y="483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375;p57">
              <a:extLst>
                <a:ext uri="{FF2B5EF4-FFF2-40B4-BE49-F238E27FC236}">
                  <a16:creationId xmlns:a16="http://schemas.microsoft.com/office/drawing/2014/main" id="{F40FA4EB-57BA-4EE5-88B3-D3FF42C00E59}"/>
                </a:ext>
              </a:extLst>
            </p:cNvPr>
            <p:cNvSpPr/>
            <p:nvPr/>
          </p:nvSpPr>
          <p:spPr>
            <a:xfrm>
              <a:off x="3803150" y="3788475"/>
              <a:ext cx="44225" cy="84400"/>
            </a:xfrm>
            <a:custGeom>
              <a:avLst/>
              <a:gdLst/>
              <a:ahLst/>
              <a:cxnLst/>
              <a:rect l="l" t="t" r="r" b="b"/>
              <a:pathLst>
                <a:path w="1769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547" y="3376"/>
                  </a:lnTo>
                  <a:lnTo>
                    <a:pt x="547" y="2315"/>
                  </a:lnTo>
                  <a:lnTo>
                    <a:pt x="707" y="2026"/>
                  </a:lnTo>
                  <a:lnTo>
                    <a:pt x="1222" y="3376"/>
                  </a:lnTo>
                  <a:lnTo>
                    <a:pt x="1768" y="3376"/>
                  </a:lnTo>
                  <a:lnTo>
                    <a:pt x="1029" y="1479"/>
                  </a:lnTo>
                  <a:lnTo>
                    <a:pt x="1768" y="0"/>
                  </a:lnTo>
                  <a:lnTo>
                    <a:pt x="1222" y="0"/>
                  </a:lnTo>
                  <a:lnTo>
                    <a:pt x="547" y="144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376;p57">
              <a:extLst>
                <a:ext uri="{FF2B5EF4-FFF2-40B4-BE49-F238E27FC236}">
                  <a16:creationId xmlns:a16="http://schemas.microsoft.com/office/drawing/2014/main" id="{9CD1A243-B965-4FAF-8C98-2F6273835130}"/>
                </a:ext>
              </a:extLst>
            </p:cNvPr>
            <p:cNvSpPr/>
            <p:nvPr/>
          </p:nvSpPr>
          <p:spPr>
            <a:xfrm>
              <a:off x="4995700" y="3788475"/>
              <a:ext cx="56275" cy="84400"/>
            </a:xfrm>
            <a:custGeom>
              <a:avLst/>
              <a:gdLst/>
              <a:ahLst/>
              <a:cxnLst/>
              <a:rect l="l" t="t" r="r" b="b"/>
              <a:pathLst>
                <a:path w="2251" h="3376" extrusionOk="0">
                  <a:moveTo>
                    <a:pt x="1" y="0"/>
                  </a:moveTo>
                  <a:lnTo>
                    <a:pt x="1" y="3376"/>
                  </a:lnTo>
                  <a:lnTo>
                    <a:pt x="483" y="3376"/>
                  </a:lnTo>
                  <a:lnTo>
                    <a:pt x="483" y="965"/>
                  </a:lnTo>
                  <a:lnTo>
                    <a:pt x="869" y="3376"/>
                  </a:lnTo>
                  <a:lnTo>
                    <a:pt x="1383" y="3376"/>
                  </a:lnTo>
                  <a:lnTo>
                    <a:pt x="1736" y="933"/>
                  </a:lnTo>
                  <a:lnTo>
                    <a:pt x="1736" y="3376"/>
                  </a:lnTo>
                  <a:lnTo>
                    <a:pt x="2251" y="3376"/>
                  </a:lnTo>
                  <a:lnTo>
                    <a:pt x="2251" y="0"/>
                  </a:lnTo>
                  <a:lnTo>
                    <a:pt x="1511" y="0"/>
                  </a:lnTo>
                  <a:lnTo>
                    <a:pt x="1126" y="2379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377;p57">
              <a:extLst>
                <a:ext uri="{FF2B5EF4-FFF2-40B4-BE49-F238E27FC236}">
                  <a16:creationId xmlns:a16="http://schemas.microsoft.com/office/drawing/2014/main" id="{DA108D72-CEC5-4D49-B5AF-D70FE48F62C7}"/>
                </a:ext>
              </a:extLst>
            </p:cNvPr>
            <p:cNvSpPr/>
            <p:nvPr/>
          </p:nvSpPr>
          <p:spPr>
            <a:xfrm>
              <a:off x="5060000" y="3786875"/>
              <a:ext cx="40200" cy="86800"/>
            </a:xfrm>
            <a:custGeom>
              <a:avLst/>
              <a:gdLst/>
              <a:ahLst/>
              <a:cxnLst/>
              <a:rect l="l" t="t" r="r" b="b"/>
              <a:pathLst>
                <a:path w="1608" h="3472" extrusionOk="0">
                  <a:moveTo>
                    <a:pt x="804" y="482"/>
                  </a:moveTo>
                  <a:cubicBezTo>
                    <a:pt x="997" y="482"/>
                    <a:pt x="1093" y="579"/>
                    <a:pt x="1093" y="836"/>
                  </a:cubicBezTo>
                  <a:lnTo>
                    <a:pt x="1093" y="2636"/>
                  </a:lnTo>
                  <a:cubicBezTo>
                    <a:pt x="1093" y="2893"/>
                    <a:pt x="997" y="2990"/>
                    <a:pt x="804" y="2990"/>
                  </a:cubicBezTo>
                  <a:cubicBezTo>
                    <a:pt x="643" y="2990"/>
                    <a:pt x="547" y="2893"/>
                    <a:pt x="547" y="2636"/>
                  </a:cubicBezTo>
                  <a:lnTo>
                    <a:pt x="547" y="836"/>
                  </a:lnTo>
                  <a:cubicBezTo>
                    <a:pt x="547" y="579"/>
                    <a:pt x="643" y="482"/>
                    <a:pt x="804" y="482"/>
                  </a:cubicBezTo>
                  <a:close/>
                  <a:moveTo>
                    <a:pt x="804" y="0"/>
                  </a:moveTo>
                  <a:cubicBezTo>
                    <a:pt x="290" y="0"/>
                    <a:pt x="0" y="322"/>
                    <a:pt x="0" y="868"/>
                  </a:cubicBezTo>
                  <a:lnTo>
                    <a:pt x="0" y="2604"/>
                  </a:lnTo>
                  <a:cubicBezTo>
                    <a:pt x="0" y="3150"/>
                    <a:pt x="290" y="3472"/>
                    <a:pt x="804" y="3472"/>
                  </a:cubicBezTo>
                  <a:cubicBezTo>
                    <a:pt x="1350" y="3472"/>
                    <a:pt x="1607" y="3150"/>
                    <a:pt x="1607" y="2604"/>
                  </a:cubicBezTo>
                  <a:lnTo>
                    <a:pt x="1607" y="868"/>
                  </a:lnTo>
                  <a:cubicBezTo>
                    <a:pt x="1607" y="322"/>
                    <a:pt x="1350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378;p57">
              <a:extLst>
                <a:ext uri="{FF2B5EF4-FFF2-40B4-BE49-F238E27FC236}">
                  <a16:creationId xmlns:a16="http://schemas.microsoft.com/office/drawing/2014/main" id="{6C3174AA-202C-4971-9EFF-A096C4B40F0A}"/>
                </a:ext>
              </a:extLst>
            </p:cNvPr>
            <p:cNvSpPr/>
            <p:nvPr/>
          </p:nvSpPr>
          <p:spPr>
            <a:xfrm>
              <a:off x="5109025" y="3788475"/>
              <a:ext cx="41800" cy="84400"/>
            </a:xfrm>
            <a:custGeom>
              <a:avLst/>
              <a:gdLst/>
              <a:ahLst/>
              <a:cxnLst/>
              <a:rect l="l" t="t" r="r" b="b"/>
              <a:pathLst>
                <a:path w="1672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482" y="3376"/>
                  </a:lnTo>
                  <a:lnTo>
                    <a:pt x="482" y="933"/>
                  </a:lnTo>
                  <a:lnTo>
                    <a:pt x="1125" y="3376"/>
                  </a:lnTo>
                  <a:lnTo>
                    <a:pt x="1672" y="3376"/>
                  </a:lnTo>
                  <a:lnTo>
                    <a:pt x="1672" y="0"/>
                  </a:lnTo>
                  <a:lnTo>
                    <a:pt x="1222" y="0"/>
                  </a:lnTo>
                  <a:lnTo>
                    <a:pt x="1222" y="199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379;p57">
              <a:extLst>
                <a:ext uri="{FF2B5EF4-FFF2-40B4-BE49-F238E27FC236}">
                  <a16:creationId xmlns:a16="http://schemas.microsoft.com/office/drawing/2014/main" id="{0E054EFA-2D3A-4C84-93D5-3114315C3402}"/>
                </a:ext>
              </a:extLst>
            </p:cNvPr>
            <p:cNvSpPr/>
            <p:nvPr/>
          </p:nvSpPr>
          <p:spPr>
            <a:xfrm>
              <a:off x="5156425" y="3788475"/>
              <a:ext cx="41000" cy="84400"/>
            </a:xfrm>
            <a:custGeom>
              <a:avLst/>
              <a:gdLst/>
              <a:ahLst/>
              <a:cxnLst/>
              <a:rect l="l" t="t" r="r" b="b"/>
              <a:pathLst>
                <a:path w="1640" h="3376" extrusionOk="0">
                  <a:moveTo>
                    <a:pt x="1" y="0"/>
                  </a:moveTo>
                  <a:lnTo>
                    <a:pt x="1" y="483"/>
                  </a:lnTo>
                  <a:lnTo>
                    <a:pt x="579" y="483"/>
                  </a:lnTo>
                  <a:lnTo>
                    <a:pt x="579" y="3376"/>
                  </a:lnTo>
                  <a:lnTo>
                    <a:pt x="1093" y="3376"/>
                  </a:lnTo>
                  <a:lnTo>
                    <a:pt x="1093" y="483"/>
                  </a:lnTo>
                  <a:lnTo>
                    <a:pt x="1640" y="483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380;p57">
              <a:extLst>
                <a:ext uri="{FF2B5EF4-FFF2-40B4-BE49-F238E27FC236}">
                  <a16:creationId xmlns:a16="http://schemas.microsoft.com/office/drawing/2014/main" id="{7651FF02-3CE8-4E78-8059-A4249D5E069E}"/>
                </a:ext>
              </a:extLst>
            </p:cNvPr>
            <p:cNvSpPr/>
            <p:nvPr/>
          </p:nvSpPr>
          <p:spPr>
            <a:xfrm>
              <a:off x="5203850" y="3788475"/>
              <a:ext cx="41800" cy="84400"/>
            </a:xfrm>
            <a:custGeom>
              <a:avLst/>
              <a:gdLst/>
              <a:ahLst/>
              <a:cxnLst/>
              <a:rect l="l" t="t" r="r" b="b"/>
              <a:pathLst>
                <a:path w="1672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514" y="3376"/>
                  </a:lnTo>
                  <a:lnTo>
                    <a:pt x="514" y="1929"/>
                  </a:lnTo>
                  <a:lnTo>
                    <a:pt x="1125" y="1929"/>
                  </a:lnTo>
                  <a:lnTo>
                    <a:pt x="1125" y="3376"/>
                  </a:lnTo>
                  <a:lnTo>
                    <a:pt x="1672" y="3376"/>
                  </a:lnTo>
                  <a:lnTo>
                    <a:pt x="1672" y="0"/>
                  </a:lnTo>
                  <a:lnTo>
                    <a:pt x="1125" y="0"/>
                  </a:lnTo>
                  <a:lnTo>
                    <a:pt x="1125" y="1447"/>
                  </a:lnTo>
                  <a:lnTo>
                    <a:pt x="514" y="1447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381;p57">
              <a:extLst>
                <a:ext uri="{FF2B5EF4-FFF2-40B4-BE49-F238E27FC236}">
                  <a16:creationId xmlns:a16="http://schemas.microsoft.com/office/drawing/2014/main" id="{C280F76B-E96E-4AF2-9756-60756FA61057}"/>
                </a:ext>
              </a:extLst>
            </p:cNvPr>
            <p:cNvSpPr/>
            <p:nvPr/>
          </p:nvSpPr>
          <p:spPr>
            <a:xfrm>
              <a:off x="5501975" y="4781525"/>
              <a:ext cx="384950" cy="152150"/>
            </a:xfrm>
            <a:custGeom>
              <a:avLst/>
              <a:gdLst/>
              <a:ahLst/>
              <a:cxnLst/>
              <a:rect l="l" t="t" r="r" b="b"/>
              <a:pathLst>
                <a:path w="15398" h="6086" extrusionOk="0">
                  <a:moveTo>
                    <a:pt x="10219" y="1"/>
                  </a:moveTo>
                  <a:cubicBezTo>
                    <a:pt x="9435" y="1"/>
                    <a:pt x="8648" y="105"/>
                    <a:pt x="7908" y="234"/>
                  </a:cubicBezTo>
                  <a:cubicBezTo>
                    <a:pt x="5112" y="716"/>
                    <a:pt x="2669" y="1841"/>
                    <a:pt x="1" y="2773"/>
                  </a:cubicBezTo>
                  <a:cubicBezTo>
                    <a:pt x="1" y="2773"/>
                    <a:pt x="76" y="2748"/>
                    <a:pt x="266" y="2748"/>
                  </a:cubicBezTo>
                  <a:cubicBezTo>
                    <a:pt x="818" y="2748"/>
                    <a:pt x="2340" y="2962"/>
                    <a:pt x="5787" y="4638"/>
                  </a:cubicBezTo>
                  <a:cubicBezTo>
                    <a:pt x="7449" y="5454"/>
                    <a:pt x="9357" y="6085"/>
                    <a:pt x="11271" y="6085"/>
                  </a:cubicBezTo>
                  <a:cubicBezTo>
                    <a:pt x="11318" y="6085"/>
                    <a:pt x="11365" y="6085"/>
                    <a:pt x="11412" y="6084"/>
                  </a:cubicBezTo>
                  <a:cubicBezTo>
                    <a:pt x="12987" y="6020"/>
                    <a:pt x="15398" y="5602"/>
                    <a:pt x="15301" y="3577"/>
                  </a:cubicBezTo>
                  <a:cubicBezTo>
                    <a:pt x="15301" y="3577"/>
                    <a:pt x="14594" y="1231"/>
                    <a:pt x="12505" y="395"/>
                  </a:cubicBezTo>
                  <a:cubicBezTo>
                    <a:pt x="11782" y="105"/>
                    <a:pt x="11002" y="1"/>
                    <a:pt x="10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382;p57">
              <a:extLst>
                <a:ext uri="{FF2B5EF4-FFF2-40B4-BE49-F238E27FC236}">
                  <a16:creationId xmlns:a16="http://schemas.microsoft.com/office/drawing/2014/main" id="{B55D8C61-B150-4AE4-8108-424FE67CE4B6}"/>
                </a:ext>
              </a:extLst>
            </p:cNvPr>
            <p:cNvSpPr/>
            <p:nvPr/>
          </p:nvSpPr>
          <p:spPr>
            <a:xfrm>
              <a:off x="5530100" y="4563375"/>
              <a:ext cx="360850" cy="175900"/>
            </a:xfrm>
            <a:custGeom>
              <a:avLst/>
              <a:gdLst/>
              <a:ahLst/>
              <a:cxnLst/>
              <a:rect l="l" t="t" r="r" b="b"/>
              <a:pathLst>
                <a:path w="14434" h="7036" extrusionOk="0">
                  <a:moveTo>
                    <a:pt x="5706" y="1"/>
                  </a:moveTo>
                  <a:cubicBezTo>
                    <a:pt x="3817" y="1"/>
                    <a:pt x="1947" y="203"/>
                    <a:pt x="1" y="313"/>
                  </a:cubicBezTo>
                  <a:cubicBezTo>
                    <a:pt x="1" y="313"/>
                    <a:pt x="2" y="313"/>
                    <a:pt x="5" y="313"/>
                  </a:cubicBezTo>
                  <a:cubicBezTo>
                    <a:pt x="90" y="313"/>
                    <a:pt x="1356" y="373"/>
                    <a:pt x="5015" y="3753"/>
                  </a:cubicBezTo>
                  <a:cubicBezTo>
                    <a:pt x="6397" y="5038"/>
                    <a:pt x="8101" y="6228"/>
                    <a:pt x="9966" y="6742"/>
                  </a:cubicBezTo>
                  <a:cubicBezTo>
                    <a:pt x="10551" y="6901"/>
                    <a:pt x="11261" y="7036"/>
                    <a:pt x="11945" y="7036"/>
                  </a:cubicBezTo>
                  <a:cubicBezTo>
                    <a:pt x="13064" y="7036"/>
                    <a:pt x="14114" y="6673"/>
                    <a:pt x="14434" y="5456"/>
                  </a:cubicBezTo>
                  <a:cubicBezTo>
                    <a:pt x="14434" y="5456"/>
                    <a:pt x="14434" y="3045"/>
                    <a:pt x="12666" y="1631"/>
                  </a:cubicBezTo>
                  <a:cubicBezTo>
                    <a:pt x="11444" y="667"/>
                    <a:pt x="9805" y="313"/>
                    <a:pt x="8294" y="152"/>
                  </a:cubicBezTo>
                  <a:cubicBezTo>
                    <a:pt x="7422" y="42"/>
                    <a:pt x="6562" y="1"/>
                    <a:pt x="5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383;p57">
              <a:extLst>
                <a:ext uri="{FF2B5EF4-FFF2-40B4-BE49-F238E27FC236}">
                  <a16:creationId xmlns:a16="http://schemas.microsoft.com/office/drawing/2014/main" id="{9D9AE9D4-D128-4F1A-8E99-07E22F4754A1}"/>
                </a:ext>
              </a:extLst>
            </p:cNvPr>
            <p:cNvSpPr/>
            <p:nvPr/>
          </p:nvSpPr>
          <p:spPr>
            <a:xfrm>
              <a:off x="5963250" y="4563150"/>
              <a:ext cx="171200" cy="366975"/>
            </a:xfrm>
            <a:custGeom>
              <a:avLst/>
              <a:gdLst/>
              <a:ahLst/>
              <a:cxnLst/>
              <a:rect l="l" t="t" r="r" b="b"/>
              <a:pathLst>
                <a:path w="6848" h="14679" extrusionOk="0">
                  <a:moveTo>
                    <a:pt x="6847" y="1"/>
                  </a:moveTo>
                  <a:cubicBezTo>
                    <a:pt x="4983" y="2090"/>
                    <a:pt x="3054" y="3954"/>
                    <a:pt x="1576" y="6365"/>
                  </a:cubicBezTo>
                  <a:cubicBezTo>
                    <a:pt x="772" y="7683"/>
                    <a:pt x="1" y="9162"/>
                    <a:pt x="1" y="10737"/>
                  </a:cubicBezTo>
                  <a:cubicBezTo>
                    <a:pt x="33" y="12987"/>
                    <a:pt x="1929" y="14498"/>
                    <a:pt x="1929" y="14498"/>
                  </a:cubicBezTo>
                  <a:cubicBezTo>
                    <a:pt x="2213" y="14622"/>
                    <a:pt x="2485" y="14678"/>
                    <a:pt x="2744" y="14678"/>
                  </a:cubicBezTo>
                  <a:cubicBezTo>
                    <a:pt x="4153" y="14678"/>
                    <a:pt x="5174" y="13020"/>
                    <a:pt x="5690" y="11798"/>
                  </a:cubicBezTo>
                  <a:cubicBezTo>
                    <a:pt x="6462" y="9998"/>
                    <a:pt x="6558" y="7940"/>
                    <a:pt x="6430" y="6044"/>
                  </a:cubicBezTo>
                  <a:cubicBezTo>
                    <a:pt x="6044" y="910"/>
                    <a:pt x="6844" y="4"/>
                    <a:pt x="6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384;p57">
              <a:extLst>
                <a:ext uri="{FF2B5EF4-FFF2-40B4-BE49-F238E27FC236}">
                  <a16:creationId xmlns:a16="http://schemas.microsoft.com/office/drawing/2014/main" id="{D3E5219C-AAD0-4A70-8E82-EB4A3D23ACCE}"/>
                </a:ext>
              </a:extLst>
            </p:cNvPr>
            <p:cNvSpPr/>
            <p:nvPr/>
          </p:nvSpPr>
          <p:spPr>
            <a:xfrm>
              <a:off x="6172200" y="4849250"/>
              <a:ext cx="349575" cy="202350"/>
            </a:xfrm>
            <a:custGeom>
              <a:avLst/>
              <a:gdLst/>
              <a:ahLst/>
              <a:cxnLst/>
              <a:rect l="l" t="t" r="r" b="b"/>
              <a:pathLst>
                <a:path w="13983" h="8094" extrusionOk="0">
                  <a:moveTo>
                    <a:pt x="13983" y="0"/>
                  </a:moveTo>
                  <a:cubicBezTo>
                    <a:pt x="13983" y="0"/>
                    <a:pt x="13983" y="0"/>
                    <a:pt x="13983" y="0"/>
                  </a:cubicBezTo>
                  <a:lnTo>
                    <a:pt x="13983" y="0"/>
                  </a:lnTo>
                  <a:cubicBezTo>
                    <a:pt x="13983" y="0"/>
                    <a:pt x="13983" y="0"/>
                    <a:pt x="13983" y="0"/>
                  </a:cubicBezTo>
                  <a:close/>
                  <a:moveTo>
                    <a:pt x="13983" y="0"/>
                  </a:moveTo>
                  <a:cubicBezTo>
                    <a:pt x="11186" y="161"/>
                    <a:pt x="8518" y="129"/>
                    <a:pt x="5754" y="772"/>
                  </a:cubicBezTo>
                  <a:cubicBezTo>
                    <a:pt x="4275" y="1157"/>
                    <a:pt x="2668" y="1672"/>
                    <a:pt x="1575" y="2765"/>
                  </a:cubicBezTo>
                  <a:cubicBezTo>
                    <a:pt x="0" y="4372"/>
                    <a:pt x="257" y="6783"/>
                    <a:pt x="257" y="6783"/>
                  </a:cubicBezTo>
                  <a:cubicBezTo>
                    <a:pt x="641" y="7768"/>
                    <a:pt x="1468" y="8094"/>
                    <a:pt x="2381" y="8094"/>
                  </a:cubicBezTo>
                  <a:cubicBezTo>
                    <a:pt x="3226" y="8094"/>
                    <a:pt x="4144" y="7815"/>
                    <a:pt x="4854" y="7522"/>
                  </a:cubicBezTo>
                  <a:cubicBezTo>
                    <a:pt x="6654" y="6783"/>
                    <a:pt x="8197" y="5433"/>
                    <a:pt x="9418" y="3986"/>
                  </a:cubicBezTo>
                  <a:cubicBezTo>
                    <a:pt x="12783" y="77"/>
                    <a:pt x="13975" y="1"/>
                    <a:pt x="1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385;p57">
              <a:extLst>
                <a:ext uri="{FF2B5EF4-FFF2-40B4-BE49-F238E27FC236}">
                  <a16:creationId xmlns:a16="http://schemas.microsoft.com/office/drawing/2014/main" id="{43EFE0E2-9A46-42BA-9F3A-9A7C166C3022}"/>
                </a:ext>
              </a:extLst>
            </p:cNvPr>
            <p:cNvSpPr/>
            <p:nvPr/>
          </p:nvSpPr>
          <p:spPr>
            <a:xfrm>
              <a:off x="6055675" y="4428950"/>
              <a:ext cx="163950" cy="374500"/>
            </a:xfrm>
            <a:custGeom>
              <a:avLst/>
              <a:gdLst/>
              <a:ahLst/>
              <a:cxnLst/>
              <a:rect l="l" t="t" r="r" b="b"/>
              <a:pathLst>
                <a:path w="6558" h="14980" extrusionOk="0">
                  <a:moveTo>
                    <a:pt x="1254" y="1"/>
                  </a:moveTo>
                  <a:cubicBezTo>
                    <a:pt x="1254" y="1"/>
                    <a:pt x="1254" y="1"/>
                    <a:pt x="1254" y="1"/>
                  </a:cubicBezTo>
                  <a:lnTo>
                    <a:pt x="1254" y="1"/>
                  </a:lnTo>
                  <a:cubicBezTo>
                    <a:pt x="1254" y="1"/>
                    <a:pt x="1254" y="1"/>
                    <a:pt x="1254" y="1"/>
                  </a:cubicBezTo>
                  <a:close/>
                  <a:moveTo>
                    <a:pt x="1254" y="1"/>
                  </a:moveTo>
                  <a:lnTo>
                    <a:pt x="1254" y="1"/>
                  </a:lnTo>
                  <a:cubicBezTo>
                    <a:pt x="740" y="2797"/>
                    <a:pt x="32" y="5369"/>
                    <a:pt x="0" y="8197"/>
                  </a:cubicBezTo>
                  <a:cubicBezTo>
                    <a:pt x="0" y="9740"/>
                    <a:pt x="129" y="11412"/>
                    <a:pt x="932" y="12730"/>
                  </a:cubicBezTo>
                  <a:cubicBezTo>
                    <a:pt x="2090" y="14658"/>
                    <a:pt x="4500" y="14980"/>
                    <a:pt x="4500" y="14980"/>
                  </a:cubicBezTo>
                  <a:cubicBezTo>
                    <a:pt x="6493" y="14723"/>
                    <a:pt x="6558" y="12280"/>
                    <a:pt x="6333" y="10737"/>
                  </a:cubicBezTo>
                  <a:cubicBezTo>
                    <a:pt x="6076" y="8808"/>
                    <a:pt x="5111" y="6976"/>
                    <a:pt x="4018" y="5401"/>
                  </a:cubicBezTo>
                  <a:cubicBezTo>
                    <a:pt x="1044" y="1212"/>
                    <a:pt x="1252" y="13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386;p57">
              <a:extLst>
                <a:ext uri="{FF2B5EF4-FFF2-40B4-BE49-F238E27FC236}">
                  <a16:creationId xmlns:a16="http://schemas.microsoft.com/office/drawing/2014/main" id="{16BECCFE-A403-48CC-A740-AA3BB3E293A4}"/>
                </a:ext>
              </a:extLst>
            </p:cNvPr>
            <p:cNvSpPr/>
            <p:nvPr/>
          </p:nvSpPr>
          <p:spPr>
            <a:xfrm>
              <a:off x="6315225" y="4531000"/>
              <a:ext cx="371300" cy="201600"/>
            </a:xfrm>
            <a:custGeom>
              <a:avLst/>
              <a:gdLst/>
              <a:ahLst/>
              <a:cxnLst/>
              <a:rect l="l" t="t" r="r" b="b"/>
              <a:pathLst>
                <a:path w="14852" h="8064" extrusionOk="0">
                  <a:moveTo>
                    <a:pt x="14852" y="1"/>
                  </a:moveTo>
                  <a:cubicBezTo>
                    <a:pt x="14851" y="1"/>
                    <a:pt x="14851" y="2"/>
                    <a:pt x="14851" y="2"/>
                  </a:cubicBezTo>
                  <a:lnTo>
                    <a:pt x="14851" y="2"/>
                  </a:lnTo>
                  <a:cubicBezTo>
                    <a:pt x="14851" y="1"/>
                    <a:pt x="14852" y="1"/>
                    <a:pt x="14852" y="1"/>
                  </a:cubicBezTo>
                  <a:close/>
                  <a:moveTo>
                    <a:pt x="14851" y="2"/>
                  </a:moveTo>
                  <a:lnTo>
                    <a:pt x="14851" y="2"/>
                  </a:lnTo>
                  <a:cubicBezTo>
                    <a:pt x="14821" y="35"/>
                    <a:pt x="13983" y="905"/>
                    <a:pt x="8905" y="1126"/>
                  </a:cubicBezTo>
                  <a:cubicBezTo>
                    <a:pt x="7008" y="1190"/>
                    <a:pt x="4983" y="1544"/>
                    <a:pt x="3280" y="2540"/>
                  </a:cubicBezTo>
                  <a:cubicBezTo>
                    <a:pt x="1897" y="3312"/>
                    <a:pt x="1" y="4823"/>
                    <a:pt x="1030" y="6591"/>
                  </a:cubicBezTo>
                  <a:cubicBezTo>
                    <a:pt x="1030" y="6591"/>
                    <a:pt x="2530" y="8063"/>
                    <a:pt x="4524" y="8063"/>
                  </a:cubicBezTo>
                  <a:cubicBezTo>
                    <a:pt x="4674" y="8063"/>
                    <a:pt x="4828" y="8055"/>
                    <a:pt x="4983" y="8037"/>
                  </a:cubicBezTo>
                  <a:cubicBezTo>
                    <a:pt x="6558" y="7844"/>
                    <a:pt x="7941" y="6944"/>
                    <a:pt x="9130" y="5980"/>
                  </a:cubicBezTo>
                  <a:cubicBezTo>
                    <a:pt x="11380" y="4244"/>
                    <a:pt x="12987" y="2091"/>
                    <a:pt x="1485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387;p57">
              <a:extLst>
                <a:ext uri="{FF2B5EF4-FFF2-40B4-BE49-F238E27FC236}">
                  <a16:creationId xmlns:a16="http://schemas.microsoft.com/office/drawing/2014/main" id="{BA2EE0B5-CE36-48CB-BA76-D11065877D2A}"/>
                </a:ext>
              </a:extLst>
            </p:cNvPr>
            <p:cNvSpPr/>
            <p:nvPr/>
          </p:nvSpPr>
          <p:spPr>
            <a:xfrm>
              <a:off x="6243725" y="4308400"/>
              <a:ext cx="213775" cy="345150"/>
            </a:xfrm>
            <a:custGeom>
              <a:avLst/>
              <a:gdLst/>
              <a:ahLst/>
              <a:cxnLst/>
              <a:rect l="l" t="t" r="r" b="b"/>
              <a:pathLst>
                <a:path w="8551" h="13806" extrusionOk="0">
                  <a:moveTo>
                    <a:pt x="8550" y="1"/>
                  </a:moveTo>
                  <a:cubicBezTo>
                    <a:pt x="8550" y="1"/>
                    <a:pt x="8550" y="1"/>
                    <a:pt x="8550" y="1"/>
                  </a:cubicBezTo>
                  <a:lnTo>
                    <a:pt x="8550" y="1"/>
                  </a:lnTo>
                  <a:cubicBezTo>
                    <a:pt x="8550" y="1"/>
                    <a:pt x="8550" y="1"/>
                    <a:pt x="8550" y="1"/>
                  </a:cubicBezTo>
                  <a:close/>
                  <a:moveTo>
                    <a:pt x="8550" y="1"/>
                  </a:moveTo>
                  <a:cubicBezTo>
                    <a:pt x="8550" y="12"/>
                    <a:pt x="8469" y="1238"/>
                    <a:pt x="4597" y="4598"/>
                  </a:cubicBezTo>
                  <a:cubicBezTo>
                    <a:pt x="3182" y="5851"/>
                    <a:pt x="1800" y="7426"/>
                    <a:pt x="1093" y="9226"/>
                  </a:cubicBezTo>
                  <a:cubicBezTo>
                    <a:pt x="514" y="10705"/>
                    <a:pt x="0" y="13084"/>
                    <a:pt x="1897" y="13791"/>
                  </a:cubicBezTo>
                  <a:cubicBezTo>
                    <a:pt x="1897" y="13791"/>
                    <a:pt x="2038" y="13806"/>
                    <a:pt x="2275" y="13806"/>
                  </a:cubicBezTo>
                  <a:cubicBezTo>
                    <a:pt x="3016" y="13806"/>
                    <a:pt x="4689" y="13658"/>
                    <a:pt x="5882" y="12441"/>
                  </a:cubicBezTo>
                  <a:cubicBezTo>
                    <a:pt x="6975" y="11348"/>
                    <a:pt x="7490" y="9741"/>
                    <a:pt x="7843" y="8262"/>
                  </a:cubicBezTo>
                  <a:cubicBezTo>
                    <a:pt x="8454" y="5498"/>
                    <a:pt x="8390" y="2830"/>
                    <a:pt x="8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388;p57">
              <a:extLst>
                <a:ext uri="{FF2B5EF4-FFF2-40B4-BE49-F238E27FC236}">
                  <a16:creationId xmlns:a16="http://schemas.microsoft.com/office/drawing/2014/main" id="{33ED2C85-F0E7-4C63-8841-415C589B8684}"/>
                </a:ext>
              </a:extLst>
            </p:cNvPr>
            <p:cNvSpPr/>
            <p:nvPr/>
          </p:nvSpPr>
          <p:spPr>
            <a:xfrm>
              <a:off x="5842700" y="4681450"/>
              <a:ext cx="240325" cy="567025"/>
            </a:xfrm>
            <a:custGeom>
              <a:avLst/>
              <a:gdLst/>
              <a:ahLst/>
              <a:cxnLst/>
              <a:rect l="l" t="t" r="r" b="b"/>
              <a:pathLst>
                <a:path w="9613" h="22681" extrusionOk="0">
                  <a:moveTo>
                    <a:pt x="333" y="1"/>
                  </a:moveTo>
                  <a:cubicBezTo>
                    <a:pt x="297" y="1"/>
                    <a:pt x="260" y="9"/>
                    <a:pt x="226" y="26"/>
                  </a:cubicBezTo>
                  <a:cubicBezTo>
                    <a:pt x="65" y="58"/>
                    <a:pt x="1" y="219"/>
                    <a:pt x="65" y="380"/>
                  </a:cubicBezTo>
                  <a:lnTo>
                    <a:pt x="4887" y="12241"/>
                  </a:lnTo>
                  <a:lnTo>
                    <a:pt x="9066" y="22495"/>
                  </a:lnTo>
                  <a:cubicBezTo>
                    <a:pt x="9090" y="22614"/>
                    <a:pt x="9184" y="22680"/>
                    <a:pt x="9284" y="22680"/>
                  </a:cubicBezTo>
                  <a:cubicBezTo>
                    <a:pt x="9319" y="22680"/>
                    <a:pt x="9354" y="22672"/>
                    <a:pt x="9387" y="22656"/>
                  </a:cubicBezTo>
                  <a:cubicBezTo>
                    <a:pt x="9548" y="22592"/>
                    <a:pt x="9612" y="22431"/>
                    <a:pt x="9548" y="22302"/>
                  </a:cubicBezTo>
                  <a:lnTo>
                    <a:pt x="5369" y="12048"/>
                  </a:lnTo>
                  <a:lnTo>
                    <a:pt x="547" y="155"/>
                  </a:lnTo>
                  <a:cubicBezTo>
                    <a:pt x="524" y="61"/>
                    <a:pt x="431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389;p57">
              <a:extLst>
                <a:ext uri="{FF2B5EF4-FFF2-40B4-BE49-F238E27FC236}">
                  <a16:creationId xmlns:a16="http://schemas.microsoft.com/office/drawing/2014/main" id="{934234D0-D3F8-4294-BF7C-32CD57D46D08}"/>
                </a:ext>
              </a:extLst>
            </p:cNvPr>
            <p:cNvSpPr/>
            <p:nvPr/>
          </p:nvSpPr>
          <p:spPr>
            <a:xfrm>
              <a:off x="6091825" y="4613150"/>
              <a:ext cx="231475" cy="591025"/>
            </a:xfrm>
            <a:custGeom>
              <a:avLst/>
              <a:gdLst/>
              <a:ahLst/>
              <a:cxnLst/>
              <a:rect l="l" t="t" r="r" b="b"/>
              <a:pathLst>
                <a:path w="9259" h="23641" extrusionOk="0">
                  <a:moveTo>
                    <a:pt x="8970" y="1"/>
                  </a:moveTo>
                  <a:cubicBezTo>
                    <a:pt x="8858" y="1"/>
                    <a:pt x="8759" y="60"/>
                    <a:pt x="8712" y="154"/>
                  </a:cubicBezTo>
                  <a:lnTo>
                    <a:pt x="4244" y="8962"/>
                  </a:lnTo>
                  <a:lnTo>
                    <a:pt x="4212" y="9026"/>
                  </a:lnTo>
                  <a:lnTo>
                    <a:pt x="33" y="23298"/>
                  </a:lnTo>
                  <a:cubicBezTo>
                    <a:pt x="1" y="23427"/>
                    <a:pt x="65" y="23588"/>
                    <a:pt x="226" y="23620"/>
                  </a:cubicBezTo>
                  <a:cubicBezTo>
                    <a:pt x="254" y="23634"/>
                    <a:pt x="284" y="23640"/>
                    <a:pt x="313" y="23640"/>
                  </a:cubicBezTo>
                  <a:cubicBezTo>
                    <a:pt x="419" y="23640"/>
                    <a:pt x="522" y="23560"/>
                    <a:pt x="547" y="23459"/>
                  </a:cubicBezTo>
                  <a:lnTo>
                    <a:pt x="4726" y="9187"/>
                  </a:lnTo>
                  <a:lnTo>
                    <a:pt x="9194" y="379"/>
                  </a:lnTo>
                  <a:cubicBezTo>
                    <a:pt x="9258" y="251"/>
                    <a:pt x="9226" y="90"/>
                    <a:pt x="9098" y="26"/>
                  </a:cubicBezTo>
                  <a:cubicBezTo>
                    <a:pt x="9055" y="9"/>
                    <a:pt x="9011" y="1"/>
                    <a:pt x="8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390;p57">
              <a:extLst>
                <a:ext uri="{FF2B5EF4-FFF2-40B4-BE49-F238E27FC236}">
                  <a16:creationId xmlns:a16="http://schemas.microsoft.com/office/drawing/2014/main" id="{392AF852-A074-4A3E-B1B7-2B71E0C12C21}"/>
                </a:ext>
              </a:extLst>
            </p:cNvPr>
            <p:cNvSpPr/>
            <p:nvPr/>
          </p:nvSpPr>
          <p:spPr>
            <a:xfrm>
              <a:off x="6132000" y="4990325"/>
              <a:ext cx="118975" cy="73500"/>
            </a:xfrm>
            <a:custGeom>
              <a:avLst/>
              <a:gdLst/>
              <a:ahLst/>
              <a:cxnLst/>
              <a:rect l="l" t="t" r="r" b="b"/>
              <a:pathLst>
                <a:path w="4759" h="2940" extrusionOk="0">
                  <a:moveTo>
                    <a:pt x="4475" y="0"/>
                  </a:moveTo>
                  <a:cubicBezTo>
                    <a:pt x="4430" y="0"/>
                    <a:pt x="4383" y="15"/>
                    <a:pt x="4340" y="47"/>
                  </a:cubicBezTo>
                  <a:lnTo>
                    <a:pt x="162" y="2425"/>
                  </a:lnTo>
                  <a:cubicBezTo>
                    <a:pt x="33" y="2522"/>
                    <a:pt x="1" y="2683"/>
                    <a:pt x="65" y="2811"/>
                  </a:cubicBezTo>
                  <a:cubicBezTo>
                    <a:pt x="108" y="2897"/>
                    <a:pt x="194" y="2940"/>
                    <a:pt x="284" y="2940"/>
                  </a:cubicBezTo>
                  <a:cubicBezTo>
                    <a:pt x="330" y="2940"/>
                    <a:pt x="376" y="2929"/>
                    <a:pt x="419" y="2908"/>
                  </a:cubicBezTo>
                  <a:lnTo>
                    <a:pt x="4598" y="497"/>
                  </a:lnTo>
                  <a:cubicBezTo>
                    <a:pt x="4726" y="432"/>
                    <a:pt x="4758" y="272"/>
                    <a:pt x="4694" y="143"/>
                  </a:cubicBezTo>
                  <a:cubicBezTo>
                    <a:pt x="4651" y="57"/>
                    <a:pt x="4565" y="0"/>
                    <a:pt x="4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391;p57">
              <a:extLst>
                <a:ext uri="{FF2B5EF4-FFF2-40B4-BE49-F238E27FC236}">
                  <a16:creationId xmlns:a16="http://schemas.microsoft.com/office/drawing/2014/main" id="{3EDBA8F5-5744-46BD-98B7-1EC19A90F1E1}"/>
                </a:ext>
              </a:extLst>
            </p:cNvPr>
            <p:cNvSpPr/>
            <p:nvPr/>
          </p:nvSpPr>
          <p:spPr>
            <a:xfrm>
              <a:off x="6144075" y="4717625"/>
              <a:ext cx="67525" cy="129850"/>
            </a:xfrm>
            <a:custGeom>
              <a:avLst/>
              <a:gdLst/>
              <a:ahLst/>
              <a:cxnLst/>
              <a:rect l="l" t="t" r="r" b="b"/>
              <a:pathLst>
                <a:path w="2701" h="5194" extrusionOk="0">
                  <a:moveTo>
                    <a:pt x="301" y="0"/>
                  </a:moveTo>
                  <a:cubicBezTo>
                    <a:pt x="264" y="0"/>
                    <a:pt x="227" y="8"/>
                    <a:pt x="193" y="26"/>
                  </a:cubicBezTo>
                  <a:cubicBezTo>
                    <a:pt x="64" y="90"/>
                    <a:pt x="0" y="251"/>
                    <a:pt x="64" y="379"/>
                  </a:cubicBezTo>
                  <a:lnTo>
                    <a:pt x="2122" y="5008"/>
                  </a:lnTo>
                  <a:cubicBezTo>
                    <a:pt x="2169" y="5127"/>
                    <a:pt x="2270" y="5193"/>
                    <a:pt x="2371" y="5193"/>
                  </a:cubicBezTo>
                  <a:cubicBezTo>
                    <a:pt x="2407" y="5193"/>
                    <a:pt x="2442" y="5185"/>
                    <a:pt x="2475" y="5169"/>
                  </a:cubicBezTo>
                  <a:cubicBezTo>
                    <a:pt x="2636" y="5104"/>
                    <a:pt x="2700" y="4944"/>
                    <a:pt x="2636" y="4815"/>
                  </a:cubicBezTo>
                  <a:lnTo>
                    <a:pt x="547" y="154"/>
                  </a:lnTo>
                  <a:cubicBezTo>
                    <a:pt x="500" y="60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392;p57">
              <a:extLst>
                <a:ext uri="{FF2B5EF4-FFF2-40B4-BE49-F238E27FC236}">
                  <a16:creationId xmlns:a16="http://schemas.microsoft.com/office/drawing/2014/main" id="{3492F0F4-C052-442C-9156-5415AF973D9B}"/>
                </a:ext>
              </a:extLst>
            </p:cNvPr>
            <p:cNvSpPr/>
            <p:nvPr/>
          </p:nvSpPr>
          <p:spPr>
            <a:xfrm>
              <a:off x="6261400" y="4661375"/>
              <a:ext cx="142250" cy="70375"/>
            </a:xfrm>
            <a:custGeom>
              <a:avLst/>
              <a:gdLst/>
              <a:ahLst/>
              <a:cxnLst/>
              <a:rect l="l" t="t" r="r" b="b"/>
              <a:pathLst>
                <a:path w="5690" h="2815" extrusionOk="0">
                  <a:moveTo>
                    <a:pt x="5380" y="0"/>
                  </a:moveTo>
                  <a:cubicBezTo>
                    <a:pt x="5343" y="0"/>
                    <a:pt x="5306" y="8"/>
                    <a:pt x="5272" y="25"/>
                  </a:cubicBezTo>
                  <a:lnTo>
                    <a:pt x="193" y="2276"/>
                  </a:lnTo>
                  <a:cubicBezTo>
                    <a:pt x="64" y="2340"/>
                    <a:pt x="0" y="2501"/>
                    <a:pt x="64" y="2629"/>
                  </a:cubicBezTo>
                  <a:cubicBezTo>
                    <a:pt x="88" y="2748"/>
                    <a:pt x="183" y="2815"/>
                    <a:pt x="296" y="2815"/>
                  </a:cubicBezTo>
                  <a:cubicBezTo>
                    <a:pt x="335" y="2815"/>
                    <a:pt x="377" y="2807"/>
                    <a:pt x="418" y="2790"/>
                  </a:cubicBezTo>
                  <a:lnTo>
                    <a:pt x="5497" y="508"/>
                  </a:lnTo>
                  <a:cubicBezTo>
                    <a:pt x="5625" y="443"/>
                    <a:pt x="5690" y="283"/>
                    <a:pt x="5625" y="154"/>
                  </a:cubicBezTo>
                  <a:cubicBezTo>
                    <a:pt x="5578" y="60"/>
                    <a:pt x="5480" y="0"/>
                    <a:pt x="5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393;p57">
              <a:extLst>
                <a:ext uri="{FF2B5EF4-FFF2-40B4-BE49-F238E27FC236}">
                  <a16:creationId xmlns:a16="http://schemas.microsoft.com/office/drawing/2014/main" id="{C7851A51-56F7-483E-A332-0A4F7A2A91C8}"/>
                </a:ext>
              </a:extLst>
            </p:cNvPr>
            <p:cNvSpPr/>
            <p:nvPr/>
          </p:nvSpPr>
          <p:spPr>
            <a:xfrm>
              <a:off x="5983350" y="4849900"/>
              <a:ext cx="59475" cy="189975"/>
            </a:xfrm>
            <a:custGeom>
              <a:avLst/>
              <a:gdLst/>
              <a:ahLst/>
              <a:cxnLst/>
              <a:rect l="l" t="t" r="r" b="b"/>
              <a:pathLst>
                <a:path w="2379" h="7599" extrusionOk="0">
                  <a:moveTo>
                    <a:pt x="2070" y="0"/>
                  </a:moveTo>
                  <a:cubicBezTo>
                    <a:pt x="1953" y="0"/>
                    <a:pt x="1828" y="87"/>
                    <a:pt x="1800" y="199"/>
                  </a:cubicBezTo>
                  <a:lnTo>
                    <a:pt x="32" y="7271"/>
                  </a:lnTo>
                  <a:cubicBezTo>
                    <a:pt x="0" y="7400"/>
                    <a:pt x="97" y="7560"/>
                    <a:pt x="225" y="7592"/>
                  </a:cubicBezTo>
                  <a:cubicBezTo>
                    <a:pt x="246" y="7597"/>
                    <a:pt x="267" y="7599"/>
                    <a:pt x="287" y="7599"/>
                  </a:cubicBezTo>
                  <a:cubicBezTo>
                    <a:pt x="419" y="7599"/>
                    <a:pt x="523" y="7511"/>
                    <a:pt x="579" y="7400"/>
                  </a:cubicBezTo>
                  <a:lnTo>
                    <a:pt x="2315" y="328"/>
                  </a:lnTo>
                  <a:cubicBezTo>
                    <a:pt x="2379" y="199"/>
                    <a:pt x="2282" y="38"/>
                    <a:pt x="2122" y="6"/>
                  </a:cubicBezTo>
                  <a:cubicBezTo>
                    <a:pt x="2105" y="2"/>
                    <a:pt x="2087" y="0"/>
                    <a:pt x="2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394;p57">
              <a:extLst>
                <a:ext uri="{FF2B5EF4-FFF2-40B4-BE49-F238E27FC236}">
                  <a16:creationId xmlns:a16="http://schemas.microsoft.com/office/drawing/2014/main" id="{13558CCE-AF32-488C-89D1-C2BFBDC1FC18}"/>
                </a:ext>
              </a:extLst>
            </p:cNvPr>
            <p:cNvSpPr/>
            <p:nvPr/>
          </p:nvSpPr>
          <p:spPr>
            <a:xfrm>
              <a:off x="5822625" y="4838000"/>
              <a:ext cx="117350" cy="67525"/>
            </a:xfrm>
            <a:custGeom>
              <a:avLst/>
              <a:gdLst/>
              <a:ahLst/>
              <a:cxnLst/>
              <a:rect l="l" t="t" r="r" b="b"/>
              <a:pathLst>
                <a:path w="4694" h="2701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482"/>
                  </a:cubicBezTo>
                  <a:lnTo>
                    <a:pt x="4276" y="2668"/>
                  </a:lnTo>
                  <a:cubicBezTo>
                    <a:pt x="4318" y="2690"/>
                    <a:pt x="4365" y="2700"/>
                    <a:pt x="4410" y="2700"/>
                  </a:cubicBezTo>
                  <a:cubicBezTo>
                    <a:pt x="4501" y="2700"/>
                    <a:pt x="4586" y="2657"/>
                    <a:pt x="4629" y="2572"/>
                  </a:cubicBezTo>
                  <a:cubicBezTo>
                    <a:pt x="4693" y="2443"/>
                    <a:pt x="4661" y="2282"/>
                    <a:pt x="4533" y="2186"/>
                  </a:cubicBezTo>
                  <a:lnTo>
                    <a:pt x="450" y="32"/>
                  </a:lnTo>
                  <a:cubicBezTo>
                    <a:pt x="407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395;p57">
              <a:extLst>
                <a:ext uri="{FF2B5EF4-FFF2-40B4-BE49-F238E27FC236}">
                  <a16:creationId xmlns:a16="http://schemas.microsoft.com/office/drawing/2014/main" id="{6D77E8FF-2DE7-4AE0-A8AF-57DC5A5E46BE}"/>
                </a:ext>
              </a:extLst>
            </p:cNvPr>
            <p:cNvSpPr/>
            <p:nvPr/>
          </p:nvSpPr>
          <p:spPr>
            <a:xfrm>
              <a:off x="5951200" y="5157025"/>
              <a:ext cx="268425" cy="212975"/>
            </a:xfrm>
            <a:custGeom>
              <a:avLst/>
              <a:gdLst/>
              <a:ahLst/>
              <a:cxnLst/>
              <a:rect l="l" t="t" r="r" b="b"/>
              <a:pathLst>
                <a:path w="10737" h="8519" extrusionOk="0">
                  <a:moveTo>
                    <a:pt x="0" y="0"/>
                  </a:moveTo>
                  <a:lnTo>
                    <a:pt x="1608" y="8519"/>
                  </a:lnTo>
                  <a:lnTo>
                    <a:pt x="9129" y="8519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396;p57">
              <a:extLst>
                <a:ext uri="{FF2B5EF4-FFF2-40B4-BE49-F238E27FC236}">
                  <a16:creationId xmlns:a16="http://schemas.microsoft.com/office/drawing/2014/main" id="{E46F4958-1893-45BB-892B-35FBC87AC924}"/>
                </a:ext>
              </a:extLst>
            </p:cNvPr>
            <p:cNvSpPr/>
            <p:nvPr/>
          </p:nvSpPr>
          <p:spPr>
            <a:xfrm>
              <a:off x="5943975" y="5150600"/>
              <a:ext cx="282875" cy="225825"/>
            </a:xfrm>
            <a:custGeom>
              <a:avLst/>
              <a:gdLst/>
              <a:ahLst/>
              <a:cxnLst/>
              <a:rect l="l" t="t" r="r" b="b"/>
              <a:pathLst>
                <a:path w="11315" h="9033" extrusionOk="0">
                  <a:moveTo>
                    <a:pt x="10704" y="547"/>
                  </a:moveTo>
                  <a:lnTo>
                    <a:pt x="9198" y="8519"/>
                  </a:lnTo>
                  <a:lnTo>
                    <a:pt x="2122" y="8519"/>
                  </a:lnTo>
                  <a:lnTo>
                    <a:pt x="611" y="547"/>
                  </a:lnTo>
                  <a:close/>
                  <a:moveTo>
                    <a:pt x="289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61"/>
                    <a:pt x="0" y="257"/>
                    <a:pt x="0" y="322"/>
                  </a:cubicBezTo>
                  <a:lnTo>
                    <a:pt x="1640" y="8840"/>
                  </a:lnTo>
                  <a:cubicBezTo>
                    <a:pt x="1640" y="8937"/>
                    <a:pt x="1768" y="9033"/>
                    <a:pt x="1897" y="9033"/>
                  </a:cubicBezTo>
                  <a:lnTo>
                    <a:pt x="9418" y="9033"/>
                  </a:lnTo>
                  <a:cubicBezTo>
                    <a:pt x="9547" y="9033"/>
                    <a:pt x="9643" y="8937"/>
                    <a:pt x="9676" y="8840"/>
                  </a:cubicBezTo>
                  <a:lnTo>
                    <a:pt x="11283" y="322"/>
                  </a:lnTo>
                  <a:cubicBezTo>
                    <a:pt x="11315" y="257"/>
                    <a:pt x="11283" y="161"/>
                    <a:pt x="11219" y="97"/>
                  </a:cubicBezTo>
                  <a:cubicBezTo>
                    <a:pt x="11186" y="32"/>
                    <a:pt x="11090" y="0"/>
                    <a:pt x="1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397;p57">
              <a:extLst>
                <a:ext uri="{FF2B5EF4-FFF2-40B4-BE49-F238E27FC236}">
                  <a16:creationId xmlns:a16="http://schemas.microsoft.com/office/drawing/2014/main" id="{0D886B12-DE57-43E5-A15A-0461B1594959}"/>
                </a:ext>
              </a:extLst>
            </p:cNvPr>
            <p:cNvSpPr/>
            <p:nvPr/>
          </p:nvSpPr>
          <p:spPr>
            <a:xfrm>
              <a:off x="3847350" y="4310825"/>
              <a:ext cx="341550" cy="994100"/>
            </a:xfrm>
            <a:custGeom>
              <a:avLst/>
              <a:gdLst/>
              <a:ahLst/>
              <a:cxnLst/>
              <a:rect l="l" t="t" r="r" b="b"/>
              <a:pathLst>
                <a:path w="13662" h="39764" extrusionOk="0">
                  <a:moveTo>
                    <a:pt x="10897" y="0"/>
                  </a:moveTo>
                  <a:lnTo>
                    <a:pt x="0" y="30441"/>
                  </a:lnTo>
                  <a:lnTo>
                    <a:pt x="2315" y="39763"/>
                  </a:lnTo>
                  <a:lnTo>
                    <a:pt x="9740" y="35102"/>
                  </a:lnTo>
                  <a:lnTo>
                    <a:pt x="13662" y="3215"/>
                  </a:lnTo>
                  <a:lnTo>
                    <a:pt x="10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398;p57">
              <a:extLst>
                <a:ext uri="{FF2B5EF4-FFF2-40B4-BE49-F238E27FC236}">
                  <a16:creationId xmlns:a16="http://schemas.microsoft.com/office/drawing/2014/main" id="{6B8B005D-6C23-4404-890C-5FD88DB5FC65}"/>
                </a:ext>
              </a:extLst>
            </p:cNvPr>
            <p:cNvSpPr/>
            <p:nvPr/>
          </p:nvSpPr>
          <p:spPr>
            <a:xfrm>
              <a:off x="3840100" y="4304400"/>
              <a:ext cx="356025" cy="1007475"/>
            </a:xfrm>
            <a:custGeom>
              <a:avLst/>
              <a:gdLst/>
              <a:ahLst/>
              <a:cxnLst/>
              <a:rect l="l" t="t" r="r" b="b"/>
              <a:pathLst>
                <a:path w="14241" h="40299" extrusionOk="0">
                  <a:moveTo>
                    <a:pt x="11288" y="789"/>
                  </a:moveTo>
                  <a:lnTo>
                    <a:pt x="13694" y="3568"/>
                  </a:lnTo>
                  <a:lnTo>
                    <a:pt x="9773" y="35198"/>
                  </a:lnTo>
                  <a:lnTo>
                    <a:pt x="2765" y="39602"/>
                  </a:lnTo>
                  <a:lnTo>
                    <a:pt x="547" y="30730"/>
                  </a:lnTo>
                  <a:lnTo>
                    <a:pt x="11288" y="789"/>
                  </a:lnTo>
                  <a:close/>
                  <a:moveTo>
                    <a:pt x="11155" y="0"/>
                  </a:moveTo>
                  <a:cubicBezTo>
                    <a:pt x="11059" y="32"/>
                    <a:pt x="10994" y="97"/>
                    <a:pt x="10962" y="193"/>
                  </a:cubicBezTo>
                  <a:lnTo>
                    <a:pt x="33" y="30634"/>
                  </a:lnTo>
                  <a:cubicBezTo>
                    <a:pt x="1" y="30666"/>
                    <a:pt x="1" y="30730"/>
                    <a:pt x="33" y="30762"/>
                  </a:cubicBezTo>
                  <a:lnTo>
                    <a:pt x="2347" y="40084"/>
                  </a:lnTo>
                  <a:cubicBezTo>
                    <a:pt x="2380" y="40181"/>
                    <a:pt x="2412" y="40245"/>
                    <a:pt x="2508" y="40277"/>
                  </a:cubicBezTo>
                  <a:cubicBezTo>
                    <a:pt x="2535" y="40291"/>
                    <a:pt x="2567" y="40298"/>
                    <a:pt x="2602" y="40298"/>
                  </a:cubicBezTo>
                  <a:cubicBezTo>
                    <a:pt x="2652" y="40298"/>
                    <a:pt x="2709" y="40283"/>
                    <a:pt x="2765" y="40245"/>
                  </a:cubicBezTo>
                  <a:lnTo>
                    <a:pt x="10191" y="35584"/>
                  </a:lnTo>
                  <a:cubicBezTo>
                    <a:pt x="10255" y="35552"/>
                    <a:pt x="10287" y="35488"/>
                    <a:pt x="10287" y="35391"/>
                  </a:cubicBezTo>
                  <a:lnTo>
                    <a:pt x="14241" y="3504"/>
                  </a:lnTo>
                  <a:cubicBezTo>
                    <a:pt x="14241" y="3440"/>
                    <a:pt x="14209" y="3343"/>
                    <a:pt x="14177" y="3311"/>
                  </a:cubicBezTo>
                  <a:lnTo>
                    <a:pt x="11412" y="97"/>
                  </a:lnTo>
                  <a:cubicBezTo>
                    <a:pt x="11348" y="32"/>
                    <a:pt x="11251" y="0"/>
                    <a:pt x="11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399;p57">
              <a:extLst>
                <a:ext uri="{FF2B5EF4-FFF2-40B4-BE49-F238E27FC236}">
                  <a16:creationId xmlns:a16="http://schemas.microsoft.com/office/drawing/2014/main" id="{66ECC2B5-804D-4AFB-A4AF-0E5C344F54EA}"/>
                </a:ext>
              </a:extLst>
            </p:cNvPr>
            <p:cNvSpPr/>
            <p:nvPr/>
          </p:nvSpPr>
          <p:spPr>
            <a:xfrm>
              <a:off x="3691825" y="5009525"/>
              <a:ext cx="308225" cy="332350"/>
            </a:xfrm>
            <a:custGeom>
              <a:avLst/>
              <a:gdLst/>
              <a:ahLst/>
              <a:cxnLst/>
              <a:rect l="l" t="t" r="r" b="b"/>
              <a:pathLst>
                <a:path w="12329" h="13294" extrusionOk="0">
                  <a:moveTo>
                    <a:pt x="5783" y="0"/>
                  </a:moveTo>
                  <a:cubicBezTo>
                    <a:pt x="3319" y="0"/>
                    <a:pt x="0" y="1543"/>
                    <a:pt x="242" y="4100"/>
                  </a:cubicBezTo>
                  <a:cubicBezTo>
                    <a:pt x="532" y="7154"/>
                    <a:pt x="3457" y="13294"/>
                    <a:pt x="5610" y="13294"/>
                  </a:cubicBezTo>
                  <a:cubicBezTo>
                    <a:pt x="7796" y="13294"/>
                    <a:pt x="9564" y="13294"/>
                    <a:pt x="10721" y="12104"/>
                  </a:cubicBezTo>
                  <a:cubicBezTo>
                    <a:pt x="11879" y="10947"/>
                    <a:pt x="12329" y="8761"/>
                    <a:pt x="11171" y="5868"/>
                  </a:cubicBezTo>
                  <a:cubicBezTo>
                    <a:pt x="9982" y="2943"/>
                    <a:pt x="7089" y="179"/>
                    <a:pt x="7089" y="179"/>
                  </a:cubicBezTo>
                  <a:cubicBezTo>
                    <a:pt x="6708" y="59"/>
                    <a:pt x="6261" y="0"/>
                    <a:pt x="5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400;p57">
              <a:extLst>
                <a:ext uri="{FF2B5EF4-FFF2-40B4-BE49-F238E27FC236}">
                  <a16:creationId xmlns:a16="http://schemas.microsoft.com/office/drawing/2014/main" id="{5765E9AB-7761-4B4F-A03C-83483793CA02}"/>
                </a:ext>
              </a:extLst>
            </p:cNvPr>
            <p:cNvSpPr/>
            <p:nvPr/>
          </p:nvSpPr>
          <p:spPr>
            <a:xfrm>
              <a:off x="3690650" y="5002725"/>
              <a:ext cx="303775" cy="345575"/>
            </a:xfrm>
            <a:custGeom>
              <a:avLst/>
              <a:gdLst/>
              <a:ahLst/>
              <a:cxnLst/>
              <a:rect l="l" t="t" r="r" b="b"/>
              <a:pathLst>
                <a:path w="12151" h="13823" extrusionOk="0">
                  <a:moveTo>
                    <a:pt x="5850" y="547"/>
                  </a:moveTo>
                  <a:cubicBezTo>
                    <a:pt x="6277" y="547"/>
                    <a:pt x="6674" y="576"/>
                    <a:pt x="6988" y="688"/>
                  </a:cubicBezTo>
                  <a:lnTo>
                    <a:pt x="6988" y="688"/>
                  </a:lnTo>
                  <a:cubicBezTo>
                    <a:pt x="7008" y="708"/>
                    <a:pt x="7035" y="736"/>
                    <a:pt x="7072" y="772"/>
                  </a:cubicBezTo>
                  <a:cubicBezTo>
                    <a:pt x="7618" y="1319"/>
                    <a:pt x="9965" y="3762"/>
                    <a:pt x="10961" y="6237"/>
                  </a:cubicBezTo>
                  <a:cubicBezTo>
                    <a:pt x="11411" y="7394"/>
                    <a:pt x="11636" y="8423"/>
                    <a:pt x="11636" y="9323"/>
                  </a:cubicBezTo>
                  <a:cubicBezTo>
                    <a:pt x="11636" y="10608"/>
                    <a:pt x="11218" y="11573"/>
                    <a:pt x="10576" y="12184"/>
                  </a:cubicBezTo>
                  <a:cubicBezTo>
                    <a:pt x="10061" y="12730"/>
                    <a:pt x="9386" y="12987"/>
                    <a:pt x="8550" y="13148"/>
                  </a:cubicBezTo>
                  <a:cubicBezTo>
                    <a:pt x="7747" y="13276"/>
                    <a:pt x="6750" y="13276"/>
                    <a:pt x="5657" y="13276"/>
                  </a:cubicBezTo>
                  <a:cubicBezTo>
                    <a:pt x="5465" y="13276"/>
                    <a:pt x="5240" y="13212"/>
                    <a:pt x="4950" y="13051"/>
                  </a:cubicBezTo>
                  <a:cubicBezTo>
                    <a:pt x="4500" y="12794"/>
                    <a:pt x="3986" y="12280"/>
                    <a:pt x="3504" y="11605"/>
                  </a:cubicBezTo>
                  <a:cubicBezTo>
                    <a:pt x="2797" y="10608"/>
                    <a:pt x="2089" y="9258"/>
                    <a:pt x="1543" y="7940"/>
                  </a:cubicBezTo>
                  <a:cubicBezTo>
                    <a:pt x="1029" y="6623"/>
                    <a:pt x="643" y="5305"/>
                    <a:pt x="547" y="4340"/>
                  </a:cubicBezTo>
                  <a:cubicBezTo>
                    <a:pt x="547" y="4276"/>
                    <a:pt x="547" y="4180"/>
                    <a:pt x="547" y="4115"/>
                  </a:cubicBezTo>
                  <a:cubicBezTo>
                    <a:pt x="547" y="3569"/>
                    <a:pt x="707" y="3087"/>
                    <a:pt x="1029" y="2669"/>
                  </a:cubicBezTo>
                  <a:cubicBezTo>
                    <a:pt x="1479" y="1994"/>
                    <a:pt x="2250" y="1479"/>
                    <a:pt x="3150" y="1094"/>
                  </a:cubicBezTo>
                  <a:cubicBezTo>
                    <a:pt x="4018" y="740"/>
                    <a:pt x="4982" y="547"/>
                    <a:pt x="5850" y="547"/>
                  </a:cubicBezTo>
                  <a:close/>
                  <a:moveTo>
                    <a:pt x="5850" y="1"/>
                  </a:moveTo>
                  <a:cubicBezTo>
                    <a:pt x="4597" y="1"/>
                    <a:pt x="3182" y="386"/>
                    <a:pt x="2025" y="1062"/>
                  </a:cubicBezTo>
                  <a:cubicBezTo>
                    <a:pt x="1447" y="1415"/>
                    <a:pt x="964" y="1833"/>
                    <a:pt x="579" y="2347"/>
                  </a:cubicBezTo>
                  <a:cubicBezTo>
                    <a:pt x="225" y="2862"/>
                    <a:pt x="0" y="3440"/>
                    <a:pt x="0" y="4115"/>
                  </a:cubicBezTo>
                  <a:cubicBezTo>
                    <a:pt x="0" y="4212"/>
                    <a:pt x="0" y="4308"/>
                    <a:pt x="32" y="4405"/>
                  </a:cubicBezTo>
                  <a:cubicBezTo>
                    <a:pt x="161" y="5980"/>
                    <a:pt x="997" y="8294"/>
                    <a:pt x="2025" y="10255"/>
                  </a:cubicBezTo>
                  <a:cubicBezTo>
                    <a:pt x="2572" y="11219"/>
                    <a:pt x="3150" y="12087"/>
                    <a:pt x="3761" y="12730"/>
                  </a:cubicBezTo>
                  <a:cubicBezTo>
                    <a:pt x="4050" y="13051"/>
                    <a:pt x="4372" y="13309"/>
                    <a:pt x="4693" y="13501"/>
                  </a:cubicBezTo>
                  <a:cubicBezTo>
                    <a:pt x="5015" y="13694"/>
                    <a:pt x="5336" y="13823"/>
                    <a:pt x="5657" y="13823"/>
                  </a:cubicBezTo>
                  <a:cubicBezTo>
                    <a:pt x="6750" y="13823"/>
                    <a:pt x="7747" y="13823"/>
                    <a:pt x="8647" y="13662"/>
                  </a:cubicBezTo>
                  <a:cubicBezTo>
                    <a:pt x="9547" y="13534"/>
                    <a:pt x="10318" y="13212"/>
                    <a:pt x="10961" y="12569"/>
                  </a:cubicBezTo>
                  <a:cubicBezTo>
                    <a:pt x="11701" y="11830"/>
                    <a:pt x="12151" y="10705"/>
                    <a:pt x="12151" y="9323"/>
                  </a:cubicBezTo>
                  <a:cubicBezTo>
                    <a:pt x="12151" y="8358"/>
                    <a:pt x="11958" y="7233"/>
                    <a:pt x="11443" y="6012"/>
                  </a:cubicBezTo>
                  <a:cubicBezTo>
                    <a:pt x="10254" y="3022"/>
                    <a:pt x="7329" y="258"/>
                    <a:pt x="7329" y="258"/>
                  </a:cubicBezTo>
                  <a:lnTo>
                    <a:pt x="7200" y="194"/>
                  </a:lnTo>
                  <a:cubicBezTo>
                    <a:pt x="6815" y="65"/>
                    <a:pt x="6333" y="1"/>
                    <a:pt x="5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401;p57">
              <a:extLst>
                <a:ext uri="{FF2B5EF4-FFF2-40B4-BE49-F238E27FC236}">
                  <a16:creationId xmlns:a16="http://schemas.microsoft.com/office/drawing/2014/main" id="{F20D7612-9220-406D-8ECA-8ECF54C3B034}"/>
                </a:ext>
              </a:extLst>
            </p:cNvPr>
            <p:cNvSpPr/>
            <p:nvPr/>
          </p:nvSpPr>
          <p:spPr>
            <a:xfrm>
              <a:off x="2765675" y="5136875"/>
              <a:ext cx="160425" cy="71975"/>
            </a:xfrm>
            <a:custGeom>
              <a:avLst/>
              <a:gdLst/>
              <a:ahLst/>
              <a:cxnLst/>
              <a:rect l="l" t="t" r="r" b="b"/>
              <a:pathLst>
                <a:path w="6417" h="2879" extrusionOk="0">
                  <a:moveTo>
                    <a:pt x="5299" y="0"/>
                  </a:moveTo>
                  <a:cubicBezTo>
                    <a:pt x="5199" y="0"/>
                    <a:pt x="5083" y="11"/>
                    <a:pt x="4951" y="35"/>
                  </a:cubicBezTo>
                  <a:cubicBezTo>
                    <a:pt x="4951" y="35"/>
                    <a:pt x="1" y="2349"/>
                    <a:pt x="451" y="2799"/>
                  </a:cubicBezTo>
                  <a:cubicBezTo>
                    <a:pt x="502" y="2854"/>
                    <a:pt x="596" y="2879"/>
                    <a:pt x="725" y="2879"/>
                  </a:cubicBezTo>
                  <a:cubicBezTo>
                    <a:pt x="1646" y="2879"/>
                    <a:pt x="4302" y="1623"/>
                    <a:pt x="4951" y="1482"/>
                  </a:cubicBezTo>
                  <a:cubicBezTo>
                    <a:pt x="5629" y="1364"/>
                    <a:pt x="6416" y="0"/>
                    <a:pt x="5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402;p57">
              <a:extLst>
                <a:ext uri="{FF2B5EF4-FFF2-40B4-BE49-F238E27FC236}">
                  <a16:creationId xmlns:a16="http://schemas.microsoft.com/office/drawing/2014/main" id="{08F4A87E-10EA-4AD9-A77C-2DAC6901BCD8}"/>
                </a:ext>
              </a:extLst>
            </p:cNvPr>
            <p:cNvSpPr/>
            <p:nvPr/>
          </p:nvSpPr>
          <p:spPr>
            <a:xfrm>
              <a:off x="2768900" y="5129700"/>
              <a:ext cx="150300" cy="86025"/>
            </a:xfrm>
            <a:custGeom>
              <a:avLst/>
              <a:gdLst/>
              <a:ahLst/>
              <a:cxnLst/>
              <a:rect l="l" t="t" r="r" b="b"/>
              <a:pathLst>
                <a:path w="6012" h="3441" extrusionOk="0">
                  <a:moveTo>
                    <a:pt x="5176" y="547"/>
                  </a:moveTo>
                  <a:cubicBezTo>
                    <a:pt x="5336" y="547"/>
                    <a:pt x="5401" y="579"/>
                    <a:pt x="5433" y="611"/>
                  </a:cubicBezTo>
                  <a:cubicBezTo>
                    <a:pt x="5433" y="611"/>
                    <a:pt x="5465" y="643"/>
                    <a:pt x="5465" y="708"/>
                  </a:cubicBezTo>
                  <a:cubicBezTo>
                    <a:pt x="5465" y="804"/>
                    <a:pt x="5368" y="1029"/>
                    <a:pt x="5240" y="1190"/>
                  </a:cubicBezTo>
                  <a:cubicBezTo>
                    <a:pt x="5079" y="1351"/>
                    <a:pt x="4886" y="1479"/>
                    <a:pt x="4758" y="1511"/>
                  </a:cubicBezTo>
                  <a:cubicBezTo>
                    <a:pt x="4565" y="1544"/>
                    <a:pt x="4276" y="1672"/>
                    <a:pt x="3922" y="1801"/>
                  </a:cubicBezTo>
                  <a:cubicBezTo>
                    <a:pt x="3376" y="1994"/>
                    <a:pt x="2700" y="2283"/>
                    <a:pt x="2058" y="2508"/>
                  </a:cubicBezTo>
                  <a:cubicBezTo>
                    <a:pt x="1768" y="2604"/>
                    <a:pt x="1447" y="2701"/>
                    <a:pt x="1190" y="2797"/>
                  </a:cubicBezTo>
                  <a:cubicBezTo>
                    <a:pt x="1018" y="2840"/>
                    <a:pt x="861" y="2869"/>
                    <a:pt x="738" y="2883"/>
                  </a:cubicBezTo>
                  <a:lnTo>
                    <a:pt x="738" y="2883"/>
                  </a:lnTo>
                  <a:cubicBezTo>
                    <a:pt x="749" y="2876"/>
                    <a:pt x="760" y="2869"/>
                    <a:pt x="772" y="2861"/>
                  </a:cubicBezTo>
                  <a:cubicBezTo>
                    <a:pt x="1222" y="2476"/>
                    <a:pt x="2283" y="1897"/>
                    <a:pt x="3215" y="1415"/>
                  </a:cubicBezTo>
                  <a:cubicBezTo>
                    <a:pt x="3665" y="1190"/>
                    <a:pt x="4115" y="965"/>
                    <a:pt x="4436" y="804"/>
                  </a:cubicBezTo>
                  <a:cubicBezTo>
                    <a:pt x="4632" y="695"/>
                    <a:pt x="4798" y="616"/>
                    <a:pt x="4886" y="576"/>
                  </a:cubicBezTo>
                  <a:lnTo>
                    <a:pt x="4886" y="576"/>
                  </a:lnTo>
                  <a:lnTo>
                    <a:pt x="4886" y="579"/>
                  </a:lnTo>
                  <a:cubicBezTo>
                    <a:pt x="4983" y="547"/>
                    <a:pt x="5079" y="547"/>
                    <a:pt x="5176" y="547"/>
                  </a:cubicBezTo>
                  <a:close/>
                  <a:moveTo>
                    <a:pt x="5176" y="1"/>
                  </a:moveTo>
                  <a:cubicBezTo>
                    <a:pt x="5047" y="1"/>
                    <a:pt x="4918" y="33"/>
                    <a:pt x="4790" y="65"/>
                  </a:cubicBezTo>
                  <a:lnTo>
                    <a:pt x="4726" y="65"/>
                  </a:lnTo>
                  <a:cubicBezTo>
                    <a:pt x="4693" y="65"/>
                    <a:pt x="3568" y="611"/>
                    <a:pt x="2411" y="1222"/>
                  </a:cubicBezTo>
                  <a:cubicBezTo>
                    <a:pt x="1865" y="1511"/>
                    <a:pt x="1286" y="1833"/>
                    <a:pt x="836" y="2122"/>
                  </a:cubicBezTo>
                  <a:cubicBezTo>
                    <a:pt x="611" y="2283"/>
                    <a:pt x="450" y="2411"/>
                    <a:pt x="290" y="2540"/>
                  </a:cubicBezTo>
                  <a:cubicBezTo>
                    <a:pt x="225" y="2604"/>
                    <a:pt x="161" y="2669"/>
                    <a:pt x="129" y="2733"/>
                  </a:cubicBezTo>
                  <a:cubicBezTo>
                    <a:pt x="65" y="2797"/>
                    <a:pt x="32" y="2894"/>
                    <a:pt x="0" y="3022"/>
                  </a:cubicBezTo>
                  <a:cubicBezTo>
                    <a:pt x="0" y="3119"/>
                    <a:pt x="65" y="3215"/>
                    <a:pt x="129" y="3279"/>
                  </a:cubicBezTo>
                  <a:cubicBezTo>
                    <a:pt x="258" y="3408"/>
                    <a:pt x="418" y="3440"/>
                    <a:pt x="579" y="3440"/>
                  </a:cubicBezTo>
                  <a:cubicBezTo>
                    <a:pt x="868" y="3440"/>
                    <a:pt x="1222" y="3344"/>
                    <a:pt x="1608" y="3215"/>
                  </a:cubicBezTo>
                  <a:cubicBezTo>
                    <a:pt x="2218" y="3022"/>
                    <a:pt x="2925" y="2765"/>
                    <a:pt x="3536" y="2508"/>
                  </a:cubicBezTo>
                  <a:cubicBezTo>
                    <a:pt x="3858" y="2411"/>
                    <a:pt x="4147" y="2283"/>
                    <a:pt x="4372" y="2219"/>
                  </a:cubicBezTo>
                  <a:cubicBezTo>
                    <a:pt x="4597" y="2122"/>
                    <a:pt x="4790" y="2058"/>
                    <a:pt x="4886" y="2026"/>
                  </a:cubicBezTo>
                  <a:cubicBezTo>
                    <a:pt x="5176" y="1961"/>
                    <a:pt x="5433" y="1769"/>
                    <a:pt x="5626" y="1544"/>
                  </a:cubicBezTo>
                  <a:cubicBezTo>
                    <a:pt x="5851" y="1286"/>
                    <a:pt x="5979" y="997"/>
                    <a:pt x="5979" y="708"/>
                  </a:cubicBezTo>
                  <a:cubicBezTo>
                    <a:pt x="6011" y="515"/>
                    <a:pt x="5915" y="322"/>
                    <a:pt x="5786" y="193"/>
                  </a:cubicBezTo>
                  <a:cubicBezTo>
                    <a:pt x="5626" y="65"/>
                    <a:pt x="5401" y="1"/>
                    <a:pt x="5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403;p57">
              <a:extLst>
                <a:ext uri="{FF2B5EF4-FFF2-40B4-BE49-F238E27FC236}">
                  <a16:creationId xmlns:a16="http://schemas.microsoft.com/office/drawing/2014/main" id="{51367A34-6307-4CC3-8137-CE2030E2E445}"/>
                </a:ext>
              </a:extLst>
            </p:cNvPr>
            <p:cNvSpPr/>
            <p:nvPr/>
          </p:nvSpPr>
          <p:spPr>
            <a:xfrm>
              <a:off x="2849250" y="5096175"/>
              <a:ext cx="87625" cy="156775"/>
            </a:xfrm>
            <a:custGeom>
              <a:avLst/>
              <a:gdLst/>
              <a:ahLst/>
              <a:cxnLst/>
              <a:rect l="l" t="t" r="r" b="b"/>
              <a:pathLst>
                <a:path w="3505" h="6271" extrusionOk="0">
                  <a:moveTo>
                    <a:pt x="2823" y="0"/>
                  </a:moveTo>
                  <a:cubicBezTo>
                    <a:pt x="2347" y="0"/>
                    <a:pt x="1770" y="91"/>
                    <a:pt x="1608" y="506"/>
                  </a:cubicBezTo>
                  <a:cubicBezTo>
                    <a:pt x="1319" y="1213"/>
                    <a:pt x="1" y="5167"/>
                    <a:pt x="162" y="6035"/>
                  </a:cubicBezTo>
                  <a:cubicBezTo>
                    <a:pt x="186" y="6200"/>
                    <a:pt x="254" y="6271"/>
                    <a:pt x="351" y="6271"/>
                  </a:cubicBezTo>
                  <a:cubicBezTo>
                    <a:pt x="766" y="6271"/>
                    <a:pt x="1718" y="4995"/>
                    <a:pt x="2187" y="4267"/>
                  </a:cubicBezTo>
                  <a:cubicBezTo>
                    <a:pt x="2765" y="3399"/>
                    <a:pt x="3505" y="56"/>
                    <a:pt x="3505" y="56"/>
                  </a:cubicBezTo>
                  <a:cubicBezTo>
                    <a:pt x="3505" y="56"/>
                    <a:pt x="3195" y="0"/>
                    <a:pt x="28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404;p57">
              <a:extLst>
                <a:ext uri="{FF2B5EF4-FFF2-40B4-BE49-F238E27FC236}">
                  <a16:creationId xmlns:a16="http://schemas.microsoft.com/office/drawing/2014/main" id="{949AF2DD-59E8-4F47-9372-26E009498737}"/>
                </a:ext>
              </a:extLst>
            </p:cNvPr>
            <p:cNvSpPr/>
            <p:nvPr/>
          </p:nvSpPr>
          <p:spPr>
            <a:xfrm>
              <a:off x="2846050" y="5089525"/>
              <a:ext cx="98050" cy="170375"/>
            </a:xfrm>
            <a:custGeom>
              <a:avLst/>
              <a:gdLst/>
              <a:ahLst/>
              <a:cxnLst/>
              <a:rect l="l" t="t" r="r" b="b"/>
              <a:pathLst>
                <a:path w="3922" h="6815" extrusionOk="0">
                  <a:moveTo>
                    <a:pt x="2795" y="541"/>
                  </a:moveTo>
                  <a:cubicBezTo>
                    <a:pt x="2839" y="541"/>
                    <a:pt x="2882" y="543"/>
                    <a:pt x="2925" y="547"/>
                  </a:cubicBezTo>
                  <a:lnTo>
                    <a:pt x="3302" y="547"/>
                  </a:lnTo>
                  <a:cubicBezTo>
                    <a:pt x="3285" y="622"/>
                    <a:pt x="3266" y="709"/>
                    <a:pt x="3247" y="804"/>
                  </a:cubicBezTo>
                  <a:cubicBezTo>
                    <a:pt x="3118" y="1286"/>
                    <a:pt x="2958" y="2058"/>
                    <a:pt x="2732" y="2765"/>
                  </a:cubicBezTo>
                  <a:cubicBezTo>
                    <a:pt x="2636" y="3118"/>
                    <a:pt x="2507" y="3440"/>
                    <a:pt x="2411" y="3729"/>
                  </a:cubicBezTo>
                  <a:cubicBezTo>
                    <a:pt x="2282" y="4018"/>
                    <a:pt x="2186" y="4276"/>
                    <a:pt x="2090" y="4404"/>
                  </a:cubicBezTo>
                  <a:cubicBezTo>
                    <a:pt x="1865" y="4758"/>
                    <a:pt x="1511" y="5240"/>
                    <a:pt x="1190" y="5626"/>
                  </a:cubicBezTo>
                  <a:cubicBezTo>
                    <a:pt x="997" y="5819"/>
                    <a:pt x="836" y="6011"/>
                    <a:pt x="707" y="6108"/>
                  </a:cubicBezTo>
                  <a:cubicBezTo>
                    <a:pt x="643" y="6172"/>
                    <a:pt x="579" y="6204"/>
                    <a:pt x="547" y="6236"/>
                  </a:cubicBezTo>
                  <a:cubicBezTo>
                    <a:pt x="547" y="6236"/>
                    <a:pt x="547" y="6172"/>
                    <a:pt x="547" y="6140"/>
                  </a:cubicBezTo>
                  <a:cubicBezTo>
                    <a:pt x="547" y="5883"/>
                    <a:pt x="611" y="5465"/>
                    <a:pt x="707" y="4983"/>
                  </a:cubicBezTo>
                  <a:cubicBezTo>
                    <a:pt x="1061" y="3504"/>
                    <a:pt x="1800" y="1350"/>
                    <a:pt x="1993" y="868"/>
                  </a:cubicBezTo>
                  <a:cubicBezTo>
                    <a:pt x="1993" y="804"/>
                    <a:pt x="2025" y="772"/>
                    <a:pt x="2090" y="708"/>
                  </a:cubicBezTo>
                  <a:cubicBezTo>
                    <a:pt x="2229" y="624"/>
                    <a:pt x="2513" y="541"/>
                    <a:pt x="2795" y="541"/>
                  </a:cubicBezTo>
                  <a:close/>
                  <a:moveTo>
                    <a:pt x="2925" y="0"/>
                  </a:moveTo>
                  <a:cubicBezTo>
                    <a:pt x="2700" y="0"/>
                    <a:pt x="2411" y="33"/>
                    <a:pt x="2122" y="97"/>
                  </a:cubicBezTo>
                  <a:cubicBezTo>
                    <a:pt x="1993" y="161"/>
                    <a:pt x="1865" y="225"/>
                    <a:pt x="1768" y="290"/>
                  </a:cubicBezTo>
                  <a:cubicBezTo>
                    <a:pt x="1640" y="386"/>
                    <a:pt x="1543" y="515"/>
                    <a:pt x="1479" y="675"/>
                  </a:cubicBezTo>
                  <a:cubicBezTo>
                    <a:pt x="1350" y="1029"/>
                    <a:pt x="965" y="2090"/>
                    <a:pt x="643" y="3215"/>
                  </a:cubicBezTo>
                  <a:cubicBezTo>
                    <a:pt x="482" y="3761"/>
                    <a:pt x="322" y="4340"/>
                    <a:pt x="193" y="4854"/>
                  </a:cubicBezTo>
                  <a:cubicBezTo>
                    <a:pt x="97" y="5368"/>
                    <a:pt x="0" y="5819"/>
                    <a:pt x="0" y="6140"/>
                  </a:cubicBezTo>
                  <a:cubicBezTo>
                    <a:pt x="0" y="6204"/>
                    <a:pt x="0" y="6269"/>
                    <a:pt x="32" y="6333"/>
                  </a:cubicBezTo>
                  <a:cubicBezTo>
                    <a:pt x="32" y="6461"/>
                    <a:pt x="65" y="6558"/>
                    <a:pt x="161" y="6654"/>
                  </a:cubicBezTo>
                  <a:cubicBezTo>
                    <a:pt x="225" y="6751"/>
                    <a:pt x="354" y="6815"/>
                    <a:pt x="482" y="6815"/>
                  </a:cubicBezTo>
                  <a:cubicBezTo>
                    <a:pt x="611" y="6815"/>
                    <a:pt x="707" y="6751"/>
                    <a:pt x="772" y="6719"/>
                  </a:cubicBezTo>
                  <a:cubicBezTo>
                    <a:pt x="1093" y="6526"/>
                    <a:pt x="1415" y="6204"/>
                    <a:pt x="1704" y="5819"/>
                  </a:cubicBezTo>
                  <a:cubicBezTo>
                    <a:pt x="2025" y="5433"/>
                    <a:pt x="2347" y="5015"/>
                    <a:pt x="2540" y="4693"/>
                  </a:cubicBezTo>
                  <a:cubicBezTo>
                    <a:pt x="2700" y="4436"/>
                    <a:pt x="2861" y="4051"/>
                    <a:pt x="3022" y="3601"/>
                  </a:cubicBezTo>
                  <a:cubicBezTo>
                    <a:pt x="3472" y="2283"/>
                    <a:pt x="3890" y="386"/>
                    <a:pt x="3890" y="386"/>
                  </a:cubicBezTo>
                  <a:cubicBezTo>
                    <a:pt x="3922" y="322"/>
                    <a:pt x="3890" y="225"/>
                    <a:pt x="3858" y="161"/>
                  </a:cubicBezTo>
                  <a:cubicBezTo>
                    <a:pt x="3825" y="129"/>
                    <a:pt x="3761" y="65"/>
                    <a:pt x="3665" y="65"/>
                  </a:cubicBezTo>
                  <a:cubicBezTo>
                    <a:pt x="3665" y="65"/>
                    <a:pt x="3343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405;p57">
              <a:extLst>
                <a:ext uri="{FF2B5EF4-FFF2-40B4-BE49-F238E27FC236}">
                  <a16:creationId xmlns:a16="http://schemas.microsoft.com/office/drawing/2014/main" id="{0284645D-B2FC-4E8E-B12D-E688C51F473B}"/>
                </a:ext>
              </a:extLst>
            </p:cNvPr>
            <p:cNvSpPr/>
            <p:nvPr/>
          </p:nvSpPr>
          <p:spPr>
            <a:xfrm>
              <a:off x="2864525" y="5089350"/>
              <a:ext cx="148700" cy="160125"/>
            </a:xfrm>
            <a:custGeom>
              <a:avLst/>
              <a:gdLst/>
              <a:ahLst/>
              <a:cxnLst/>
              <a:rect l="l" t="t" r="r" b="b"/>
              <a:pathLst>
                <a:path w="5948" h="6405" extrusionOk="0">
                  <a:moveTo>
                    <a:pt x="3885" y="0"/>
                  </a:moveTo>
                  <a:cubicBezTo>
                    <a:pt x="3433" y="0"/>
                    <a:pt x="3044" y="82"/>
                    <a:pt x="2894" y="329"/>
                  </a:cubicBezTo>
                  <a:cubicBezTo>
                    <a:pt x="2444" y="1068"/>
                    <a:pt x="129" y="6147"/>
                    <a:pt x="129" y="6147"/>
                  </a:cubicBezTo>
                  <a:cubicBezTo>
                    <a:pt x="129" y="6147"/>
                    <a:pt x="1" y="6404"/>
                    <a:pt x="305" y="6404"/>
                  </a:cubicBezTo>
                  <a:cubicBezTo>
                    <a:pt x="458" y="6404"/>
                    <a:pt x="718" y="6340"/>
                    <a:pt x="1158" y="6147"/>
                  </a:cubicBezTo>
                  <a:cubicBezTo>
                    <a:pt x="2444" y="5568"/>
                    <a:pt x="5947" y="329"/>
                    <a:pt x="5947" y="329"/>
                  </a:cubicBezTo>
                  <a:cubicBezTo>
                    <a:pt x="5947" y="329"/>
                    <a:pt x="4790" y="0"/>
                    <a:pt x="38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406;p57">
              <a:extLst>
                <a:ext uri="{FF2B5EF4-FFF2-40B4-BE49-F238E27FC236}">
                  <a16:creationId xmlns:a16="http://schemas.microsoft.com/office/drawing/2014/main" id="{416FB2B2-3F99-40CD-A79C-10ED0CDC614C}"/>
                </a:ext>
              </a:extLst>
            </p:cNvPr>
            <p:cNvSpPr/>
            <p:nvPr/>
          </p:nvSpPr>
          <p:spPr>
            <a:xfrm>
              <a:off x="2860500" y="5083100"/>
              <a:ext cx="159950" cy="173600"/>
            </a:xfrm>
            <a:custGeom>
              <a:avLst/>
              <a:gdLst/>
              <a:ahLst/>
              <a:cxnLst/>
              <a:rect l="l" t="t" r="r" b="b"/>
              <a:pathLst>
                <a:path w="6398" h="6944" extrusionOk="0">
                  <a:moveTo>
                    <a:pt x="4051" y="515"/>
                  </a:moveTo>
                  <a:cubicBezTo>
                    <a:pt x="4469" y="515"/>
                    <a:pt x="4983" y="611"/>
                    <a:pt x="5369" y="675"/>
                  </a:cubicBezTo>
                  <a:cubicBezTo>
                    <a:pt x="5479" y="694"/>
                    <a:pt x="5579" y="723"/>
                    <a:pt x="5669" y="750"/>
                  </a:cubicBezTo>
                  <a:lnTo>
                    <a:pt x="5669" y="750"/>
                  </a:lnTo>
                  <a:cubicBezTo>
                    <a:pt x="5579" y="888"/>
                    <a:pt x="5466" y="1060"/>
                    <a:pt x="5337" y="1254"/>
                  </a:cubicBezTo>
                  <a:cubicBezTo>
                    <a:pt x="4790" y="1993"/>
                    <a:pt x="3987" y="3150"/>
                    <a:pt x="3183" y="4147"/>
                  </a:cubicBezTo>
                  <a:cubicBezTo>
                    <a:pt x="2797" y="4629"/>
                    <a:pt x="2412" y="5111"/>
                    <a:pt x="2058" y="5465"/>
                  </a:cubicBezTo>
                  <a:cubicBezTo>
                    <a:pt x="1704" y="5818"/>
                    <a:pt x="1383" y="6076"/>
                    <a:pt x="1190" y="6172"/>
                  </a:cubicBezTo>
                  <a:cubicBezTo>
                    <a:pt x="906" y="6303"/>
                    <a:pt x="712" y="6360"/>
                    <a:pt x="585" y="6383"/>
                  </a:cubicBezTo>
                  <a:lnTo>
                    <a:pt x="585" y="6383"/>
                  </a:lnTo>
                  <a:cubicBezTo>
                    <a:pt x="653" y="6244"/>
                    <a:pt x="765" y="6012"/>
                    <a:pt x="901" y="5722"/>
                  </a:cubicBezTo>
                  <a:cubicBezTo>
                    <a:pt x="1222" y="4983"/>
                    <a:pt x="1769" y="3858"/>
                    <a:pt x="2219" y="2861"/>
                  </a:cubicBezTo>
                  <a:cubicBezTo>
                    <a:pt x="2476" y="2347"/>
                    <a:pt x="2701" y="1897"/>
                    <a:pt x="2862" y="1511"/>
                  </a:cubicBezTo>
                  <a:cubicBezTo>
                    <a:pt x="3055" y="1125"/>
                    <a:pt x="3215" y="836"/>
                    <a:pt x="3280" y="707"/>
                  </a:cubicBezTo>
                  <a:cubicBezTo>
                    <a:pt x="3312" y="675"/>
                    <a:pt x="3376" y="611"/>
                    <a:pt x="3505" y="579"/>
                  </a:cubicBezTo>
                  <a:cubicBezTo>
                    <a:pt x="3633" y="547"/>
                    <a:pt x="3826" y="515"/>
                    <a:pt x="4051" y="515"/>
                  </a:cubicBezTo>
                  <a:close/>
                  <a:moveTo>
                    <a:pt x="4051" y="0"/>
                  </a:moveTo>
                  <a:cubicBezTo>
                    <a:pt x="3794" y="0"/>
                    <a:pt x="3569" y="0"/>
                    <a:pt x="3344" y="64"/>
                  </a:cubicBezTo>
                  <a:cubicBezTo>
                    <a:pt x="3151" y="129"/>
                    <a:pt x="2958" y="225"/>
                    <a:pt x="2830" y="450"/>
                  </a:cubicBezTo>
                  <a:cubicBezTo>
                    <a:pt x="2701" y="643"/>
                    <a:pt x="2476" y="1093"/>
                    <a:pt x="2187" y="1672"/>
                  </a:cubicBezTo>
                  <a:cubicBezTo>
                    <a:pt x="1351" y="3440"/>
                    <a:pt x="33" y="6301"/>
                    <a:pt x="33" y="6301"/>
                  </a:cubicBezTo>
                  <a:cubicBezTo>
                    <a:pt x="33" y="6301"/>
                    <a:pt x="1" y="6365"/>
                    <a:pt x="1" y="6526"/>
                  </a:cubicBezTo>
                  <a:cubicBezTo>
                    <a:pt x="1" y="6590"/>
                    <a:pt x="1" y="6718"/>
                    <a:pt x="129" y="6815"/>
                  </a:cubicBezTo>
                  <a:cubicBezTo>
                    <a:pt x="226" y="6911"/>
                    <a:pt x="354" y="6943"/>
                    <a:pt x="451" y="6943"/>
                  </a:cubicBezTo>
                  <a:cubicBezTo>
                    <a:pt x="676" y="6943"/>
                    <a:pt x="965" y="6847"/>
                    <a:pt x="1415" y="6654"/>
                  </a:cubicBezTo>
                  <a:cubicBezTo>
                    <a:pt x="1833" y="6461"/>
                    <a:pt x="2283" y="6011"/>
                    <a:pt x="2797" y="5433"/>
                  </a:cubicBezTo>
                  <a:cubicBezTo>
                    <a:pt x="4372" y="3697"/>
                    <a:pt x="6333" y="740"/>
                    <a:pt x="6333" y="740"/>
                  </a:cubicBezTo>
                  <a:cubicBezTo>
                    <a:pt x="6398" y="643"/>
                    <a:pt x="6398" y="579"/>
                    <a:pt x="6365" y="482"/>
                  </a:cubicBezTo>
                  <a:cubicBezTo>
                    <a:pt x="6333" y="418"/>
                    <a:pt x="6269" y="354"/>
                    <a:pt x="6173" y="322"/>
                  </a:cubicBezTo>
                  <a:cubicBezTo>
                    <a:pt x="6173" y="322"/>
                    <a:pt x="5015" y="0"/>
                    <a:pt x="4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407;p57">
              <a:extLst>
                <a:ext uri="{FF2B5EF4-FFF2-40B4-BE49-F238E27FC236}">
                  <a16:creationId xmlns:a16="http://schemas.microsoft.com/office/drawing/2014/main" id="{23E7308C-EAFB-44B5-BB62-03F2C84C4B7B}"/>
                </a:ext>
              </a:extLst>
            </p:cNvPr>
            <p:cNvSpPr/>
            <p:nvPr/>
          </p:nvSpPr>
          <p:spPr>
            <a:xfrm>
              <a:off x="2874975" y="5075450"/>
              <a:ext cx="1043925" cy="240775"/>
            </a:xfrm>
            <a:custGeom>
              <a:avLst/>
              <a:gdLst/>
              <a:ahLst/>
              <a:cxnLst/>
              <a:rect l="l" t="t" r="r" b="b"/>
              <a:pathLst>
                <a:path w="41757" h="9631" extrusionOk="0">
                  <a:moveTo>
                    <a:pt x="7148" y="0"/>
                  </a:moveTo>
                  <a:cubicBezTo>
                    <a:pt x="5926" y="0"/>
                    <a:pt x="4749" y="946"/>
                    <a:pt x="4211" y="1753"/>
                  </a:cubicBezTo>
                  <a:cubicBezTo>
                    <a:pt x="3633" y="2621"/>
                    <a:pt x="0" y="7282"/>
                    <a:pt x="0" y="7282"/>
                  </a:cubicBezTo>
                  <a:lnTo>
                    <a:pt x="868" y="7571"/>
                  </a:lnTo>
                  <a:lnTo>
                    <a:pt x="5979" y="3521"/>
                  </a:lnTo>
                  <a:cubicBezTo>
                    <a:pt x="5979" y="3521"/>
                    <a:pt x="8744" y="3360"/>
                    <a:pt x="9612" y="3360"/>
                  </a:cubicBezTo>
                  <a:cubicBezTo>
                    <a:pt x="10480" y="3360"/>
                    <a:pt x="7136" y="5256"/>
                    <a:pt x="6108" y="5417"/>
                  </a:cubicBezTo>
                  <a:cubicBezTo>
                    <a:pt x="5111" y="5546"/>
                    <a:pt x="3922" y="5706"/>
                    <a:pt x="4083" y="6285"/>
                  </a:cubicBezTo>
                  <a:cubicBezTo>
                    <a:pt x="4211" y="6864"/>
                    <a:pt x="6847" y="6992"/>
                    <a:pt x="7426" y="6992"/>
                  </a:cubicBezTo>
                  <a:cubicBezTo>
                    <a:pt x="8004" y="6992"/>
                    <a:pt x="12087" y="5546"/>
                    <a:pt x="12087" y="5546"/>
                  </a:cubicBezTo>
                  <a:cubicBezTo>
                    <a:pt x="12087" y="5546"/>
                    <a:pt x="13115" y="5546"/>
                    <a:pt x="14401" y="5706"/>
                  </a:cubicBezTo>
                  <a:cubicBezTo>
                    <a:pt x="14479" y="5714"/>
                    <a:pt x="14560" y="5718"/>
                    <a:pt x="14644" y="5718"/>
                  </a:cubicBezTo>
                  <a:cubicBezTo>
                    <a:pt x="15987" y="5718"/>
                    <a:pt x="18066" y="4806"/>
                    <a:pt x="18066" y="4806"/>
                  </a:cubicBezTo>
                  <a:cubicBezTo>
                    <a:pt x="18066" y="4806"/>
                    <a:pt x="38208" y="9631"/>
                    <a:pt x="40116" y="9631"/>
                  </a:cubicBezTo>
                  <a:cubicBezTo>
                    <a:pt x="40141" y="9631"/>
                    <a:pt x="40162" y="9630"/>
                    <a:pt x="40181" y="9628"/>
                  </a:cubicBezTo>
                  <a:cubicBezTo>
                    <a:pt x="41660" y="9467"/>
                    <a:pt x="41756" y="1849"/>
                    <a:pt x="36838" y="885"/>
                  </a:cubicBezTo>
                  <a:lnTo>
                    <a:pt x="20251" y="2492"/>
                  </a:lnTo>
                  <a:cubicBezTo>
                    <a:pt x="20251" y="2492"/>
                    <a:pt x="8744" y="145"/>
                    <a:pt x="7426" y="17"/>
                  </a:cubicBezTo>
                  <a:cubicBezTo>
                    <a:pt x="7333" y="6"/>
                    <a:pt x="7240" y="0"/>
                    <a:pt x="7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408;p57">
              <a:extLst>
                <a:ext uri="{FF2B5EF4-FFF2-40B4-BE49-F238E27FC236}">
                  <a16:creationId xmlns:a16="http://schemas.microsoft.com/office/drawing/2014/main" id="{B64F8D33-6E6B-4790-9672-FE134185461D}"/>
                </a:ext>
              </a:extLst>
            </p:cNvPr>
            <p:cNvSpPr/>
            <p:nvPr/>
          </p:nvSpPr>
          <p:spPr>
            <a:xfrm>
              <a:off x="2867750" y="5068625"/>
              <a:ext cx="1040700" cy="253975"/>
            </a:xfrm>
            <a:custGeom>
              <a:avLst/>
              <a:gdLst/>
              <a:ahLst/>
              <a:cxnLst/>
              <a:rect l="l" t="t" r="r" b="b"/>
              <a:pathLst>
                <a:path w="41628" h="10159" extrusionOk="0">
                  <a:moveTo>
                    <a:pt x="9772" y="3633"/>
                  </a:moveTo>
                  <a:lnTo>
                    <a:pt x="9788" y="3638"/>
                  </a:lnTo>
                  <a:lnTo>
                    <a:pt x="9788" y="3638"/>
                  </a:lnTo>
                  <a:cubicBezTo>
                    <a:pt x="9787" y="3638"/>
                    <a:pt x="9787" y="3639"/>
                    <a:pt x="9787" y="3639"/>
                  </a:cubicBezTo>
                  <a:lnTo>
                    <a:pt x="9787" y="3639"/>
                  </a:lnTo>
                  <a:lnTo>
                    <a:pt x="9772" y="3633"/>
                  </a:lnTo>
                  <a:close/>
                  <a:moveTo>
                    <a:pt x="7683" y="547"/>
                  </a:moveTo>
                  <a:cubicBezTo>
                    <a:pt x="8004" y="579"/>
                    <a:pt x="8968" y="772"/>
                    <a:pt x="10222" y="997"/>
                  </a:cubicBezTo>
                  <a:cubicBezTo>
                    <a:pt x="12119" y="1351"/>
                    <a:pt x="14690" y="1865"/>
                    <a:pt x="16780" y="2283"/>
                  </a:cubicBezTo>
                  <a:cubicBezTo>
                    <a:pt x="17808" y="2476"/>
                    <a:pt x="18740" y="2669"/>
                    <a:pt x="19415" y="2797"/>
                  </a:cubicBezTo>
                  <a:cubicBezTo>
                    <a:pt x="20058" y="2958"/>
                    <a:pt x="20476" y="3022"/>
                    <a:pt x="20476" y="3022"/>
                  </a:cubicBezTo>
                  <a:lnTo>
                    <a:pt x="20573" y="3022"/>
                  </a:lnTo>
                  <a:lnTo>
                    <a:pt x="37116" y="1419"/>
                  </a:lnTo>
                  <a:lnTo>
                    <a:pt x="37116" y="1419"/>
                  </a:lnTo>
                  <a:cubicBezTo>
                    <a:pt x="38583" y="1713"/>
                    <a:pt x="39541" y="2642"/>
                    <a:pt x="40181" y="3794"/>
                  </a:cubicBezTo>
                  <a:cubicBezTo>
                    <a:pt x="40824" y="4951"/>
                    <a:pt x="41081" y="6333"/>
                    <a:pt x="41081" y="7458"/>
                  </a:cubicBezTo>
                  <a:cubicBezTo>
                    <a:pt x="41081" y="8133"/>
                    <a:pt x="41016" y="8680"/>
                    <a:pt x="40856" y="9065"/>
                  </a:cubicBezTo>
                  <a:cubicBezTo>
                    <a:pt x="40791" y="9258"/>
                    <a:pt x="40727" y="9419"/>
                    <a:pt x="40631" y="9515"/>
                  </a:cubicBezTo>
                  <a:cubicBezTo>
                    <a:pt x="40566" y="9612"/>
                    <a:pt x="40502" y="9612"/>
                    <a:pt x="40470" y="9644"/>
                  </a:cubicBezTo>
                  <a:lnTo>
                    <a:pt x="40406" y="9644"/>
                  </a:lnTo>
                  <a:cubicBezTo>
                    <a:pt x="40213" y="9644"/>
                    <a:pt x="39666" y="9548"/>
                    <a:pt x="38927" y="9419"/>
                  </a:cubicBezTo>
                  <a:cubicBezTo>
                    <a:pt x="36356" y="8969"/>
                    <a:pt x="31245" y="7812"/>
                    <a:pt x="26744" y="6783"/>
                  </a:cubicBezTo>
                  <a:cubicBezTo>
                    <a:pt x="24494" y="6269"/>
                    <a:pt x="22405" y="5787"/>
                    <a:pt x="20894" y="5433"/>
                  </a:cubicBezTo>
                  <a:cubicBezTo>
                    <a:pt x="19383" y="5047"/>
                    <a:pt x="18419" y="4822"/>
                    <a:pt x="18419" y="4822"/>
                  </a:cubicBezTo>
                  <a:cubicBezTo>
                    <a:pt x="18355" y="4822"/>
                    <a:pt x="18290" y="4822"/>
                    <a:pt x="18226" y="4854"/>
                  </a:cubicBezTo>
                  <a:cubicBezTo>
                    <a:pt x="18226" y="4854"/>
                    <a:pt x="18194" y="4854"/>
                    <a:pt x="18162" y="4887"/>
                  </a:cubicBezTo>
                  <a:cubicBezTo>
                    <a:pt x="17969" y="4951"/>
                    <a:pt x="17422" y="5176"/>
                    <a:pt x="16812" y="5369"/>
                  </a:cubicBezTo>
                  <a:cubicBezTo>
                    <a:pt x="16201" y="5562"/>
                    <a:pt x="15526" y="5722"/>
                    <a:pt x="14979" y="5722"/>
                  </a:cubicBezTo>
                  <a:cubicBezTo>
                    <a:pt x="14883" y="5722"/>
                    <a:pt x="14819" y="5722"/>
                    <a:pt x="14722" y="5690"/>
                  </a:cubicBezTo>
                  <a:cubicBezTo>
                    <a:pt x="13404" y="5562"/>
                    <a:pt x="12376" y="5562"/>
                    <a:pt x="12376" y="5562"/>
                  </a:cubicBezTo>
                  <a:lnTo>
                    <a:pt x="12279" y="5562"/>
                  </a:lnTo>
                  <a:cubicBezTo>
                    <a:pt x="12279" y="5562"/>
                    <a:pt x="12022" y="5658"/>
                    <a:pt x="11636" y="5787"/>
                  </a:cubicBezTo>
                  <a:cubicBezTo>
                    <a:pt x="11058" y="6012"/>
                    <a:pt x="10158" y="6301"/>
                    <a:pt x="9354" y="6558"/>
                  </a:cubicBezTo>
                  <a:cubicBezTo>
                    <a:pt x="8968" y="6687"/>
                    <a:pt x="8583" y="6815"/>
                    <a:pt x="8293" y="6880"/>
                  </a:cubicBezTo>
                  <a:cubicBezTo>
                    <a:pt x="8133" y="6912"/>
                    <a:pt x="8004" y="6944"/>
                    <a:pt x="7908" y="6976"/>
                  </a:cubicBezTo>
                  <a:cubicBezTo>
                    <a:pt x="7811" y="7008"/>
                    <a:pt x="7715" y="7008"/>
                    <a:pt x="7715" y="7008"/>
                  </a:cubicBezTo>
                  <a:cubicBezTo>
                    <a:pt x="7425" y="7008"/>
                    <a:pt x="6654" y="6976"/>
                    <a:pt x="5915" y="6880"/>
                  </a:cubicBezTo>
                  <a:cubicBezTo>
                    <a:pt x="5561" y="6815"/>
                    <a:pt x="5208" y="6751"/>
                    <a:pt x="4950" y="6655"/>
                  </a:cubicBezTo>
                  <a:cubicBezTo>
                    <a:pt x="4822" y="6622"/>
                    <a:pt x="4725" y="6558"/>
                    <a:pt x="4693" y="6526"/>
                  </a:cubicBezTo>
                  <a:lnTo>
                    <a:pt x="4629" y="6494"/>
                  </a:lnTo>
                  <a:lnTo>
                    <a:pt x="4629" y="6462"/>
                  </a:lnTo>
                  <a:cubicBezTo>
                    <a:pt x="4629" y="6430"/>
                    <a:pt x="4629" y="6430"/>
                    <a:pt x="4693" y="6365"/>
                  </a:cubicBezTo>
                  <a:cubicBezTo>
                    <a:pt x="4822" y="6269"/>
                    <a:pt x="5079" y="6172"/>
                    <a:pt x="5400" y="6108"/>
                  </a:cubicBezTo>
                  <a:cubicBezTo>
                    <a:pt x="5722" y="6044"/>
                    <a:pt x="6075" y="5979"/>
                    <a:pt x="6429" y="5947"/>
                  </a:cubicBezTo>
                  <a:cubicBezTo>
                    <a:pt x="6718" y="5883"/>
                    <a:pt x="7072" y="5787"/>
                    <a:pt x="7458" y="5594"/>
                  </a:cubicBezTo>
                  <a:cubicBezTo>
                    <a:pt x="8036" y="5369"/>
                    <a:pt x="8743" y="5015"/>
                    <a:pt x="9258" y="4662"/>
                  </a:cubicBezTo>
                  <a:cubicBezTo>
                    <a:pt x="9547" y="4501"/>
                    <a:pt x="9772" y="4340"/>
                    <a:pt x="9965" y="4212"/>
                  </a:cubicBezTo>
                  <a:cubicBezTo>
                    <a:pt x="10029" y="4147"/>
                    <a:pt x="10126" y="4083"/>
                    <a:pt x="10190" y="4019"/>
                  </a:cubicBezTo>
                  <a:lnTo>
                    <a:pt x="10254" y="3890"/>
                  </a:lnTo>
                  <a:cubicBezTo>
                    <a:pt x="10286" y="3858"/>
                    <a:pt x="10318" y="3794"/>
                    <a:pt x="10318" y="3697"/>
                  </a:cubicBezTo>
                  <a:cubicBezTo>
                    <a:pt x="10318" y="3633"/>
                    <a:pt x="10286" y="3569"/>
                    <a:pt x="10254" y="3536"/>
                  </a:cubicBezTo>
                  <a:cubicBezTo>
                    <a:pt x="10190" y="3440"/>
                    <a:pt x="10126" y="3408"/>
                    <a:pt x="10061" y="3376"/>
                  </a:cubicBezTo>
                  <a:lnTo>
                    <a:pt x="9901" y="3376"/>
                  </a:lnTo>
                  <a:cubicBezTo>
                    <a:pt x="9001" y="3376"/>
                    <a:pt x="6236" y="3504"/>
                    <a:pt x="6236" y="3504"/>
                  </a:cubicBezTo>
                  <a:cubicBezTo>
                    <a:pt x="6204" y="3504"/>
                    <a:pt x="6140" y="3536"/>
                    <a:pt x="6108" y="3569"/>
                  </a:cubicBezTo>
                  <a:lnTo>
                    <a:pt x="1093" y="7555"/>
                  </a:lnTo>
                  <a:lnTo>
                    <a:pt x="745" y="7444"/>
                  </a:lnTo>
                  <a:lnTo>
                    <a:pt x="745" y="7444"/>
                  </a:lnTo>
                  <a:cubicBezTo>
                    <a:pt x="1073" y="7011"/>
                    <a:pt x="1711" y="6173"/>
                    <a:pt x="2379" y="5304"/>
                  </a:cubicBezTo>
                  <a:cubicBezTo>
                    <a:pt x="2893" y="4662"/>
                    <a:pt x="3407" y="3987"/>
                    <a:pt x="3825" y="3440"/>
                  </a:cubicBezTo>
                  <a:cubicBezTo>
                    <a:pt x="4243" y="2861"/>
                    <a:pt x="4565" y="2411"/>
                    <a:pt x="4725" y="2186"/>
                  </a:cubicBezTo>
                  <a:cubicBezTo>
                    <a:pt x="4983" y="1801"/>
                    <a:pt x="5400" y="1383"/>
                    <a:pt x="5883" y="1061"/>
                  </a:cubicBezTo>
                  <a:cubicBezTo>
                    <a:pt x="6365" y="740"/>
                    <a:pt x="6911" y="547"/>
                    <a:pt x="7458" y="547"/>
                  </a:cubicBezTo>
                  <a:close/>
                  <a:moveTo>
                    <a:pt x="7458" y="1"/>
                  </a:moveTo>
                  <a:cubicBezTo>
                    <a:pt x="6783" y="1"/>
                    <a:pt x="6140" y="258"/>
                    <a:pt x="5593" y="611"/>
                  </a:cubicBezTo>
                  <a:cubicBezTo>
                    <a:pt x="5047" y="997"/>
                    <a:pt x="4597" y="1447"/>
                    <a:pt x="4275" y="1897"/>
                  </a:cubicBezTo>
                  <a:cubicBezTo>
                    <a:pt x="4147" y="2090"/>
                    <a:pt x="3825" y="2540"/>
                    <a:pt x="3407" y="3119"/>
                  </a:cubicBezTo>
                  <a:cubicBezTo>
                    <a:pt x="2765" y="3954"/>
                    <a:pt x="1929" y="5015"/>
                    <a:pt x="1254" y="5883"/>
                  </a:cubicBezTo>
                  <a:cubicBezTo>
                    <a:pt x="579" y="6751"/>
                    <a:pt x="64" y="7394"/>
                    <a:pt x="64" y="7394"/>
                  </a:cubicBezTo>
                  <a:cubicBezTo>
                    <a:pt x="32" y="7458"/>
                    <a:pt x="0" y="7555"/>
                    <a:pt x="32" y="7651"/>
                  </a:cubicBezTo>
                  <a:cubicBezTo>
                    <a:pt x="64" y="7715"/>
                    <a:pt x="129" y="7780"/>
                    <a:pt x="193" y="7812"/>
                  </a:cubicBezTo>
                  <a:lnTo>
                    <a:pt x="1061" y="8101"/>
                  </a:lnTo>
                  <a:cubicBezTo>
                    <a:pt x="1101" y="8114"/>
                    <a:pt x="1141" y="8122"/>
                    <a:pt x="1178" y="8122"/>
                  </a:cubicBezTo>
                  <a:cubicBezTo>
                    <a:pt x="1232" y="8122"/>
                    <a:pt x="1280" y="8107"/>
                    <a:pt x="1318" y="8069"/>
                  </a:cubicBezTo>
                  <a:lnTo>
                    <a:pt x="6353" y="4047"/>
                  </a:lnTo>
                  <a:lnTo>
                    <a:pt x="6353" y="4047"/>
                  </a:lnTo>
                  <a:cubicBezTo>
                    <a:pt x="6564" y="4038"/>
                    <a:pt x="7141" y="4012"/>
                    <a:pt x="7779" y="3987"/>
                  </a:cubicBezTo>
                  <a:cubicBezTo>
                    <a:pt x="8340" y="3963"/>
                    <a:pt x="8986" y="3923"/>
                    <a:pt x="9457" y="3903"/>
                  </a:cubicBezTo>
                  <a:lnTo>
                    <a:pt x="9457" y="3903"/>
                  </a:lnTo>
                  <a:cubicBezTo>
                    <a:pt x="9107" y="4155"/>
                    <a:pt x="8566" y="4490"/>
                    <a:pt x="8004" y="4758"/>
                  </a:cubicBezTo>
                  <a:cubicBezTo>
                    <a:pt x="7683" y="4919"/>
                    <a:pt x="7329" y="5079"/>
                    <a:pt x="7040" y="5208"/>
                  </a:cubicBezTo>
                  <a:cubicBezTo>
                    <a:pt x="6750" y="5304"/>
                    <a:pt x="6525" y="5401"/>
                    <a:pt x="6365" y="5401"/>
                  </a:cubicBezTo>
                  <a:cubicBezTo>
                    <a:pt x="5883" y="5465"/>
                    <a:pt x="5368" y="5562"/>
                    <a:pt x="4950" y="5658"/>
                  </a:cubicBezTo>
                  <a:cubicBezTo>
                    <a:pt x="4725" y="5722"/>
                    <a:pt x="4532" y="5819"/>
                    <a:pt x="4372" y="5915"/>
                  </a:cubicBezTo>
                  <a:cubicBezTo>
                    <a:pt x="4211" y="6044"/>
                    <a:pt x="4082" y="6237"/>
                    <a:pt x="4082" y="6462"/>
                  </a:cubicBezTo>
                  <a:cubicBezTo>
                    <a:pt x="4082" y="6494"/>
                    <a:pt x="4082" y="6558"/>
                    <a:pt x="4115" y="6622"/>
                  </a:cubicBezTo>
                  <a:cubicBezTo>
                    <a:pt x="4147" y="6783"/>
                    <a:pt x="4275" y="6880"/>
                    <a:pt x="4372" y="6976"/>
                  </a:cubicBezTo>
                  <a:cubicBezTo>
                    <a:pt x="4565" y="7105"/>
                    <a:pt x="4854" y="7201"/>
                    <a:pt x="5143" y="7265"/>
                  </a:cubicBezTo>
                  <a:cubicBezTo>
                    <a:pt x="6043" y="7490"/>
                    <a:pt x="7297" y="7555"/>
                    <a:pt x="7715" y="7555"/>
                  </a:cubicBezTo>
                  <a:cubicBezTo>
                    <a:pt x="7843" y="7555"/>
                    <a:pt x="7972" y="7522"/>
                    <a:pt x="8133" y="7490"/>
                  </a:cubicBezTo>
                  <a:cubicBezTo>
                    <a:pt x="8743" y="7330"/>
                    <a:pt x="9836" y="6976"/>
                    <a:pt x="10769" y="6655"/>
                  </a:cubicBezTo>
                  <a:cubicBezTo>
                    <a:pt x="11669" y="6365"/>
                    <a:pt x="12472" y="6076"/>
                    <a:pt x="12472" y="6076"/>
                  </a:cubicBezTo>
                  <a:lnTo>
                    <a:pt x="12536" y="6076"/>
                  </a:lnTo>
                  <a:cubicBezTo>
                    <a:pt x="12890" y="6108"/>
                    <a:pt x="13694" y="6140"/>
                    <a:pt x="14690" y="6237"/>
                  </a:cubicBezTo>
                  <a:lnTo>
                    <a:pt x="14979" y="6237"/>
                  </a:lnTo>
                  <a:cubicBezTo>
                    <a:pt x="15719" y="6237"/>
                    <a:pt x="16555" y="6012"/>
                    <a:pt x="17262" y="5787"/>
                  </a:cubicBezTo>
                  <a:cubicBezTo>
                    <a:pt x="17803" y="5606"/>
                    <a:pt x="18240" y="5426"/>
                    <a:pt x="18393" y="5362"/>
                  </a:cubicBezTo>
                  <a:lnTo>
                    <a:pt x="18393" y="5362"/>
                  </a:lnTo>
                  <a:cubicBezTo>
                    <a:pt x="19131" y="5541"/>
                    <a:pt x="23746" y="6658"/>
                    <a:pt x="28577" y="7747"/>
                  </a:cubicBezTo>
                  <a:cubicBezTo>
                    <a:pt x="31212" y="8358"/>
                    <a:pt x="33913" y="8969"/>
                    <a:pt x="36066" y="9419"/>
                  </a:cubicBezTo>
                  <a:cubicBezTo>
                    <a:pt x="37159" y="9644"/>
                    <a:pt x="38091" y="9837"/>
                    <a:pt x="38831" y="9965"/>
                  </a:cubicBezTo>
                  <a:cubicBezTo>
                    <a:pt x="39602" y="10094"/>
                    <a:pt x="40116" y="10158"/>
                    <a:pt x="40406" y="10158"/>
                  </a:cubicBezTo>
                  <a:lnTo>
                    <a:pt x="40502" y="10158"/>
                  </a:lnTo>
                  <a:cubicBezTo>
                    <a:pt x="40727" y="10158"/>
                    <a:pt x="40920" y="10030"/>
                    <a:pt x="41049" y="9869"/>
                  </a:cubicBezTo>
                  <a:cubicBezTo>
                    <a:pt x="41241" y="9612"/>
                    <a:pt x="41370" y="9290"/>
                    <a:pt x="41466" y="8872"/>
                  </a:cubicBezTo>
                  <a:cubicBezTo>
                    <a:pt x="41563" y="8487"/>
                    <a:pt x="41627" y="8005"/>
                    <a:pt x="41627" y="7458"/>
                  </a:cubicBezTo>
                  <a:cubicBezTo>
                    <a:pt x="41627" y="6237"/>
                    <a:pt x="41338" y="4790"/>
                    <a:pt x="40663" y="3536"/>
                  </a:cubicBezTo>
                  <a:cubicBezTo>
                    <a:pt x="39956" y="2283"/>
                    <a:pt x="38831" y="1222"/>
                    <a:pt x="37191" y="901"/>
                  </a:cubicBezTo>
                  <a:lnTo>
                    <a:pt x="37095" y="901"/>
                  </a:lnTo>
                  <a:lnTo>
                    <a:pt x="20552" y="2504"/>
                  </a:lnTo>
                  <a:lnTo>
                    <a:pt x="20552" y="2504"/>
                  </a:lnTo>
                  <a:cubicBezTo>
                    <a:pt x="20288" y="2450"/>
                    <a:pt x="17560" y="1899"/>
                    <a:pt x="14658" y="1319"/>
                  </a:cubicBezTo>
                  <a:cubicBezTo>
                    <a:pt x="13147" y="1029"/>
                    <a:pt x="11572" y="708"/>
                    <a:pt x="10318" y="483"/>
                  </a:cubicBezTo>
                  <a:cubicBezTo>
                    <a:pt x="9065" y="226"/>
                    <a:pt x="8101" y="65"/>
                    <a:pt x="7747" y="33"/>
                  </a:cubicBezTo>
                  <a:cubicBezTo>
                    <a:pt x="7650" y="1"/>
                    <a:pt x="7554" y="1"/>
                    <a:pt x="7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409;p57">
              <a:extLst>
                <a:ext uri="{FF2B5EF4-FFF2-40B4-BE49-F238E27FC236}">
                  <a16:creationId xmlns:a16="http://schemas.microsoft.com/office/drawing/2014/main" id="{376921E3-EF22-4EE3-9C68-980C84B43D72}"/>
                </a:ext>
              </a:extLst>
            </p:cNvPr>
            <p:cNvSpPr/>
            <p:nvPr/>
          </p:nvSpPr>
          <p:spPr>
            <a:xfrm>
              <a:off x="4233075" y="4101575"/>
              <a:ext cx="677475" cy="1267625"/>
            </a:xfrm>
            <a:custGeom>
              <a:avLst/>
              <a:gdLst/>
              <a:ahLst/>
              <a:cxnLst/>
              <a:rect l="l" t="t" r="r" b="b"/>
              <a:pathLst>
                <a:path w="27099" h="50705" extrusionOk="0">
                  <a:moveTo>
                    <a:pt x="17643" y="0"/>
                  </a:moveTo>
                  <a:cubicBezTo>
                    <a:pt x="10633" y="0"/>
                    <a:pt x="2797" y="6795"/>
                    <a:pt x="2797" y="6795"/>
                  </a:cubicBezTo>
                  <a:lnTo>
                    <a:pt x="1" y="50705"/>
                  </a:lnTo>
                  <a:lnTo>
                    <a:pt x="21087" y="50705"/>
                  </a:lnTo>
                  <a:lnTo>
                    <a:pt x="27098" y="4320"/>
                  </a:lnTo>
                  <a:cubicBezTo>
                    <a:pt x="27098" y="4320"/>
                    <a:pt x="25298" y="366"/>
                    <a:pt x="18162" y="13"/>
                  </a:cubicBezTo>
                  <a:cubicBezTo>
                    <a:pt x="17990" y="4"/>
                    <a:pt x="17817" y="0"/>
                    <a:pt x="17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410;p57">
              <a:extLst>
                <a:ext uri="{FF2B5EF4-FFF2-40B4-BE49-F238E27FC236}">
                  <a16:creationId xmlns:a16="http://schemas.microsoft.com/office/drawing/2014/main" id="{178E9F81-8147-447C-B87A-92E9BE6EDD79}"/>
                </a:ext>
              </a:extLst>
            </p:cNvPr>
            <p:cNvSpPr/>
            <p:nvPr/>
          </p:nvSpPr>
          <p:spPr>
            <a:xfrm>
              <a:off x="4226650" y="4094650"/>
              <a:ext cx="690325" cy="1280975"/>
            </a:xfrm>
            <a:custGeom>
              <a:avLst/>
              <a:gdLst/>
              <a:ahLst/>
              <a:cxnLst/>
              <a:rect l="l" t="t" r="r" b="b"/>
              <a:pathLst>
                <a:path w="27613" h="51239" extrusionOk="0">
                  <a:moveTo>
                    <a:pt x="17905" y="547"/>
                  </a:moveTo>
                  <a:cubicBezTo>
                    <a:pt x="18066" y="547"/>
                    <a:pt x="18226" y="547"/>
                    <a:pt x="18419" y="579"/>
                  </a:cubicBezTo>
                  <a:cubicBezTo>
                    <a:pt x="21923" y="740"/>
                    <a:pt x="24109" y="1801"/>
                    <a:pt x="25395" y="2797"/>
                  </a:cubicBezTo>
                  <a:cubicBezTo>
                    <a:pt x="26037" y="3279"/>
                    <a:pt x="26487" y="3761"/>
                    <a:pt x="26745" y="4115"/>
                  </a:cubicBezTo>
                  <a:cubicBezTo>
                    <a:pt x="26873" y="4308"/>
                    <a:pt x="26970" y="4436"/>
                    <a:pt x="27034" y="4533"/>
                  </a:cubicBezTo>
                  <a:cubicBezTo>
                    <a:pt x="27060" y="4586"/>
                    <a:pt x="27065" y="4617"/>
                    <a:pt x="27084" y="4644"/>
                  </a:cubicBezTo>
                  <a:lnTo>
                    <a:pt x="27084" y="4644"/>
                  </a:lnTo>
                  <a:lnTo>
                    <a:pt x="21119" y="50692"/>
                  </a:lnTo>
                  <a:lnTo>
                    <a:pt x="547" y="50692"/>
                  </a:lnTo>
                  <a:lnTo>
                    <a:pt x="3339" y="7179"/>
                  </a:lnTo>
                  <a:lnTo>
                    <a:pt x="3339" y="7179"/>
                  </a:lnTo>
                  <a:cubicBezTo>
                    <a:pt x="3838" y="6784"/>
                    <a:pt x="5838" y="5146"/>
                    <a:pt x="8519" y="3601"/>
                  </a:cubicBezTo>
                  <a:cubicBezTo>
                    <a:pt x="11251" y="2026"/>
                    <a:pt x="14690" y="547"/>
                    <a:pt x="17905" y="547"/>
                  </a:cubicBezTo>
                  <a:close/>
                  <a:moveTo>
                    <a:pt x="17905" y="0"/>
                  </a:moveTo>
                  <a:cubicBezTo>
                    <a:pt x="14305" y="33"/>
                    <a:pt x="10576" y="1736"/>
                    <a:pt x="7715" y="3440"/>
                  </a:cubicBezTo>
                  <a:cubicBezTo>
                    <a:pt x="4854" y="5176"/>
                    <a:pt x="2893" y="6879"/>
                    <a:pt x="2893" y="6879"/>
                  </a:cubicBezTo>
                  <a:cubicBezTo>
                    <a:pt x="2829" y="6912"/>
                    <a:pt x="2797" y="7008"/>
                    <a:pt x="2797" y="7072"/>
                  </a:cubicBezTo>
                  <a:lnTo>
                    <a:pt x="0" y="50950"/>
                  </a:lnTo>
                  <a:cubicBezTo>
                    <a:pt x="0" y="51046"/>
                    <a:pt x="33" y="51110"/>
                    <a:pt x="65" y="51142"/>
                  </a:cubicBezTo>
                  <a:cubicBezTo>
                    <a:pt x="129" y="51207"/>
                    <a:pt x="193" y="51239"/>
                    <a:pt x="258" y="51239"/>
                  </a:cubicBezTo>
                  <a:lnTo>
                    <a:pt x="21344" y="51239"/>
                  </a:lnTo>
                  <a:cubicBezTo>
                    <a:pt x="21473" y="51239"/>
                    <a:pt x="21601" y="51142"/>
                    <a:pt x="21601" y="51014"/>
                  </a:cubicBezTo>
                  <a:lnTo>
                    <a:pt x="27613" y="4629"/>
                  </a:lnTo>
                  <a:cubicBezTo>
                    <a:pt x="27613" y="4565"/>
                    <a:pt x="27613" y="4501"/>
                    <a:pt x="27580" y="4469"/>
                  </a:cubicBezTo>
                  <a:cubicBezTo>
                    <a:pt x="27580" y="4436"/>
                    <a:pt x="27098" y="3408"/>
                    <a:pt x="25716" y="2347"/>
                  </a:cubicBezTo>
                  <a:cubicBezTo>
                    <a:pt x="24334" y="1286"/>
                    <a:pt x="22052" y="193"/>
                    <a:pt x="18419" y="33"/>
                  </a:cubicBezTo>
                  <a:cubicBezTo>
                    <a:pt x="18258" y="33"/>
                    <a:pt x="18066" y="0"/>
                    <a:pt x="1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411;p57">
              <a:extLst>
                <a:ext uri="{FF2B5EF4-FFF2-40B4-BE49-F238E27FC236}">
                  <a16:creationId xmlns:a16="http://schemas.microsoft.com/office/drawing/2014/main" id="{23CB806C-206E-4134-B2ED-7A9EA703BA0A}"/>
                </a:ext>
              </a:extLst>
            </p:cNvPr>
            <p:cNvSpPr/>
            <p:nvPr/>
          </p:nvSpPr>
          <p:spPr>
            <a:xfrm>
              <a:off x="4030575" y="4125175"/>
              <a:ext cx="497450" cy="1244825"/>
            </a:xfrm>
            <a:custGeom>
              <a:avLst/>
              <a:gdLst/>
              <a:ahLst/>
              <a:cxnLst/>
              <a:rect l="l" t="t" r="r" b="b"/>
              <a:pathLst>
                <a:path w="19898" h="49793" extrusionOk="0">
                  <a:moveTo>
                    <a:pt x="18869" y="1"/>
                  </a:moveTo>
                  <a:cubicBezTo>
                    <a:pt x="18869" y="1"/>
                    <a:pt x="3568" y="6430"/>
                    <a:pt x="3568" y="7426"/>
                  </a:cubicBezTo>
                  <a:cubicBezTo>
                    <a:pt x="3568" y="8455"/>
                    <a:pt x="3729" y="8037"/>
                    <a:pt x="3729" y="10062"/>
                  </a:cubicBezTo>
                  <a:cubicBezTo>
                    <a:pt x="3729" y="11959"/>
                    <a:pt x="482" y="44907"/>
                    <a:pt x="0" y="49793"/>
                  </a:cubicBezTo>
                  <a:lnTo>
                    <a:pt x="11251" y="49793"/>
                  </a:lnTo>
                  <a:cubicBezTo>
                    <a:pt x="11958" y="45260"/>
                    <a:pt x="16490" y="16748"/>
                    <a:pt x="17422" y="13116"/>
                  </a:cubicBezTo>
                  <a:cubicBezTo>
                    <a:pt x="18451" y="9194"/>
                    <a:pt x="19898" y="5851"/>
                    <a:pt x="19898" y="5851"/>
                  </a:cubicBezTo>
                  <a:lnTo>
                    <a:pt x="18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412;p57">
              <a:extLst>
                <a:ext uri="{FF2B5EF4-FFF2-40B4-BE49-F238E27FC236}">
                  <a16:creationId xmlns:a16="http://schemas.microsoft.com/office/drawing/2014/main" id="{108C6418-2F7A-420A-9EA9-F1373F8ED1E5}"/>
                </a:ext>
              </a:extLst>
            </p:cNvPr>
            <p:cNvSpPr/>
            <p:nvPr/>
          </p:nvSpPr>
          <p:spPr>
            <a:xfrm>
              <a:off x="4023325" y="4118950"/>
              <a:ext cx="511125" cy="1257475"/>
            </a:xfrm>
            <a:custGeom>
              <a:avLst/>
              <a:gdLst/>
              <a:ahLst/>
              <a:cxnLst/>
              <a:rect l="l" t="t" r="r" b="b"/>
              <a:pathLst>
                <a:path w="20445" h="50299" extrusionOk="0">
                  <a:moveTo>
                    <a:pt x="4133" y="7733"/>
                  </a:moveTo>
                  <a:lnTo>
                    <a:pt x="4148" y="7740"/>
                  </a:lnTo>
                  <a:lnTo>
                    <a:pt x="4115" y="7740"/>
                  </a:lnTo>
                  <a:cubicBezTo>
                    <a:pt x="4121" y="7740"/>
                    <a:pt x="4126" y="7737"/>
                    <a:pt x="4133" y="7733"/>
                  </a:cubicBezTo>
                  <a:close/>
                  <a:moveTo>
                    <a:pt x="18958" y="635"/>
                  </a:moveTo>
                  <a:lnTo>
                    <a:pt x="19911" y="6023"/>
                  </a:lnTo>
                  <a:lnTo>
                    <a:pt x="19911" y="6023"/>
                  </a:lnTo>
                  <a:cubicBezTo>
                    <a:pt x="19736" y="6460"/>
                    <a:pt x="18414" y="9615"/>
                    <a:pt x="17455" y="13301"/>
                  </a:cubicBezTo>
                  <a:cubicBezTo>
                    <a:pt x="17198" y="14233"/>
                    <a:pt x="16748" y="16676"/>
                    <a:pt x="16170" y="19955"/>
                  </a:cubicBezTo>
                  <a:cubicBezTo>
                    <a:pt x="14532" y="29496"/>
                    <a:pt x="11908" y="45916"/>
                    <a:pt x="11318" y="49785"/>
                  </a:cubicBezTo>
                  <a:lnTo>
                    <a:pt x="578" y="49785"/>
                  </a:lnTo>
                  <a:cubicBezTo>
                    <a:pt x="871" y="46952"/>
                    <a:pt x="1768" y="37824"/>
                    <a:pt x="2605" y="29084"/>
                  </a:cubicBezTo>
                  <a:cubicBezTo>
                    <a:pt x="3022" y="24519"/>
                    <a:pt x="3472" y="20083"/>
                    <a:pt x="3762" y="16644"/>
                  </a:cubicBezTo>
                  <a:cubicBezTo>
                    <a:pt x="3922" y="14940"/>
                    <a:pt x="4051" y="13461"/>
                    <a:pt x="4148" y="12368"/>
                  </a:cubicBezTo>
                  <a:cubicBezTo>
                    <a:pt x="4244" y="11276"/>
                    <a:pt x="4276" y="10568"/>
                    <a:pt x="4276" y="10311"/>
                  </a:cubicBezTo>
                  <a:cubicBezTo>
                    <a:pt x="4276" y="9283"/>
                    <a:pt x="4244" y="8865"/>
                    <a:pt x="4212" y="8575"/>
                  </a:cubicBezTo>
                  <a:cubicBezTo>
                    <a:pt x="4181" y="8295"/>
                    <a:pt x="4149" y="8196"/>
                    <a:pt x="4148" y="7722"/>
                  </a:cubicBezTo>
                  <a:lnTo>
                    <a:pt x="4148" y="7722"/>
                  </a:lnTo>
                  <a:cubicBezTo>
                    <a:pt x="4185" y="7689"/>
                    <a:pt x="4245" y="7618"/>
                    <a:pt x="4340" y="7547"/>
                  </a:cubicBezTo>
                  <a:cubicBezTo>
                    <a:pt x="4855" y="7129"/>
                    <a:pt x="6044" y="6486"/>
                    <a:pt x="7555" y="5747"/>
                  </a:cubicBezTo>
                  <a:cubicBezTo>
                    <a:pt x="9805" y="4654"/>
                    <a:pt x="12730" y="3336"/>
                    <a:pt x="15109" y="2307"/>
                  </a:cubicBezTo>
                  <a:cubicBezTo>
                    <a:pt x="16298" y="1793"/>
                    <a:pt x="17327" y="1343"/>
                    <a:pt x="18066" y="1021"/>
                  </a:cubicBezTo>
                  <a:cubicBezTo>
                    <a:pt x="18448" y="855"/>
                    <a:pt x="18753" y="723"/>
                    <a:pt x="18958" y="635"/>
                  </a:cubicBezTo>
                  <a:close/>
                  <a:moveTo>
                    <a:pt x="19175" y="1"/>
                  </a:moveTo>
                  <a:cubicBezTo>
                    <a:pt x="19135" y="1"/>
                    <a:pt x="19095" y="9"/>
                    <a:pt x="19063" y="25"/>
                  </a:cubicBezTo>
                  <a:cubicBezTo>
                    <a:pt x="19063" y="25"/>
                    <a:pt x="15237" y="1632"/>
                    <a:pt x="11412" y="3336"/>
                  </a:cubicBezTo>
                  <a:cubicBezTo>
                    <a:pt x="9483" y="4204"/>
                    <a:pt x="7587" y="5104"/>
                    <a:pt x="6140" y="5875"/>
                  </a:cubicBezTo>
                  <a:cubicBezTo>
                    <a:pt x="5401" y="6229"/>
                    <a:pt x="4823" y="6582"/>
                    <a:pt x="4373" y="6840"/>
                  </a:cubicBezTo>
                  <a:cubicBezTo>
                    <a:pt x="4180" y="7000"/>
                    <a:pt x="3987" y="7129"/>
                    <a:pt x="3858" y="7225"/>
                  </a:cubicBezTo>
                  <a:cubicBezTo>
                    <a:pt x="3794" y="7290"/>
                    <a:pt x="3730" y="7354"/>
                    <a:pt x="3697" y="7418"/>
                  </a:cubicBezTo>
                  <a:cubicBezTo>
                    <a:pt x="3665" y="7482"/>
                    <a:pt x="3601" y="7579"/>
                    <a:pt x="3601" y="7675"/>
                  </a:cubicBezTo>
                  <a:cubicBezTo>
                    <a:pt x="3601" y="8222"/>
                    <a:pt x="3633" y="8383"/>
                    <a:pt x="3665" y="8640"/>
                  </a:cubicBezTo>
                  <a:cubicBezTo>
                    <a:pt x="3697" y="8929"/>
                    <a:pt x="3762" y="9283"/>
                    <a:pt x="3762" y="10311"/>
                  </a:cubicBezTo>
                  <a:cubicBezTo>
                    <a:pt x="3762" y="10536"/>
                    <a:pt x="3697" y="11243"/>
                    <a:pt x="3601" y="12336"/>
                  </a:cubicBezTo>
                  <a:cubicBezTo>
                    <a:pt x="2990" y="19955"/>
                    <a:pt x="451" y="45734"/>
                    <a:pt x="33" y="50010"/>
                  </a:cubicBezTo>
                  <a:cubicBezTo>
                    <a:pt x="1" y="50074"/>
                    <a:pt x="33" y="50170"/>
                    <a:pt x="97" y="50235"/>
                  </a:cubicBezTo>
                  <a:cubicBezTo>
                    <a:pt x="129" y="50267"/>
                    <a:pt x="226" y="50299"/>
                    <a:pt x="290" y="50299"/>
                  </a:cubicBezTo>
                  <a:lnTo>
                    <a:pt x="11541" y="50299"/>
                  </a:lnTo>
                  <a:cubicBezTo>
                    <a:pt x="11669" y="50299"/>
                    <a:pt x="11798" y="50203"/>
                    <a:pt x="11798" y="50074"/>
                  </a:cubicBezTo>
                  <a:cubicBezTo>
                    <a:pt x="12151" y="47824"/>
                    <a:pt x="13469" y="39563"/>
                    <a:pt x="14819" y="31398"/>
                  </a:cubicBezTo>
                  <a:cubicBezTo>
                    <a:pt x="15462" y="27316"/>
                    <a:pt x="16137" y="23298"/>
                    <a:pt x="16716" y="20019"/>
                  </a:cubicBezTo>
                  <a:cubicBezTo>
                    <a:pt x="17262" y="16772"/>
                    <a:pt x="17745" y="14329"/>
                    <a:pt x="17970" y="13429"/>
                  </a:cubicBezTo>
                  <a:cubicBezTo>
                    <a:pt x="18484" y="11468"/>
                    <a:pt x="19095" y="9668"/>
                    <a:pt x="19577" y="8350"/>
                  </a:cubicBezTo>
                  <a:cubicBezTo>
                    <a:pt x="19834" y="7675"/>
                    <a:pt x="20027" y="7161"/>
                    <a:pt x="20188" y="6775"/>
                  </a:cubicBezTo>
                  <a:cubicBezTo>
                    <a:pt x="20348" y="6390"/>
                    <a:pt x="20413" y="6197"/>
                    <a:pt x="20413" y="6197"/>
                  </a:cubicBezTo>
                  <a:cubicBezTo>
                    <a:pt x="20445" y="6132"/>
                    <a:pt x="20445" y="6100"/>
                    <a:pt x="20445" y="6036"/>
                  </a:cubicBezTo>
                  <a:lnTo>
                    <a:pt x="19416" y="218"/>
                  </a:lnTo>
                  <a:cubicBezTo>
                    <a:pt x="19416" y="121"/>
                    <a:pt x="19352" y="57"/>
                    <a:pt x="19288" y="25"/>
                  </a:cubicBezTo>
                  <a:cubicBezTo>
                    <a:pt x="19255" y="9"/>
                    <a:pt x="19215" y="1"/>
                    <a:pt x="19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413;p57">
              <a:extLst>
                <a:ext uri="{FF2B5EF4-FFF2-40B4-BE49-F238E27FC236}">
                  <a16:creationId xmlns:a16="http://schemas.microsoft.com/office/drawing/2014/main" id="{AA6290E3-C16C-42FE-9411-01DD56E92F3F}"/>
                </a:ext>
              </a:extLst>
            </p:cNvPr>
            <p:cNvSpPr/>
            <p:nvPr/>
          </p:nvSpPr>
          <p:spPr>
            <a:xfrm>
              <a:off x="4349600" y="4100275"/>
              <a:ext cx="131025" cy="192900"/>
            </a:xfrm>
            <a:custGeom>
              <a:avLst/>
              <a:gdLst/>
              <a:ahLst/>
              <a:cxnLst/>
              <a:rect l="l" t="t" r="r" b="b"/>
              <a:pathLst>
                <a:path w="5241" h="7716" extrusionOk="0">
                  <a:moveTo>
                    <a:pt x="2765" y="0"/>
                  </a:moveTo>
                  <a:lnTo>
                    <a:pt x="1" y="7715"/>
                  </a:lnTo>
                  <a:lnTo>
                    <a:pt x="5240" y="5240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414;p57">
              <a:extLst>
                <a:ext uri="{FF2B5EF4-FFF2-40B4-BE49-F238E27FC236}">
                  <a16:creationId xmlns:a16="http://schemas.microsoft.com/office/drawing/2014/main" id="{26D85B8D-8E43-437A-A2DF-73781025679F}"/>
                </a:ext>
              </a:extLst>
            </p:cNvPr>
            <p:cNvSpPr/>
            <p:nvPr/>
          </p:nvSpPr>
          <p:spPr>
            <a:xfrm>
              <a:off x="4342375" y="4093050"/>
              <a:ext cx="145475" cy="206625"/>
            </a:xfrm>
            <a:custGeom>
              <a:avLst/>
              <a:gdLst/>
              <a:ahLst/>
              <a:cxnLst/>
              <a:rect l="l" t="t" r="r" b="b"/>
              <a:pathLst>
                <a:path w="5819" h="8265" extrusionOk="0">
                  <a:moveTo>
                    <a:pt x="3088" y="1001"/>
                  </a:moveTo>
                  <a:lnTo>
                    <a:pt x="5175" y="5400"/>
                  </a:lnTo>
                  <a:lnTo>
                    <a:pt x="740" y="7490"/>
                  </a:lnTo>
                  <a:lnTo>
                    <a:pt x="740" y="7490"/>
                  </a:lnTo>
                  <a:lnTo>
                    <a:pt x="3088" y="1001"/>
                  </a:lnTo>
                  <a:close/>
                  <a:moveTo>
                    <a:pt x="3054" y="0"/>
                  </a:moveTo>
                  <a:cubicBezTo>
                    <a:pt x="2925" y="32"/>
                    <a:pt x="2829" y="97"/>
                    <a:pt x="2797" y="193"/>
                  </a:cubicBezTo>
                  <a:lnTo>
                    <a:pt x="32" y="7908"/>
                  </a:lnTo>
                  <a:cubicBezTo>
                    <a:pt x="0" y="8004"/>
                    <a:pt x="32" y="8133"/>
                    <a:pt x="97" y="8197"/>
                  </a:cubicBezTo>
                  <a:cubicBezTo>
                    <a:pt x="156" y="8237"/>
                    <a:pt x="216" y="8264"/>
                    <a:pt x="275" y="8264"/>
                  </a:cubicBezTo>
                  <a:cubicBezTo>
                    <a:pt x="312" y="8264"/>
                    <a:pt x="349" y="8254"/>
                    <a:pt x="386" y="8229"/>
                  </a:cubicBezTo>
                  <a:lnTo>
                    <a:pt x="5625" y="5754"/>
                  </a:lnTo>
                  <a:cubicBezTo>
                    <a:pt x="5690" y="5722"/>
                    <a:pt x="5754" y="5690"/>
                    <a:pt x="5786" y="5625"/>
                  </a:cubicBezTo>
                  <a:cubicBezTo>
                    <a:pt x="5818" y="5529"/>
                    <a:pt x="5786" y="5465"/>
                    <a:pt x="5754" y="5400"/>
                  </a:cubicBezTo>
                  <a:lnTo>
                    <a:pt x="3279" y="161"/>
                  </a:lnTo>
                  <a:cubicBezTo>
                    <a:pt x="3247" y="64"/>
                    <a:pt x="3150" y="0"/>
                    <a:pt x="3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415;p57">
              <a:extLst>
                <a:ext uri="{FF2B5EF4-FFF2-40B4-BE49-F238E27FC236}">
                  <a16:creationId xmlns:a16="http://schemas.microsoft.com/office/drawing/2014/main" id="{C8FEFC77-6C02-4023-B262-D62481DE7D68}"/>
                </a:ext>
              </a:extLst>
            </p:cNvPr>
            <p:cNvSpPr/>
            <p:nvPr/>
          </p:nvSpPr>
          <p:spPr>
            <a:xfrm>
              <a:off x="4418700" y="3834275"/>
              <a:ext cx="451675" cy="495050"/>
            </a:xfrm>
            <a:custGeom>
              <a:avLst/>
              <a:gdLst/>
              <a:ahLst/>
              <a:cxnLst/>
              <a:rect l="l" t="t" r="r" b="b"/>
              <a:pathLst>
                <a:path w="18067" h="19802" extrusionOk="0">
                  <a:moveTo>
                    <a:pt x="10641" y="1"/>
                  </a:moveTo>
                  <a:lnTo>
                    <a:pt x="1" y="10640"/>
                  </a:lnTo>
                  <a:lnTo>
                    <a:pt x="3505" y="19802"/>
                  </a:lnTo>
                  <a:lnTo>
                    <a:pt x="10062" y="7426"/>
                  </a:lnTo>
                  <a:lnTo>
                    <a:pt x="17198" y="7426"/>
                  </a:lnTo>
                  <a:lnTo>
                    <a:pt x="18066" y="579"/>
                  </a:lnTo>
                  <a:lnTo>
                    <a:pt x="106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416;p57">
              <a:extLst>
                <a:ext uri="{FF2B5EF4-FFF2-40B4-BE49-F238E27FC236}">
                  <a16:creationId xmlns:a16="http://schemas.microsoft.com/office/drawing/2014/main" id="{ACE9FFBD-E95A-40E5-A2C1-6126B5244E0F}"/>
                </a:ext>
              </a:extLst>
            </p:cNvPr>
            <p:cNvSpPr/>
            <p:nvPr/>
          </p:nvSpPr>
          <p:spPr>
            <a:xfrm>
              <a:off x="4411475" y="3827525"/>
              <a:ext cx="465325" cy="508450"/>
            </a:xfrm>
            <a:custGeom>
              <a:avLst/>
              <a:gdLst/>
              <a:ahLst/>
              <a:cxnLst/>
              <a:rect l="l" t="t" r="r" b="b"/>
              <a:pathLst>
                <a:path w="18613" h="20338" extrusionOk="0">
                  <a:moveTo>
                    <a:pt x="11026" y="560"/>
                  </a:moveTo>
                  <a:lnTo>
                    <a:pt x="18032" y="1085"/>
                  </a:lnTo>
                  <a:lnTo>
                    <a:pt x="18032" y="1085"/>
                  </a:lnTo>
                  <a:lnTo>
                    <a:pt x="17230" y="7439"/>
                  </a:lnTo>
                  <a:lnTo>
                    <a:pt x="10351" y="7439"/>
                  </a:lnTo>
                  <a:cubicBezTo>
                    <a:pt x="10223" y="7439"/>
                    <a:pt x="10158" y="7471"/>
                    <a:pt x="10094" y="7567"/>
                  </a:cubicBezTo>
                  <a:lnTo>
                    <a:pt x="3826" y="19429"/>
                  </a:lnTo>
                  <a:lnTo>
                    <a:pt x="611" y="10975"/>
                  </a:lnTo>
                  <a:lnTo>
                    <a:pt x="11026" y="560"/>
                  </a:lnTo>
                  <a:close/>
                  <a:moveTo>
                    <a:pt x="10873" y="1"/>
                  </a:moveTo>
                  <a:cubicBezTo>
                    <a:pt x="10818" y="1"/>
                    <a:pt x="10760" y="31"/>
                    <a:pt x="10737" y="78"/>
                  </a:cubicBezTo>
                  <a:lnTo>
                    <a:pt x="97" y="10718"/>
                  </a:lnTo>
                  <a:cubicBezTo>
                    <a:pt x="33" y="10782"/>
                    <a:pt x="1" y="10910"/>
                    <a:pt x="33" y="11007"/>
                  </a:cubicBezTo>
                  <a:lnTo>
                    <a:pt x="3537" y="20168"/>
                  </a:lnTo>
                  <a:cubicBezTo>
                    <a:pt x="3569" y="20265"/>
                    <a:pt x="3665" y="20329"/>
                    <a:pt x="3762" y="20329"/>
                  </a:cubicBezTo>
                  <a:cubicBezTo>
                    <a:pt x="3779" y="20335"/>
                    <a:pt x="3796" y="20337"/>
                    <a:pt x="3813" y="20337"/>
                  </a:cubicBezTo>
                  <a:cubicBezTo>
                    <a:pt x="3891" y="20337"/>
                    <a:pt x="3966" y="20280"/>
                    <a:pt x="4019" y="20200"/>
                  </a:cubicBezTo>
                  <a:lnTo>
                    <a:pt x="10512" y="7953"/>
                  </a:lnTo>
                  <a:lnTo>
                    <a:pt x="17487" y="7953"/>
                  </a:lnTo>
                  <a:cubicBezTo>
                    <a:pt x="17616" y="7953"/>
                    <a:pt x="17712" y="7857"/>
                    <a:pt x="17744" y="7728"/>
                  </a:cubicBezTo>
                  <a:lnTo>
                    <a:pt x="18612" y="881"/>
                  </a:lnTo>
                  <a:cubicBezTo>
                    <a:pt x="18612" y="817"/>
                    <a:pt x="18612" y="753"/>
                    <a:pt x="18548" y="689"/>
                  </a:cubicBezTo>
                  <a:cubicBezTo>
                    <a:pt x="18516" y="624"/>
                    <a:pt x="18452" y="592"/>
                    <a:pt x="18355" y="592"/>
                  </a:cubicBezTo>
                  <a:lnTo>
                    <a:pt x="10930" y="13"/>
                  </a:lnTo>
                  <a:cubicBezTo>
                    <a:pt x="10913" y="5"/>
                    <a:pt x="10893" y="1"/>
                    <a:pt x="10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417;p57">
              <a:extLst>
                <a:ext uri="{FF2B5EF4-FFF2-40B4-BE49-F238E27FC236}">
                  <a16:creationId xmlns:a16="http://schemas.microsoft.com/office/drawing/2014/main" id="{A1BFD1C7-4800-4A2C-A2DF-DDD8216EA9F6}"/>
                </a:ext>
              </a:extLst>
            </p:cNvPr>
            <p:cNvSpPr/>
            <p:nvPr/>
          </p:nvSpPr>
          <p:spPr>
            <a:xfrm>
              <a:off x="4254775" y="3175150"/>
              <a:ext cx="542450" cy="1180025"/>
            </a:xfrm>
            <a:custGeom>
              <a:avLst/>
              <a:gdLst/>
              <a:ahLst/>
              <a:cxnLst/>
              <a:rect l="l" t="t" r="r" b="b"/>
              <a:pathLst>
                <a:path w="21698" h="47201" extrusionOk="0">
                  <a:moveTo>
                    <a:pt x="11463" y="0"/>
                  </a:moveTo>
                  <a:cubicBezTo>
                    <a:pt x="8617" y="0"/>
                    <a:pt x="6106" y="1038"/>
                    <a:pt x="3922" y="2611"/>
                  </a:cubicBezTo>
                  <a:cubicBezTo>
                    <a:pt x="3922" y="2611"/>
                    <a:pt x="579" y="4668"/>
                    <a:pt x="290" y="9908"/>
                  </a:cubicBezTo>
                  <a:cubicBezTo>
                    <a:pt x="0" y="15147"/>
                    <a:pt x="1158" y="28680"/>
                    <a:pt x="1897" y="30866"/>
                  </a:cubicBezTo>
                  <a:cubicBezTo>
                    <a:pt x="2554" y="32810"/>
                    <a:pt x="5499" y="34753"/>
                    <a:pt x="8087" y="34753"/>
                  </a:cubicBezTo>
                  <a:cubicBezTo>
                    <a:pt x="8410" y="34753"/>
                    <a:pt x="8727" y="34723"/>
                    <a:pt x="9033" y="34659"/>
                  </a:cubicBezTo>
                  <a:cubicBezTo>
                    <a:pt x="9033" y="34659"/>
                    <a:pt x="10165" y="47200"/>
                    <a:pt x="11464" y="47200"/>
                  </a:cubicBezTo>
                  <a:cubicBezTo>
                    <a:pt x="11479" y="47200"/>
                    <a:pt x="11493" y="47199"/>
                    <a:pt x="11508" y="47195"/>
                  </a:cubicBezTo>
                  <a:cubicBezTo>
                    <a:pt x="12826" y="46906"/>
                    <a:pt x="19673" y="37713"/>
                    <a:pt x="19962" y="35109"/>
                  </a:cubicBezTo>
                  <a:cubicBezTo>
                    <a:pt x="20251" y="32473"/>
                    <a:pt x="20669" y="24019"/>
                    <a:pt x="20669" y="24019"/>
                  </a:cubicBezTo>
                  <a:cubicBezTo>
                    <a:pt x="20669" y="24019"/>
                    <a:pt x="21698" y="17494"/>
                    <a:pt x="21698" y="12093"/>
                  </a:cubicBezTo>
                  <a:cubicBezTo>
                    <a:pt x="21698" y="6693"/>
                    <a:pt x="20380" y="2322"/>
                    <a:pt x="15719" y="746"/>
                  </a:cubicBezTo>
                  <a:cubicBezTo>
                    <a:pt x="14225" y="231"/>
                    <a:pt x="12807" y="0"/>
                    <a:pt x="114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418;p57">
              <a:extLst>
                <a:ext uri="{FF2B5EF4-FFF2-40B4-BE49-F238E27FC236}">
                  <a16:creationId xmlns:a16="http://schemas.microsoft.com/office/drawing/2014/main" id="{23A13A7F-4151-454B-BB70-564B330531F7}"/>
                </a:ext>
              </a:extLst>
            </p:cNvPr>
            <p:cNvSpPr/>
            <p:nvPr/>
          </p:nvSpPr>
          <p:spPr>
            <a:xfrm>
              <a:off x="4333525" y="3175150"/>
              <a:ext cx="463700" cy="450850"/>
            </a:xfrm>
            <a:custGeom>
              <a:avLst/>
              <a:gdLst/>
              <a:ahLst/>
              <a:cxnLst/>
              <a:rect l="l" t="t" r="r" b="b"/>
              <a:pathLst>
                <a:path w="18548" h="18034" extrusionOk="0">
                  <a:moveTo>
                    <a:pt x="8313" y="0"/>
                  </a:moveTo>
                  <a:cubicBezTo>
                    <a:pt x="5467" y="0"/>
                    <a:pt x="2956" y="1038"/>
                    <a:pt x="772" y="2611"/>
                  </a:cubicBezTo>
                  <a:cubicBezTo>
                    <a:pt x="772" y="2611"/>
                    <a:pt x="451" y="2836"/>
                    <a:pt x="1" y="3254"/>
                  </a:cubicBezTo>
                  <a:cubicBezTo>
                    <a:pt x="226" y="3414"/>
                    <a:pt x="1929" y="4379"/>
                    <a:pt x="5497" y="4379"/>
                  </a:cubicBezTo>
                  <a:cubicBezTo>
                    <a:pt x="9322" y="4379"/>
                    <a:pt x="14305" y="3800"/>
                    <a:pt x="14305" y="3800"/>
                  </a:cubicBezTo>
                  <a:lnTo>
                    <a:pt x="14305" y="3800"/>
                  </a:lnTo>
                  <a:cubicBezTo>
                    <a:pt x="14305" y="3800"/>
                    <a:pt x="12023" y="5954"/>
                    <a:pt x="11894" y="7497"/>
                  </a:cubicBezTo>
                  <a:cubicBezTo>
                    <a:pt x="11766" y="9072"/>
                    <a:pt x="12312" y="13058"/>
                    <a:pt x="13598" y="13765"/>
                  </a:cubicBezTo>
                  <a:cubicBezTo>
                    <a:pt x="14884" y="14472"/>
                    <a:pt x="13726" y="15758"/>
                    <a:pt x="14466" y="16883"/>
                  </a:cubicBezTo>
                  <a:cubicBezTo>
                    <a:pt x="14889" y="17556"/>
                    <a:pt x="15415" y="18033"/>
                    <a:pt x="16072" y="18033"/>
                  </a:cubicBezTo>
                  <a:cubicBezTo>
                    <a:pt x="16514" y="18033"/>
                    <a:pt x="17015" y="17818"/>
                    <a:pt x="17584" y="17301"/>
                  </a:cubicBezTo>
                  <a:cubicBezTo>
                    <a:pt x="17841" y="17076"/>
                    <a:pt x="18098" y="16658"/>
                    <a:pt x="18387" y="16079"/>
                  </a:cubicBezTo>
                  <a:cubicBezTo>
                    <a:pt x="18484" y="14761"/>
                    <a:pt x="18548" y="13379"/>
                    <a:pt x="18548" y="12093"/>
                  </a:cubicBezTo>
                  <a:cubicBezTo>
                    <a:pt x="18548" y="6693"/>
                    <a:pt x="17230" y="2322"/>
                    <a:pt x="12569" y="746"/>
                  </a:cubicBezTo>
                  <a:cubicBezTo>
                    <a:pt x="11075" y="231"/>
                    <a:pt x="9657" y="0"/>
                    <a:pt x="8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419;p57">
              <a:extLst>
                <a:ext uri="{FF2B5EF4-FFF2-40B4-BE49-F238E27FC236}">
                  <a16:creationId xmlns:a16="http://schemas.microsoft.com/office/drawing/2014/main" id="{3A0AA8C4-13FC-43BD-9E73-99198F21E492}"/>
                </a:ext>
              </a:extLst>
            </p:cNvPr>
            <p:cNvSpPr/>
            <p:nvPr/>
          </p:nvSpPr>
          <p:spPr>
            <a:xfrm>
              <a:off x="4253975" y="3168075"/>
              <a:ext cx="549700" cy="1193400"/>
            </a:xfrm>
            <a:custGeom>
              <a:avLst/>
              <a:gdLst/>
              <a:ahLst/>
              <a:cxnLst/>
              <a:rect l="l" t="t" r="r" b="b"/>
              <a:pathLst>
                <a:path w="21988" h="47736" extrusionOk="0">
                  <a:moveTo>
                    <a:pt x="3829" y="2675"/>
                  </a:moveTo>
                  <a:cubicBezTo>
                    <a:pt x="3829" y="2675"/>
                    <a:pt x="3829" y="2675"/>
                    <a:pt x="3829" y="2675"/>
                  </a:cubicBezTo>
                  <a:lnTo>
                    <a:pt x="3829" y="2675"/>
                  </a:lnTo>
                  <a:lnTo>
                    <a:pt x="3829" y="2675"/>
                  </a:lnTo>
                  <a:close/>
                  <a:moveTo>
                    <a:pt x="11540" y="547"/>
                  </a:moveTo>
                  <a:cubicBezTo>
                    <a:pt x="12826" y="547"/>
                    <a:pt x="14208" y="772"/>
                    <a:pt x="15687" y="1254"/>
                  </a:cubicBezTo>
                  <a:cubicBezTo>
                    <a:pt x="17937" y="2058"/>
                    <a:pt x="19351" y="3472"/>
                    <a:pt x="20251" y="5401"/>
                  </a:cubicBezTo>
                  <a:cubicBezTo>
                    <a:pt x="21151" y="7298"/>
                    <a:pt x="21473" y="9708"/>
                    <a:pt x="21473" y="12376"/>
                  </a:cubicBezTo>
                  <a:cubicBezTo>
                    <a:pt x="21473" y="15044"/>
                    <a:pt x="21216" y="18034"/>
                    <a:pt x="20959" y="20348"/>
                  </a:cubicBezTo>
                  <a:cubicBezTo>
                    <a:pt x="20830" y="21506"/>
                    <a:pt x="20701" y="22470"/>
                    <a:pt x="20605" y="23177"/>
                  </a:cubicBezTo>
                  <a:cubicBezTo>
                    <a:pt x="20508" y="23884"/>
                    <a:pt x="20444" y="24270"/>
                    <a:pt x="20444" y="24270"/>
                  </a:cubicBezTo>
                  <a:lnTo>
                    <a:pt x="20444" y="24302"/>
                  </a:lnTo>
                  <a:cubicBezTo>
                    <a:pt x="20444" y="24302"/>
                    <a:pt x="20412" y="24816"/>
                    <a:pt x="20380" y="25652"/>
                  </a:cubicBezTo>
                  <a:cubicBezTo>
                    <a:pt x="20251" y="28159"/>
                    <a:pt x="19930" y="33399"/>
                    <a:pt x="19705" y="35360"/>
                  </a:cubicBezTo>
                  <a:cubicBezTo>
                    <a:pt x="19705" y="35649"/>
                    <a:pt x="19544" y="36067"/>
                    <a:pt x="19351" y="36549"/>
                  </a:cubicBezTo>
                  <a:cubicBezTo>
                    <a:pt x="18612" y="38253"/>
                    <a:pt x="16876" y="40889"/>
                    <a:pt x="15205" y="43107"/>
                  </a:cubicBezTo>
                  <a:cubicBezTo>
                    <a:pt x="14369" y="44232"/>
                    <a:pt x="13565" y="45260"/>
                    <a:pt x="12858" y="46000"/>
                  </a:cubicBezTo>
                  <a:cubicBezTo>
                    <a:pt x="12537" y="46353"/>
                    <a:pt x="12215" y="46675"/>
                    <a:pt x="11990" y="46868"/>
                  </a:cubicBezTo>
                  <a:cubicBezTo>
                    <a:pt x="11862" y="46996"/>
                    <a:pt x="11733" y="47060"/>
                    <a:pt x="11669" y="47125"/>
                  </a:cubicBezTo>
                  <a:cubicBezTo>
                    <a:pt x="11595" y="47174"/>
                    <a:pt x="11539" y="47205"/>
                    <a:pt x="11503" y="47216"/>
                  </a:cubicBezTo>
                  <a:lnTo>
                    <a:pt x="11503" y="47216"/>
                  </a:lnTo>
                  <a:cubicBezTo>
                    <a:pt x="11487" y="47198"/>
                    <a:pt x="11433" y="47136"/>
                    <a:pt x="11379" y="47028"/>
                  </a:cubicBezTo>
                  <a:cubicBezTo>
                    <a:pt x="11251" y="46835"/>
                    <a:pt x="11122" y="46482"/>
                    <a:pt x="10994" y="46032"/>
                  </a:cubicBezTo>
                  <a:cubicBezTo>
                    <a:pt x="10512" y="44457"/>
                    <a:pt x="10094" y="41660"/>
                    <a:pt x="9804" y="39281"/>
                  </a:cubicBezTo>
                  <a:cubicBezTo>
                    <a:pt x="9644" y="38092"/>
                    <a:pt x="9547" y="36999"/>
                    <a:pt x="9451" y="36196"/>
                  </a:cubicBezTo>
                  <a:cubicBezTo>
                    <a:pt x="9387" y="35424"/>
                    <a:pt x="9322" y="34910"/>
                    <a:pt x="9322" y="34910"/>
                  </a:cubicBezTo>
                  <a:cubicBezTo>
                    <a:pt x="9322" y="34845"/>
                    <a:pt x="9290" y="34781"/>
                    <a:pt x="9226" y="34749"/>
                  </a:cubicBezTo>
                  <a:cubicBezTo>
                    <a:pt x="9161" y="34685"/>
                    <a:pt x="9097" y="34685"/>
                    <a:pt x="9001" y="34685"/>
                  </a:cubicBezTo>
                  <a:cubicBezTo>
                    <a:pt x="8711" y="34749"/>
                    <a:pt x="8422" y="34781"/>
                    <a:pt x="8101" y="34781"/>
                  </a:cubicBezTo>
                  <a:cubicBezTo>
                    <a:pt x="6879" y="34781"/>
                    <a:pt x="5529" y="34299"/>
                    <a:pt x="4436" y="33592"/>
                  </a:cubicBezTo>
                  <a:cubicBezTo>
                    <a:pt x="3343" y="32917"/>
                    <a:pt x="2475" y="31952"/>
                    <a:pt x="2186" y="31085"/>
                  </a:cubicBezTo>
                  <a:cubicBezTo>
                    <a:pt x="2025" y="30635"/>
                    <a:pt x="1833" y="29574"/>
                    <a:pt x="1672" y="28192"/>
                  </a:cubicBezTo>
                  <a:cubicBezTo>
                    <a:pt x="1093" y="24013"/>
                    <a:pt x="547" y="16684"/>
                    <a:pt x="547" y="12151"/>
                  </a:cubicBezTo>
                  <a:cubicBezTo>
                    <a:pt x="547" y="11412"/>
                    <a:pt x="547" y="10769"/>
                    <a:pt x="579" y="10191"/>
                  </a:cubicBezTo>
                  <a:cubicBezTo>
                    <a:pt x="740" y="7651"/>
                    <a:pt x="1608" y="5883"/>
                    <a:pt x="2475" y="4758"/>
                  </a:cubicBezTo>
                  <a:cubicBezTo>
                    <a:pt x="2893" y="4180"/>
                    <a:pt x="3311" y="3762"/>
                    <a:pt x="3601" y="3505"/>
                  </a:cubicBezTo>
                  <a:cubicBezTo>
                    <a:pt x="3761" y="3376"/>
                    <a:pt x="3890" y="3280"/>
                    <a:pt x="3986" y="3215"/>
                  </a:cubicBezTo>
                  <a:lnTo>
                    <a:pt x="4083" y="3151"/>
                  </a:lnTo>
                  <a:lnTo>
                    <a:pt x="4115" y="3151"/>
                  </a:lnTo>
                  <a:lnTo>
                    <a:pt x="4115" y="3119"/>
                  </a:lnTo>
                  <a:cubicBezTo>
                    <a:pt x="6268" y="1576"/>
                    <a:pt x="8744" y="547"/>
                    <a:pt x="11540" y="547"/>
                  </a:cubicBezTo>
                  <a:close/>
                  <a:moveTo>
                    <a:pt x="11540" y="1"/>
                  </a:moveTo>
                  <a:cubicBezTo>
                    <a:pt x="8631" y="1"/>
                    <a:pt x="6039" y="1082"/>
                    <a:pt x="3829" y="2675"/>
                  </a:cubicBezTo>
                  <a:lnTo>
                    <a:pt x="3826" y="2669"/>
                  </a:lnTo>
                  <a:cubicBezTo>
                    <a:pt x="3793" y="2701"/>
                    <a:pt x="2925" y="3215"/>
                    <a:pt x="2025" y="4437"/>
                  </a:cubicBezTo>
                  <a:cubicBezTo>
                    <a:pt x="1125" y="5626"/>
                    <a:pt x="193" y="7491"/>
                    <a:pt x="65" y="10191"/>
                  </a:cubicBezTo>
                  <a:cubicBezTo>
                    <a:pt x="32" y="10737"/>
                    <a:pt x="0" y="11412"/>
                    <a:pt x="0" y="12151"/>
                  </a:cubicBezTo>
                  <a:cubicBezTo>
                    <a:pt x="0" y="15205"/>
                    <a:pt x="257" y="19480"/>
                    <a:pt x="579" y="23209"/>
                  </a:cubicBezTo>
                  <a:cubicBezTo>
                    <a:pt x="772" y="25106"/>
                    <a:pt x="933" y="26842"/>
                    <a:pt x="1125" y="28256"/>
                  </a:cubicBezTo>
                  <a:cubicBezTo>
                    <a:pt x="1318" y="29670"/>
                    <a:pt x="1511" y="30731"/>
                    <a:pt x="1672" y="31245"/>
                  </a:cubicBezTo>
                  <a:cubicBezTo>
                    <a:pt x="2025" y="32306"/>
                    <a:pt x="2958" y="33303"/>
                    <a:pt x="4147" y="34042"/>
                  </a:cubicBezTo>
                  <a:cubicBezTo>
                    <a:pt x="5336" y="34813"/>
                    <a:pt x="6751" y="35296"/>
                    <a:pt x="8101" y="35328"/>
                  </a:cubicBezTo>
                  <a:cubicBezTo>
                    <a:pt x="8354" y="35328"/>
                    <a:pt x="8591" y="35311"/>
                    <a:pt x="8836" y="35266"/>
                  </a:cubicBezTo>
                  <a:lnTo>
                    <a:pt x="8836" y="35266"/>
                  </a:lnTo>
                  <a:cubicBezTo>
                    <a:pt x="8917" y="36116"/>
                    <a:pt x="9173" y="38690"/>
                    <a:pt x="9515" y="41242"/>
                  </a:cubicBezTo>
                  <a:cubicBezTo>
                    <a:pt x="9740" y="42817"/>
                    <a:pt x="10029" y="44392"/>
                    <a:pt x="10319" y="45582"/>
                  </a:cubicBezTo>
                  <a:cubicBezTo>
                    <a:pt x="10447" y="46193"/>
                    <a:pt x="10608" y="46675"/>
                    <a:pt x="10769" y="47060"/>
                  </a:cubicBezTo>
                  <a:cubicBezTo>
                    <a:pt x="10865" y="47221"/>
                    <a:pt x="10929" y="47382"/>
                    <a:pt x="11058" y="47510"/>
                  </a:cubicBezTo>
                  <a:cubicBezTo>
                    <a:pt x="11090" y="47575"/>
                    <a:pt x="11154" y="47639"/>
                    <a:pt x="11251" y="47671"/>
                  </a:cubicBezTo>
                  <a:cubicBezTo>
                    <a:pt x="11315" y="47703"/>
                    <a:pt x="11412" y="47735"/>
                    <a:pt x="11508" y="47735"/>
                  </a:cubicBezTo>
                  <a:lnTo>
                    <a:pt x="11604" y="47735"/>
                  </a:lnTo>
                  <a:cubicBezTo>
                    <a:pt x="11733" y="47703"/>
                    <a:pt x="11862" y="47639"/>
                    <a:pt x="11990" y="47543"/>
                  </a:cubicBezTo>
                  <a:cubicBezTo>
                    <a:pt x="12505" y="47189"/>
                    <a:pt x="13212" y="46450"/>
                    <a:pt x="14047" y="45453"/>
                  </a:cubicBezTo>
                  <a:cubicBezTo>
                    <a:pt x="15301" y="43942"/>
                    <a:pt x="16780" y="41949"/>
                    <a:pt x="18001" y="40053"/>
                  </a:cubicBezTo>
                  <a:cubicBezTo>
                    <a:pt x="18612" y="39121"/>
                    <a:pt x="19126" y="38221"/>
                    <a:pt x="19544" y="37417"/>
                  </a:cubicBezTo>
                  <a:cubicBezTo>
                    <a:pt x="19930" y="36613"/>
                    <a:pt x="20187" y="35938"/>
                    <a:pt x="20251" y="35424"/>
                  </a:cubicBezTo>
                  <a:cubicBezTo>
                    <a:pt x="20530" y="32882"/>
                    <a:pt x="20959" y="24931"/>
                    <a:pt x="20989" y="24366"/>
                  </a:cubicBezTo>
                  <a:lnTo>
                    <a:pt x="20989" y="24366"/>
                  </a:lnTo>
                  <a:lnTo>
                    <a:pt x="20991" y="24366"/>
                  </a:lnTo>
                  <a:cubicBezTo>
                    <a:pt x="20991" y="24366"/>
                    <a:pt x="21987" y="17809"/>
                    <a:pt x="21987" y="12376"/>
                  </a:cubicBezTo>
                  <a:cubicBezTo>
                    <a:pt x="21987" y="9644"/>
                    <a:pt x="21666" y="7169"/>
                    <a:pt x="20734" y="5176"/>
                  </a:cubicBezTo>
                  <a:cubicBezTo>
                    <a:pt x="19801" y="3151"/>
                    <a:pt x="18258" y="1576"/>
                    <a:pt x="15848" y="772"/>
                  </a:cubicBezTo>
                  <a:cubicBezTo>
                    <a:pt x="14337" y="258"/>
                    <a:pt x="12890" y="1"/>
                    <a:pt x="1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420;p57">
              <a:extLst>
                <a:ext uri="{FF2B5EF4-FFF2-40B4-BE49-F238E27FC236}">
                  <a16:creationId xmlns:a16="http://schemas.microsoft.com/office/drawing/2014/main" id="{657F5707-97FE-4943-A772-FD1AC38E40B3}"/>
                </a:ext>
              </a:extLst>
            </p:cNvPr>
            <p:cNvSpPr/>
            <p:nvPr/>
          </p:nvSpPr>
          <p:spPr>
            <a:xfrm>
              <a:off x="4706400" y="3568950"/>
              <a:ext cx="116550" cy="215550"/>
            </a:xfrm>
            <a:custGeom>
              <a:avLst/>
              <a:gdLst/>
              <a:ahLst/>
              <a:cxnLst/>
              <a:rect l="l" t="t" r="r" b="b"/>
              <a:pathLst>
                <a:path w="4662" h="8622" extrusionOk="0">
                  <a:moveTo>
                    <a:pt x="3089" y="1"/>
                  </a:moveTo>
                  <a:cubicBezTo>
                    <a:pt x="1847" y="1"/>
                    <a:pt x="1" y="2899"/>
                    <a:pt x="1" y="2899"/>
                  </a:cubicBezTo>
                  <a:lnTo>
                    <a:pt x="1319" y="7849"/>
                  </a:lnTo>
                  <a:cubicBezTo>
                    <a:pt x="1550" y="8377"/>
                    <a:pt x="1849" y="8621"/>
                    <a:pt x="2171" y="8621"/>
                  </a:cubicBezTo>
                  <a:cubicBezTo>
                    <a:pt x="2654" y="8621"/>
                    <a:pt x="3190" y="8074"/>
                    <a:pt x="3633" y="7110"/>
                  </a:cubicBezTo>
                  <a:cubicBezTo>
                    <a:pt x="4372" y="5503"/>
                    <a:pt x="4662" y="1002"/>
                    <a:pt x="3504" y="135"/>
                  </a:cubicBezTo>
                  <a:cubicBezTo>
                    <a:pt x="3377" y="42"/>
                    <a:pt x="3238" y="1"/>
                    <a:pt x="30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421;p57">
              <a:extLst>
                <a:ext uri="{FF2B5EF4-FFF2-40B4-BE49-F238E27FC236}">
                  <a16:creationId xmlns:a16="http://schemas.microsoft.com/office/drawing/2014/main" id="{F0038D08-6874-4DC5-8403-EA15082E8375}"/>
                </a:ext>
              </a:extLst>
            </p:cNvPr>
            <p:cNvSpPr/>
            <p:nvPr/>
          </p:nvSpPr>
          <p:spPr>
            <a:xfrm>
              <a:off x="4700775" y="3561850"/>
              <a:ext cx="118975" cy="229050"/>
            </a:xfrm>
            <a:custGeom>
              <a:avLst/>
              <a:gdLst/>
              <a:ahLst/>
              <a:cxnLst/>
              <a:rect l="l" t="t" r="r" b="b"/>
              <a:pathLst>
                <a:path w="4759" h="9162" extrusionOk="0">
                  <a:moveTo>
                    <a:pt x="3312" y="1"/>
                  </a:moveTo>
                  <a:cubicBezTo>
                    <a:pt x="2894" y="1"/>
                    <a:pt x="2508" y="226"/>
                    <a:pt x="2154" y="515"/>
                  </a:cubicBezTo>
                  <a:cubicBezTo>
                    <a:pt x="1576" y="965"/>
                    <a:pt x="1061" y="1576"/>
                    <a:pt x="676" y="2090"/>
                  </a:cubicBezTo>
                  <a:cubicBezTo>
                    <a:pt x="258" y="2604"/>
                    <a:pt x="1" y="3022"/>
                    <a:pt x="1" y="3022"/>
                  </a:cubicBezTo>
                  <a:lnTo>
                    <a:pt x="451" y="3312"/>
                  </a:lnTo>
                  <a:cubicBezTo>
                    <a:pt x="451" y="3312"/>
                    <a:pt x="483" y="3279"/>
                    <a:pt x="515" y="3215"/>
                  </a:cubicBezTo>
                  <a:cubicBezTo>
                    <a:pt x="708" y="2926"/>
                    <a:pt x="1190" y="2251"/>
                    <a:pt x="1736" y="1640"/>
                  </a:cubicBezTo>
                  <a:cubicBezTo>
                    <a:pt x="2026" y="1319"/>
                    <a:pt x="2315" y="1061"/>
                    <a:pt x="2604" y="836"/>
                  </a:cubicBezTo>
                  <a:cubicBezTo>
                    <a:pt x="2862" y="644"/>
                    <a:pt x="3119" y="547"/>
                    <a:pt x="3312" y="547"/>
                  </a:cubicBezTo>
                  <a:cubicBezTo>
                    <a:pt x="3408" y="547"/>
                    <a:pt x="3472" y="579"/>
                    <a:pt x="3569" y="611"/>
                  </a:cubicBezTo>
                  <a:cubicBezTo>
                    <a:pt x="3762" y="772"/>
                    <a:pt x="3954" y="1126"/>
                    <a:pt x="4051" y="1640"/>
                  </a:cubicBezTo>
                  <a:cubicBezTo>
                    <a:pt x="4179" y="2154"/>
                    <a:pt x="4244" y="2797"/>
                    <a:pt x="4244" y="3472"/>
                  </a:cubicBezTo>
                  <a:cubicBezTo>
                    <a:pt x="4244" y="4179"/>
                    <a:pt x="4179" y="4951"/>
                    <a:pt x="4051" y="5626"/>
                  </a:cubicBezTo>
                  <a:cubicBezTo>
                    <a:pt x="3954" y="6301"/>
                    <a:pt x="3794" y="6912"/>
                    <a:pt x="3601" y="7297"/>
                  </a:cubicBezTo>
                  <a:cubicBezTo>
                    <a:pt x="3408" y="7747"/>
                    <a:pt x="3183" y="8101"/>
                    <a:pt x="2958" y="8326"/>
                  </a:cubicBezTo>
                  <a:cubicBezTo>
                    <a:pt x="2733" y="8551"/>
                    <a:pt x="2540" y="8648"/>
                    <a:pt x="2411" y="8648"/>
                  </a:cubicBezTo>
                  <a:cubicBezTo>
                    <a:pt x="2315" y="8648"/>
                    <a:pt x="2219" y="8615"/>
                    <a:pt x="2090" y="8519"/>
                  </a:cubicBezTo>
                  <a:cubicBezTo>
                    <a:pt x="1994" y="8423"/>
                    <a:pt x="1897" y="8262"/>
                    <a:pt x="1769" y="8037"/>
                  </a:cubicBezTo>
                  <a:lnTo>
                    <a:pt x="1286" y="8230"/>
                  </a:lnTo>
                  <a:cubicBezTo>
                    <a:pt x="1415" y="8519"/>
                    <a:pt x="1576" y="8744"/>
                    <a:pt x="1769" y="8905"/>
                  </a:cubicBezTo>
                  <a:cubicBezTo>
                    <a:pt x="1929" y="9065"/>
                    <a:pt x="2154" y="9162"/>
                    <a:pt x="2411" y="9162"/>
                  </a:cubicBezTo>
                  <a:cubicBezTo>
                    <a:pt x="2733" y="9162"/>
                    <a:pt x="3054" y="8969"/>
                    <a:pt x="3344" y="8712"/>
                  </a:cubicBezTo>
                  <a:cubicBezTo>
                    <a:pt x="3633" y="8423"/>
                    <a:pt x="3890" y="8005"/>
                    <a:pt x="4115" y="7522"/>
                  </a:cubicBezTo>
                  <a:cubicBezTo>
                    <a:pt x="4308" y="7072"/>
                    <a:pt x="4469" y="6430"/>
                    <a:pt x="4597" y="5722"/>
                  </a:cubicBezTo>
                  <a:cubicBezTo>
                    <a:pt x="4694" y="5015"/>
                    <a:pt x="4758" y="4212"/>
                    <a:pt x="4758" y="3472"/>
                  </a:cubicBezTo>
                  <a:cubicBezTo>
                    <a:pt x="4758" y="2765"/>
                    <a:pt x="4726" y="2090"/>
                    <a:pt x="4565" y="1511"/>
                  </a:cubicBezTo>
                  <a:cubicBezTo>
                    <a:pt x="4437" y="965"/>
                    <a:pt x="4244" y="483"/>
                    <a:pt x="3890" y="194"/>
                  </a:cubicBezTo>
                  <a:cubicBezTo>
                    <a:pt x="3697" y="65"/>
                    <a:pt x="3504" y="1"/>
                    <a:pt x="3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422;p57">
              <a:extLst>
                <a:ext uri="{FF2B5EF4-FFF2-40B4-BE49-F238E27FC236}">
                  <a16:creationId xmlns:a16="http://schemas.microsoft.com/office/drawing/2014/main" id="{D4F29EA4-A63F-4C4B-895B-25CC9A68943B}"/>
                </a:ext>
              </a:extLst>
            </p:cNvPr>
            <p:cNvSpPr/>
            <p:nvPr/>
          </p:nvSpPr>
          <p:spPr>
            <a:xfrm>
              <a:off x="4340750" y="3605550"/>
              <a:ext cx="114950" cy="202225"/>
            </a:xfrm>
            <a:custGeom>
              <a:avLst/>
              <a:gdLst/>
              <a:ahLst/>
              <a:cxnLst/>
              <a:rect l="l" t="t" r="r" b="b"/>
              <a:pathLst>
                <a:path w="4598" h="8089" extrusionOk="0">
                  <a:moveTo>
                    <a:pt x="1349" y="0"/>
                  </a:moveTo>
                  <a:cubicBezTo>
                    <a:pt x="1235" y="0"/>
                    <a:pt x="1144" y="87"/>
                    <a:pt x="1094" y="213"/>
                  </a:cubicBezTo>
                  <a:cubicBezTo>
                    <a:pt x="1094" y="213"/>
                    <a:pt x="837" y="1339"/>
                    <a:pt x="547" y="2689"/>
                  </a:cubicBezTo>
                  <a:cubicBezTo>
                    <a:pt x="290" y="4039"/>
                    <a:pt x="1" y="5614"/>
                    <a:pt x="1" y="6546"/>
                  </a:cubicBezTo>
                  <a:cubicBezTo>
                    <a:pt x="1" y="6803"/>
                    <a:pt x="1" y="7028"/>
                    <a:pt x="97" y="7221"/>
                  </a:cubicBezTo>
                  <a:cubicBezTo>
                    <a:pt x="290" y="7575"/>
                    <a:pt x="644" y="7767"/>
                    <a:pt x="1030" y="7896"/>
                  </a:cubicBezTo>
                  <a:cubicBezTo>
                    <a:pt x="1415" y="8025"/>
                    <a:pt x="1865" y="8089"/>
                    <a:pt x="2347" y="8089"/>
                  </a:cubicBezTo>
                  <a:cubicBezTo>
                    <a:pt x="3119" y="8057"/>
                    <a:pt x="3890" y="7928"/>
                    <a:pt x="4405" y="7639"/>
                  </a:cubicBezTo>
                  <a:cubicBezTo>
                    <a:pt x="4533" y="7575"/>
                    <a:pt x="4598" y="7382"/>
                    <a:pt x="4501" y="7253"/>
                  </a:cubicBezTo>
                  <a:cubicBezTo>
                    <a:pt x="4458" y="7167"/>
                    <a:pt x="4373" y="7125"/>
                    <a:pt x="4282" y="7125"/>
                  </a:cubicBezTo>
                  <a:cubicBezTo>
                    <a:pt x="4237" y="7125"/>
                    <a:pt x="4190" y="7135"/>
                    <a:pt x="4148" y="7157"/>
                  </a:cubicBezTo>
                  <a:cubicBezTo>
                    <a:pt x="3762" y="7382"/>
                    <a:pt x="3023" y="7542"/>
                    <a:pt x="2347" y="7542"/>
                  </a:cubicBezTo>
                  <a:cubicBezTo>
                    <a:pt x="1930" y="7542"/>
                    <a:pt x="1512" y="7478"/>
                    <a:pt x="1190" y="7382"/>
                  </a:cubicBezTo>
                  <a:cubicBezTo>
                    <a:pt x="869" y="7285"/>
                    <a:pt x="644" y="7125"/>
                    <a:pt x="580" y="6996"/>
                  </a:cubicBezTo>
                  <a:cubicBezTo>
                    <a:pt x="580" y="6964"/>
                    <a:pt x="547" y="6771"/>
                    <a:pt x="547" y="6546"/>
                  </a:cubicBezTo>
                  <a:cubicBezTo>
                    <a:pt x="547" y="5710"/>
                    <a:pt x="805" y="4135"/>
                    <a:pt x="1094" y="2785"/>
                  </a:cubicBezTo>
                  <a:cubicBezTo>
                    <a:pt x="1222" y="2110"/>
                    <a:pt x="1351" y="1499"/>
                    <a:pt x="1447" y="1049"/>
                  </a:cubicBezTo>
                  <a:cubicBezTo>
                    <a:pt x="1576" y="599"/>
                    <a:pt x="1640" y="342"/>
                    <a:pt x="1640" y="342"/>
                  </a:cubicBezTo>
                  <a:cubicBezTo>
                    <a:pt x="1672" y="181"/>
                    <a:pt x="1576" y="53"/>
                    <a:pt x="1447" y="21"/>
                  </a:cubicBezTo>
                  <a:cubicBezTo>
                    <a:pt x="1413" y="7"/>
                    <a:pt x="1380" y="0"/>
                    <a:pt x="1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423;p57">
              <a:extLst>
                <a:ext uri="{FF2B5EF4-FFF2-40B4-BE49-F238E27FC236}">
                  <a16:creationId xmlns:a16="http://schemas.microsoft.com/office/drawing/2014/main" id="{6C8DEC33-439A-46D8-A9AC-075A61F6C627}"/>
                </a:ext>
              </a:extLst>
            </p:cNvPr>
            <p:cNvSpPr/>
            <p:nvPr/>
          </p:nvSpPr>
          <p:spPr>
            <a:xfrm>
              <a:off x="4360050" y="3835075"/>
              <a:ext cx="135825" cy="28150"/>
            </a:xfrm>
            <a:custGeom>
              <a:avLst/>
              <a:gdLst/>
              <a:ahLst/>
              <a:cxnLst/>
              <a:rect l="l" t="t" r="r" b="b"/>
              <a:pathLst>
                <a:path w="5433" h="1126" extrusionOk="0">
                  <a:moveTo>
                    <a:pt x="5117" y="1"/>
                  </a:moveTo>
                  <a:cubicBezTo>
                    <a:pt x="5072" y="1"/>
                    <a:pt x="5026" y="12"/>
                    <a:pt x="4983" y="33"/>
                  </a:cubicBezTo>
                  <a:cubicBezTo>
                    <a:pt x="4276" y="451"/>
                    <a:pt x="3408" y="612"/>
                    <a:pt x="2604" y="612"/>
                  </a:cubicBezTo>
                  <a:cubicBezTo>
                    <a:pt x="1993" y="612"/>
                    <a:pt x="1447" y="515"/>
                    <a:pt x="1029" y="451"/>
                  </a:cubicBezTo>
                  <a:cubicBezTo>
                    <a:pt x="836" y="419"/>
                    <a:pt x="675" y="354"/>
                    <a:pt x="547" y="354"/>
                  </a:cubicBezTo>
                  <a:cubicBezTo>
                    <a:pt x="483" y="322"/>
                    <a:pt x="450" y="322"/>
                    <a:pt x="418" y="290"/>
                  </a:cubicBezTo>
                  <a:lnTo>
                    <a:pt x="386" y="290"/>
                  </a:lnTo>
                  <a:cubicBezTo>
                    <a:pt x="359" y="285"/>
                    <a:pt x="333" y="282"/>
                    <a:pt x="309" y="282"/>
                  </a:cubicBezTo>
                  <a:cubicBezTo>
                    <a:pt x="185" y="282"/>
                    <a:pt x="91" y="349"/>
                    <a:pt x="65" y="483"/>
                  </a:cubicBezTo>
                  <a:cubicBezTo>
                    <a:pt x="0" y="612"/>
                    <a:pt x="97" y="772"/>
                    <a:pt x="225" y="804"/>
                  </a:cubicBezTo>
                  <a:cubicBezTo>
                    <a:pt x="258" y="804"/>
                    <a:pt x="1318" y="1126"/>
                    <a:pt x="2604" y="1126"/>
                  </a:cubicBezTo>
                  <a:cubicBezTo>
                    <a:pt x="3472" y="1126"/>
                    <a:pt x="4436" y="997"/>
                    <a:pt x="5240" y="483"/>
                  </a:cubicBezTo>
                  <a:cubicBezTo>
                    <a:pt x="5369" y="419"/>
                    <a:pt x="5433" y="258"/>
                    <a:pt x="5336" y="129"/>
                  </a:cubicBezTo>
                  <a:cubicBezTo>
                    <a:pt x="5294" y="44"/>
                    <a:pt x="5208" y="1"/>
                    <a:pt x="5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424;p57">
              <a:extLst>
                <a:ext uri="{FF2B5EF4-FFF2-40B4-BE49-F238E27FC236}">
                  <a16:creationId xmlns:a16="http://schemas.microsoft.com/office/drawing/2014/main" id="{46F37363-4805-401F-AD64-B63792555027}"/>
                </a:ext>
              </a:extLst>
            </p:cNvPr>
            <p:cNvSpPr/>
            <p:nvPr/>
          </p:nvSpPr>
          <p:spPr>
            <a:xfrm>
              <a:off x="4480600" y="3605250"/>
              <a:ext cx="28950" cy="57875"/>
            </a:xfrm>
            <a:custGeom>
              <a:avLst/>
              <a:gdLst/>
              <a:ahLst/>
              <a:cxnLst/>
              <a:rect l="l" t="t" r="r" b="b"/>
              <a:pathLst>
                <a:path w="1158" h="2315" extrusionOk="0">
                  <a:moveTo>
                    <a:pt x="579" y="0"/>
                  </a:moveTo>
                  <a:cubicBezTo>
                    <a:pt x="257" y="0"/>
                    <a:pt x="0" y="515"/>
                    <a:pt x="0" y="1158"/>
                  </a:cubicBezTo>
                  <a:cubicBezTo>
                    <a:pt x="0" y="1801"/>
                    <a:pt x="257" y="2315"/>
                    <a:pt x="579" y="2315"/>
                  </a:cubicBezTo>
                  <a:cubicBezTo>
                    <a:pt x="900" y="2315"/>
                    <a:pt x="1157" y="1801"/>
                    <a:pt x="1157" y="1158"/>
                  </a:cubicBezTo>
                  <a:cubicBezTo>
                    <a:pt x="1157" y="515"/>
                    <a:pt x="900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425;p57">
              <a:extLst>
                <a:ext uri="{FF2B5EF4-FFF2-40B4-BE49-F238E27FC236}">
                  <a16:creationId xmlns:a16="http://schemas.microsoft.com/office/drawing/2014/main" id="{CCC4F023-6857-462C-B302-6B979F6FDB8F}"/>
                </a:ext>
              </a:extLst>
            </p:cNvPr>
            <p:cNvSpPr/>
            <p:nvPr/>
          </p:nvSpPr>
          <p:spPr>
            <a:xfrm>
              <a:off x="4305400" y="3586775"/>
              <a:ext cx="29750" cy="57875"/>
            </a:xfrm>
            <a:custGeom>
              <a:avLst/>
              <a:gdLst/>
              <a:ahLst/>
              <a:cxnLst/>
              <a:rect l="l" t="t" r="r" b="b"/>
              <a:pathLst>
                <a:path w="1190" h="2315" extrusionOk="0">
                  <a:moveTo>
                    <a:pt x="611" y="0"/>
                  </a:moveTo>
                  <a:cubicBezTo>
                    <a:pt x="290" y="0"/>
                    <a:pt x="1" y="514"/>
                    <a:pt x="1" y="1157"/>
                  </a:cubicBezTo>
                  <a:cubicBezTo>
                    <a:pt x="1" y="1800"/>
                    <a:pt x="290" y="2315"/>
                    <a:pt x="611" y="2315"/>
                  </a:cubicBezTo>
                  <a:cubicBezTo>
                    <a:pt x="933" y="2315"/>
                    <a:pt x="1190" y="1800"/>
                    <a:pt x="1190" y="1157"/>
                  </a:cubicBezTo>
                  <a:cubicBezTo>
                    <a:pt x="1190" y="514"/>
                    <a:pt x="933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426;p57">
              <a:extLst>
                <a:ext uri="{FF2B5EF4-FFF2-40B4-BE49-F238E27FC236}">
                  <a16:creationId xmlns:a16="http://schemas.microsoft.com/office/drawing/2014/main" id="{9B465026-8490-4C24-841E-4758FD095DF4}"/>
                </a:ext>
              </a:extLst>
            </p:cNvPr>
            <p:cNvSpPr/>
            <p:nvPr/>
          </p:nvSpPr>
          <p:spPr>
            <a:xfrm>
              <a:off x="4276475" y="3539350"/>
              <a:ext cx="94850" cy="24950"/>
            </a:xfrm>
            <a:custGeom>
              <a:avLst/>
              <a:gdLst/>
              <a:ahLst/>
              <a:cxnLst/>
              <a:rect l="l" t="t" r="r" b="b"/>
              <a:pathLst>
                <a:path w="3794" h="998" extrusionOk="0">
                  <a:moveTo>
                    <a:pt x="1833" y="1"/>
                  </a:moveTo>
                  <a:cubicBezTo>
                    <a:pt x="804" y="1"/>
                    <a:pt x="161" y="483"/>
                    <a:pt x="129" y="515"/>
                  </a:cubicBezTo>
                  <a:cubicBezTo>
                    <a:pt x="33" y="611"/>
                    <a:pt x="0" y="772"/>
                    <a:pt x="97" y="901"/>
                  </a:cubicBezTo>
                  <a:cubicBezTo>
                    <a:pt x="153" y="957"/>
                    <a:pt x="231" y="991"/>
                    <a:pt x="305" y="991"/>
                  </a:cubicBezTo>
                  <a:cubicBezTo>
                    <a:pt x="358" y="991"/>
                    <a:pt x="410" y="973"/>
                    <a:pt x="450" y="933"/>
                  </a:cubicBezTo>
                  <a:cubicBezTo>
                    <a:pt x="483" y="933"/>
                    <a:pt x="997" y="547"/>
                    <a:pt x="1833" y="547"/>
                  </a:cubicBezTo>
                  <a:cubicBezTo>
                    <a:pt x="2250" y="547"/>
                    <a:pt x="2797" y="644"/>
                    <a:pt x="3376" y="965"/>
                  </a:cubicBezTo>
                  <a:cubicBezTo>
                    <a:pt x="3418" y="986"/>
                    <a:pt x="3465" y="997"/>
                    <a:pt x="3510" y="997"/>
                  </a:cubicBezTo>
                  <a:cubicBezTo>
                    <a:pt x="3601" y="997"/>
                    <a:pt x="3686" y="954"/>
                    <a:pt x="3729" y="869"/>
                  </a:cubicBezTo>
                  <a:cubicBezTo>
                    <a:pt x="3793" y="740"/>
                    <a:pt x="3761" y="547"/>
                    <a:pt x="3633" y="483"/>
                  </a:cubicBezTo>
                  <a:cubicBezTo>
                    <a:pt x="2958" y="129"/>
                    <a:pt x="2347" y="1"/>
                    <a:pt x="1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427;p57">
              <a:extLst>
                <a:ext uri="{FF2B5EF4-FFF2-40B4-BE49-F238E27FC236}">
                  <a16:creationId xmlns:a16="http://schemas.microsoft.com/office/drawing/2014/main" id="{317401DD-E1A3-4A51-85D7-0A5A14D80A51}"/>
                </a:ext>
              </a:extLst>
            </p:cNvPr>
            <p:cNvSpPr/>
            <p:nvPr/>
          </p:nvSpPr>
          <p:spPr>
            <a:xfrm>
              <a:off x="4443625" y="3548200"/>
              <a:ext cx="135025" cy="38000"/>
            </a:xfrm>
            <a:custGeom>
              <a:avLst/>
              <a:gdLst/>
              <a:ahLst/>
              <a:cxnLst/>
              <a:rect l="l" t="t" r="r" b="b"/>
              <a:pathLst>
                <a:path w="5401" h="1520" extrusionOk="0">
                  <a:moveTo>
                    <a:pt x="2636" y="0"/>
                  </a:moveTo>
                  <a:cubicBezTo>
                    <a:pt x="1318" y="0"/>
                    <a:pt x="225" y="579"/>
                    <a:pt x="193" y="579"/>
                  </a:cubicBezTo>
                  <a:cubicBezTo>
                    <a:pt x="65" y="643"/>
                    <a:pt x="0" y="804"/>
                    <a:pt x="65" y="932"/>
                  </a:cubicBezTo>
                  <a:cubicBezTo>
                    <a:pt x="112" y="1027"/>
                    <a:pt x="211" y="1086"/>
                    <a:pt x="310" y="1086"/>
                  </a:cubicBezTo>
                  <a:cubicBezTo>
                    <a:pt x="347" y="1086"/>
                    <a:pt x="384" y="1078"/>
                    <a:pt x="418" y="1061"/>
                  </a:cubicBezTo>
                  <a:lnTo>
                    <a:pt x="450" y="1061"/>
                  </a:lnTo>
                  <a:cubicBezTo>
                    <a:pt x="547" y="997"/>
                    <a:pt x="1543" y="547"/>
                    <a:pt x="2636" y="547"/>
                  </a:cubicBezTo>
                  <a:cubicBezTo>
                    <a:pt x="3408" y="547"/>
                    <a:pt x="4243" y="740"/>
                    <a:pt x="4919" y="1447"/>
                  </a:cubicBezTo>
                  <a:cubicBezTo>
                    <a:pt x="4983" y="1495"/>
                    <a:pt x="5055" y="1519"/>
                    <a:pt x="5123" y="1519"/>
                  </a:cubicBezTo>
                  <a:cubicBezTo>
                    <a:pt x="5192" y="1519"/>
                    <a:pt x="5256" y="1495"/>
                    <a:pt x="5304" y="1447"/>
                  </a:cubicBezTo>
                  <a:cubicBezTo>
                    <a:pt x="5401" y="1318"/>
                    <a:pt x="5401" y="1157"/>
                    <a:pt x="5304" y="1061"/>
                  </a:cubicBezTo>
                  <a:cubicBezTo>
                    <a:pt x="4501" y="257"/>
                    <a:pt x="3504" y="0"/>
                    <a:pt x="2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428;p57">
              <a:extLst>
                <a:ext uri="{FF2B5EF4-FFF2-40B4-BE49-F238E27FC236}">
                  <a16:creationId xmlns:a16="http://schemas.microsoft.com/office/drawing/2014/main" id="{F0DB7B6E-C5E6-4DB4-B84D-D751A256717A}"/>
                </a:ext>
              </a:extLst>
            </p:cNvPr>
            <p:cNvSpPr/>
            <p:nvPr/>
          </p:nvSpPr>
          <p:spPr>
            <a:xfrm>
              <a:off x="4481400" y="4034375"/>
              <a:ext cx="855050" cy="1335625"/>
            </a:xfrm>
            <a:custGeom>
              <a:avLst/>
              <a:gdLst/>
              <a:ahLst/>
              <a:cxnLst/>
              <a:rect l="l" t="t" r="r" b="b"/>
              <a:pathLst>
                <a:path w="34202" h="53425" extrusionOk="0">
                  <a:moveTo>
                    <a:pt x="14530" y="1"/>
                  </a:moveTo>
                  <a:lnTo>
                    <a:pt x="6236" y="5690"/>
                  </a:lnTo>
                  <a:cubicBezTo>
                    <a:pt x="6236" y="5690"/>
                    <a:pt x="6076" y="13855"/>
                    <a:pt x="4468" y="19384"/>
                  </a:cubicBezTo>
                  <a:cubicBezTo>
                    <a:pt x="2990" y="24559"/>
                    <a:pt x="322" y="50275"/>
                    <a:pt x="0" y="53425"/>
                  </a:cubicBezTo>
                  <a:lnTo>
                    <a:pt x="26809" y="53425"/>
                  </a:lnTo>
                  <a:cubicBezTo>
                    <a:pt x="27452" y="49760"/>
                    <a:pt x="33334" y="15366"/>
                    <a:pt x="33463" y="14273"/>
                  </a:cubicBezTo>
                  <a:cubicBezTo>
                    <a:pt x="33591" y="13116"/>
                    <a:pt x="34202" y="11219"/>
                    <a:pt x="33173" y="10930"/>
                  </a:cubicBezTo>
                  <a:cubicBezTo>
                    <a:pt x="32145" y="10640"/>
                    <a:pt x="14530" y="1"/>
                    <a:pt x="14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429;p57">
              <a:extLst>
                <a:ext uri="{FF2B5EF4-FFF2-40B4-BE49-F238E27FC236}">
                  <a16:creationId xmlns:a16="http://schemas.microsoft.com/office/drawing/2014/main" id="{947C02BB-4C80-4766-A503-2F911285243F}"/>
                </a:ext>
              </a:extLst>
            </p:cNvPr>
            <p:cNvSpPr/>
            <p:nvPr/>
          </p:nvSpPr>
          <p:spPr>
            <a:xfrm>
              <a:off x="4474150" y="4027550"/>
              <a:ext cx="858300" cy="1348875"/>
            </a:xfrm>
            <a:custGeom>
              <a:avLst/>
              <a:gdLst/>
              <a:ahLst/>
              <a:cxnLst/>
              <a:rect l="l" t="t" r="r" b="b"/>
              <a:pathLst>
                <a:path w="34332" h="53955" extrusionOk="0">
                  <a:moveTo>
                    <a:pt x="14844" y="592"/>
                  </a:moveTo>
                  <a:lnTo>
                    <a:pt x="14844" y="592"/>
                  </a:lnTo>
                  <a:cubicBezTo>
                    <a:pt x="15659" y="1084"/>
                    <a:pt x="19592" y="3463"/>
                    <a:pt x="23627" y="5867"/>
                  </a:cubicBezTo>
                  <a:cubicBezTo>
                    <a:pt x="25877" y="7217"/>
                    <a:pt x="28192" y="8567"/>
                    <a:pt x="29992" y="9596"/>
                  </a:cubicBezTo>
                  <a:cubicBezTo>
                    <a:pt x="30892" y="10110"/>
                    <a:pt x="31663" y="10560"/>
                    <a:pt x="32242" y="10881"/>
                  </a:cubicBezTo>
                  <a:cubicBezTo>
                    <a:pt x="32531" y="11042"/>
                    <a:pt x="32788" y="11171"/>
                    <a:pt x="32949" y="11267"/>
                  </a:cubicBezTo>
                  <a:cubicBezTo>
                    <a:pt x="33142" y="11363"/>
                    <a:pt x="33270" y="11428"/>
                    <a:pt x="33399" y="11460"/>
                  </a:cubicBezTo>
                  <a:cubicBezTo>
                    <a:pt x="33528" y="11492"/>
                    <a:pt x="33624" y="11588"/>
                    <a:pt x="33688" y="11717"/>
                  </a:cubicBezTo>
                  <a:cubicBezTo>
                    <a:pt x="33753" y="11846"/>
                    <a:pt x="33785" y="12071"/>
                    <a:pt x="33785" y="12328"/>
                  </a:cubicBezTo>
                  <a:cubicBezTo>
                    <a:pt x="33785" y="12971"/>
                    <a:pt x="33560" y="13839"/>
                    <a:pt x="33495" y="14514"/>
                  </a:cubicBezTo>
                  <a:cubicBezTo>
                    <a:pt x="33463" y="14642"/>
                    <a:pt x="33367" y="15317"/>
                    <a:pt x="33174" y="16346"/>
                  </a:cubicBezTo>
                  <a:cubicBezTo>
                    <a:pt x="31977" y="23589"/>
                    <a:pt x="27572" y="49372"/>
                    <a:pt x="26880" y="53441"/>
                  </a:cubicBezTo>
                  <a:lnTo>
                    <a:pt x="577" y="53441"/>
                  </a:lnTo>
                  <a:cubicBezTo>
                    <a:pt x="785" y="51406"/>
                    <a:pt x="1494" y="44536"/>
                    <a:pt x="2347" y="37465"/>
                  </a:cubicBezTo>
                  <a:cubicBezTo>
                    <a:pt x="2797" y="33736"/>
                    <a:pt x="3280" y="29943"/>
                    <a:pt x="3762" y="26761"/>
                  </a:cubicBezTo>
                  <a:cubicBezTo>
                    <a:pt x="4212" y="23578"/>
                    <a:pt x="4662" y="20975"/>
                    <a:pt x="5015" y="19721"/>
                  </a:cubicBezTo>
                  <a:cubicBezTo>
                    <a:pt x="6529" y="14557"/>
                    <a:pt x="6755" y="7200"/>
                    <a:pt x="6781" y="6102"/>
                  </a:cubicBezTo>
                  <a:lnTo>
                    <a:pt x="6781" y="6102"/>
                  </a:lnTo>
                  <a:lnTo>
                    <a:pt x="14844" y="592"/>
                  </a:lnTo>
                  <a:close/>
                  <a:moveTo>
                    <a:pt x="14803" y="0"/>
                  </a:moveTo>
                  <a:cubicBezTo>
                    <a:pt x="14755" y="0"/>
                    <a:pt x="14707" y="16"/>
                    <a:pt x="14659" y="49"/>
                  </a:cubicBezTo>
                  <a:lnTo>
                    <a:pt x="6366" y="5738"/>
                  </a:lnTo>
                  <a:cubicBezTo>
                    <a:pt x="6301" y="5770"/>
                    <a:pt x="6237" y="5867"/>
                    <a:pt x="6237" y="5963"/>
                  </a:cubicBezTo>
                  <a:cubicBezTo>
                    <a:pt x="6237" y="5963"/>
                    <a:pt x="6237" y="6445"/>
                    <a:pt x="6205" y="7313"/>
                  </a:cubicBezTo>
                  <a:cubicBezTo>
                    <a:pt x="6076" y="9853"/>
                    <a:pt x="5690" y="15478"/>
                    <a:pt x="4501" y="19560"/>
                  </a:cubicBezTo>
                  <a:cubicBezTo>
                    <a:pt x="4115" y="20910"/>
                    <a:pt x="3698" y="23482"/>
                    <a:pt x="3215" y="26664"/>
                  </a:cubicBezTo>
                  <a:cubicBezTo>
                    <a:pt x="1833" y="36243"/>
                    <a:pt x="258" y="51287"/>
                    <a:pt x="33" y="53666"/>
                  </a:cubicBezTo>
                  <a:cubicBezTo>
                    <a:pt x="1" y="53730"/>
                    <a:pt x="33" y="53826"/>
                    <a:pt x="97" y="53891"/>
                  </a:cubicBezTo>
                  <a:cubicBezTo>
                    <a:pt x="129" y="53923"/>
                    <a:pt x="226" y="53955"/>
                    <a:pt x="290" y="53955"/>
                  </a:cubicBezTo>
                  <a:lnTo>
                    <a:pt x="27099" y="53955"/>
                  </a:lnTo>
                  <a:cubicBezTo>
                    <a:pt x="27227" y="53955"/>
                    <a:pt x="27356" y="53859"/>
                    <a:pt x="27356" y="53730"/>
                  </a:cubicBezTo>
                  <a:cubicBezTo>
                    <a:pt x="27677" y="51930"/>
                    <a:pt x="29317" y="42415"/>
                    <a:pt x="30892" y="33222"/>
                  </a:cubicBezTo>
                  <a:cubicBezTo>
                    <a:pt x="31663" y="28625"/>
                    <a:pt x="32435" y="24093"/>
                    <a:pt x="33013" y="20653"/>
                  </a:cubicBezTo>
                  <a:cubicBezTo>
                    <a:pt x="33303" y="18950"/>
                    <a:pt x="33528" y="17503"/>
                    <a:pt x="33720" y="16442"/>
                  </a:cubicBezTo>
                  <a:cubicBezTo>
                    <a:pt x="33881" y="15382"/>
                    <a:pt x="34010" y="14739"/>
                    <a:pt x="34010" y="14578"/>
                  </a:cubicBezTo>
                  <a:cubicBezTo>
                    <a:pt x="34106" y="13967"/>
                    <a:pt x="34299" y="13067"/>
                    <a:pt x="34331" y="12328"/>
                  </a:cubicBezTo>
                  <a:cubicBezTo>
                    <a:pt x="34331" y="12039"/>
                    <a:pt x="34267" y="11749"/>
                    <a:pt x="34170" y="11492"/>
                  </a:cubicBezTo>
                  <a:cubicBezTo>
                    <a:pt x="34042" y="11235"/>
                    <a:pt x="33849" y="11010"/>
                    <a:pt x="33528" y="10946"/>
                  </a:cubicBezTo>
                  <a:cubicBezTo>
                    <a:pt x="33528" y="10946"/>
                    <a:pt x="33367" y="10881"/>
                    <a:pt x="33206" y="10785"/>
                  </a:cubicBezTo>
                  <a:cubicBezTo>
                    <a:pt x="31824" y="10110"/>
                    <a:pt x="27259" y="7410"/>
                    <a:pt x="23048" y="4902"/>
                  </a:cubicBezTo>
                  <a:cubicBezTo>
                    <a:pt x="20927" y="3649"/>
                    <a:pt x="18902" y="2427"/>
                    <a:pt x="17423" y="1527"/>
                  </a:cubicBezTo>
                  <a:cubicBezTo>
                    <a:pt x="16684" y="1077"/>
                    <a:pt x="16073" y="724"/>
                    <a:pt x="15623" y="466"/>
                  </a:cubicBezTo>
                  <a:cubicBezTo>
                    <a:pt x="15205" y="209"/>
                    <a:pt x="14948" y="49"/>
                    <a:pt x="14948" y="49"/>
                  </a:cubicBezTo>
                  <a:cubicBezTo>
                    <a:pt x="14900" y="16"/>
                    <a:pt x="14852" y="0"/>
                    <a:pt x="14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430;p57">
              <a:extLst>
                <a:ext uri="{FF2B5EF4-FFF2-40B4-BE49-F238E27FC236}">
                  <a16:creationId xmlns:a16="http://schemas.microsoft.com/office/drawing/2014/main" id="{E8FA3C9D-DF17-4136-81AD-A283F3FCF463}"/>
                </a:ext>
              </a:extLst>
            </p:cNvPr>
            <p:cNvSpPr/>
            <p:nvPr/>
          </p:nvSpPr>
          <p:spPr>
            <a:xfrm>
              <a:off x="4637300" y="3848750"/>
              <a:ext cx="257975" cy="516750"/>
            </a:xfrm>
            <a:custGeom>
              <a:avLst/>
              <a:gdLst/>
              <a:ahLst/>
              <a:cxnLst/>
              <a:rect l="l" t="t" r="r" b="b"/>
              <a:pathLst>
                <a:path w="10319" h="20670" extrusionOk="0">
                  <a:moveTo>
                    <a:pt x="9322" y="0"/>
                  </a:moveTo>
                  <a:lnTo>
                    <a:pt x="0" y="13115"/>
                  </a:lnTo>
                  <a:lnTo>
                    <a:pt x="2475" y="20669"/>
                  </a:lnTo>
                  <a:lnTo>
                    <a:pt x="10319" y="7586"/>
                  </a:lnTo>
                  <a:lnTo>
                    <a:pt x="93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431;p57">
              <a:extLst>
                <a:ext uri="{FF2B5EF4-FFF2-40B4-BE49-F238E27FC236}">
                  <a16:creationId xmlns:a16="http://schemas.microsoft.com/office/drawing/2014/main" id="{310F172C-A47D-4592-B24F-6D5E2F2DC40F}"/>
                </a:ext>
              </a:extLst>
            </p:cNvPr>
            <p:cNvSpPr/>
            <p:nvPr/>
          </p:nvSpPr>
          <p:spPr>
            <a:xfrm>
              <a:off x="4630050" y="3842025"/>
              <a:ext cx="272450" cy="530700"/>
            </a:xfrm>
            <a:custGeom>
              <a:avLst/>
              <a:gdLst/>
              <a:ahLst/>
              <a:cxnLst/>
              <a:rect l="l" t="t" r="r" b="b"/>
              <a:pathLst>
                <a:path w="10898" h="21228" extrusionOk="0">
                  <a:moveTo>
                    <a:pt x="9419" y="976"/>
                  </a:moveTo>
                  <a:lnTo>
                    <a:pt x="10351" y="7791"/>
                  </a:lnTo>
                  <a:lnTo>
                    <a:pt x="2830" y="20295"/>
                  </a:lnTo>
                  <a:lnTo>
                    <a:pt x="595" y="13433"/>
                  </a:lnTo>
                  <a:lnTo>
                    <a:pt x="9419" y="976"/>
                  </a:lnTo>
                  <a:close/>
                  <a:moveTo>
                    <a:pt x="9586" y="0"/>
                  </a:moveTo>
                  <a:cubicBezTo>
                    <a:pt x="9502" y="0"/>
                    <a:pt x="9435" y="36"/>
                    <a:pt x="9387" y="109"/>
                  </a:cubicBezTo>
                  <a:lnTo>
                    <a:pt x="65" y="13223"/>
                  </a:lnTo>
                  <a:cubicBezTo>
                    <a:pt x="1" y="13288"/>
                    <a:pt x="1" y="13384"/>
                    <a:pt x="33" y="13448"/>
                  </a:cubicBezTo>
                  <a:lnTo>
                    <a:pt x="2508" y="21035"/>
                  </a:lnTo>
                  <a:cubicBezTo>
                    <a:pt x="2540" y="21131"/>
                    <a:pt x="2637" y="21195"/>
                    <a:pt x="2733" y="21227"/>
                  </a:cubicBezTo>
                  <a:cubicBezTo>
                    <a:pt x="2830" y="21227"/>
                    <a:pt x="2926" y="21195"/>
                    <a:pt x="2990" y="21099"/>
                  </a:cubicBezTo>
                  <a:lnTo>
                    <a:pt x="10866" y="7984"/>
                  </a:lnTo>
                  <a:cubicBezTo>
                    <a:pt x="10898" y="7920"/>
                    <a:pt x="10898" y="7855"/>
                    <a:pt x="10898" y="7823"/>
                  </a:cubicBezTo>
                  <a:lnTo>
                    <a:pt x="9869" y="237"/>
                  </a:lnTo>
                  <a:cubicBezTo>
                    <a:pt x="9869" y="141"/>
                    <a:pt x="9773" y="44"/>
                    <a:pt x="9676" y="12"/>
                  </a:cubicBezTo>
                  <a:cubicBezTo>
                    <a:pt x="9644" y="4"/>
                    <a:pt x="9614" y="0"/>
                    <a:pt x="9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432;p57">
              <a:extLst>
                <a:ext uri="{FF2B5EF4-FFF2-40B4-BE49-F238E27FC236}">
                  <a16:creationId xmlns:a16="http://schemas.microsoft.com/office/drawing/2014/main" id="{52F7BC8D-DBF1-4A64-AB5C-CB754BE108E2}"/>
                </a:ext>
              </a:extLst>
            </p:cNvPr>
            <p:cNvSpPr/>
            <p:nvPr/>
          </p:nvSpPr>
          <p:spPr>
            <a:xfrm>
              <a:off x="4855875" y="4281900"/>
              <a:ext cx="512725" cy="946675"/>
            </a:xfrm>
            <a:custGeom>
              <a:avLst/>
              <a:gdLst/>
              <a:ahLst/>
              <a:cxnLst/>
              <a:rect l="l" t="t" r="r" b="b"/>
              <a:pathLst>
                <a:path w="20509" h="37867" extrusionOk="0">
                  <a:moveTo>
                    <a:pt x="15558" y="0"/>
                  </a:moveTo>
                  <a:lnTo>
                    <a:pt x="5658" y="7715"/>
                  </a:lnTo>
                  <a:lnTo>
                    <a:pt x="1" y="27837"/>
                  </a:lnTo>
                  <a:lnTo>
                    <a:pt x="8294" y="37866"/>
                  </a:lnTo>
                  <a:cubicBezTo>
                    <a:pt x="8294" y="37866"/>
                    <a:pt x="15269" y="25041"/>
                    <a:pt x="17744" y="16330"/>
                  </a:cubicBezTo>
                  <a:cubicBezTo>
                    <a:pt x="20219" y="7586"/>
                    <a:pt x="20509" y="2765"/>
                    <a:pt x="18934" y="1768"/>
                  </a:cubicBezTo>
                  <a:cubicBezTo>
                    <a:pt x="17326" y="739"/>
                    <a:pt x="15558" y="0"/>
                    <a:pt x="15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433;p57">
              <a:extLst>
                <a:ext uri="{FF2B5EF4-FFF2-40B4-BE49-F238E27FC236}">
                  <a16:creationId xmlns:a16="http://schemas.microsoft.com/office/drawing/2014/main" id="{6FBED327-5DA6-426E-B248-4155DBD83566}"/>
                </a:ext>
              </a:extLst>
            </p:cNvPr>
            <p:cNvSpPr/>
            <p:nvPr/>
          </p:nvSpPr>
          <p:spPr>
            <a:xfrm>
              <a:off x="4848650" y="4276275"/>
              <a:ext cx="511925" cy="959025"/>
            </a:xfrm>
            <a:custGeom>
              <a:avLst/>
              <a:gdLst/>
              <a:ahLst/>
              <a:cxnLst/>
              <a:rect l="l" t="t" r="r" b="b"/>
              <a:pathLst>
                <a:path w="20477" h="38361" extrusionOk="0">
                  <a:moveTo>
                    <a:pt x="15976" y="0"/>
                  </a:moveTo>
                  <a:lnTo>
                    <a:pt x="15751" y="482"/>
                  </a:lnTo>
                  <a:cubicBezTo>
                    <a:pt x="15751" y="482"/>
                    <a:pt x="15847" y="514"/>
                    <a:pt x="16040" y="611"/>
                  </a:cubicBezTo>
                  <a:cubicBezTo>
                    <a:pt x="16619" y="868"/>
                    <a:pt x="17873" y="1447"/>
                    <a:pt x="19062" y="2218"/>
                  </a:cubicBezTo>
                  <a:cubicBezTo>
                    <a:pt x="19319" y="2379"/>
                    <a:pt x="19544" y="2668"/>
                    <a:pt x="19705" y="3182"/>
                  </a:cubicBezTo>
                  <a:cubicBezTo>
                    <a:pt x="19866" y="3665"/>
                    <a:pt x="19930" y="4307"/>
                    <a:pt x="19930" y="5143"/>
                  </a:cubicBezTo>
                  <a:cubicBezTo>
                    <a:pt x="19930" y="7554"/>
                    <a:pt x="19255" y="11315"/>
                    <a:pt x="17776" y="16458"/>
                  </a:cubicBezTo>
                  <a:cubicBezTo>
                    <a:pt x="16555" y="20798"/>
                    <a:pt x="14208" y="26198"/>
                    <a:pt x="12151" y="30473"/>
                  </a:cubicBezTo>
                  <a:cubicBezTo>
                    <a:pt x="11122" y="32627"/>
                    <a:pt x="10158" y="34491"/>
                    <a:pt x="9483" y="35841"/>
                  </a:cubicBezTo>
                  <a:cubicBezTo>
                    <a:pt x="9129" y="36516"/>
                    <a:pt x="8840" y="37031"/>
                    <a:pt x="8647" y="37416"/>
                  </a:cubicBezTo>
                  <a:cubicBezTo>
                    <a:pt x="8603" y="37497"/>
                    <a:pt x="8564" y="37569"/>
                    <a:pt x="8530" y="37633"/>
                  </a:cubicBezTo>
                  <a:lnTo>
                    <a:pt x="8530" y="37633"/>
                  </a:lnTo>
                  <a:lnTo>
                    <a:pt x="579" y="27998"/>
                  </a:lnTo>
                  <a:lnTo>
                    <a:pt x="6204" y="8036"/>
                  </a:lnTo>
                  <a:lnTo>
                    <a:pt x="5690" y="7876"/>
                  </a:lnTo>
                  <a:lnTo>
                    <a:pt x="32" y="27966"/>
                  </a:lnTo>
                  <a:cubicBezTo>
                    <a:pt x="0" y="28062"/>
                    <a:pt x="0" y="28159"/>
                    <a:pt x="65" y="28223"/>
                  </a:cubicBezTo>
                  <a:lnTo>
                    <a:pt x="8358" y="38252"/>
                  </a:lnTo>
                  <a:cubicBezTo>
                    <a:pt x="8406" y="38324"/>
                    <a:pt x="8472" y="38361"/>
                    <a:pt x="8543" y="38361"/>
                  </a:cubicBezTo>
                  <a:cubicBezTo>
                    <a:pt x="8567" y="38361"/>
                    <a:pt x="8591" y="38357"/>
                    <a:pt x="8615" y="38349"/>
                  </a:cubicBezTo>
                  <a:cubicBezTo>
                    <a:pt x="8679" y="38349"/>
                    <a:pt x="8776" y="38316"/>
                    <a:pt x="8808" y="38220"/>
                  </a:cubicBezTo>
                  <a:cubicBezTo>
                    <a:pt x="8808" y="38220"/>
                    <a:pt x="15815" y="25394"/>
                    <a:pt x="18290" y="16619"/>
                  </a:cubicBezTo>
                  <a:cubicBezTo>
                    <a:pt x="19769" y="11444"/>
                    <a:pt x="20476" y="7651"/>
                    <a:pt x="20476" y="5143"/>
                  </a:cubicBezTo>
                  <a:cubicBezTo>
                    <a:pt x="20476" y="4275"/>
                    <a:pt x="20380" y="3568"/>
                    <a:pt x="20219" y="2990"/>
                  </a:cubicBezTo>
                  <a:cubicBezTo>
                    <a:pt x="20026" y="2443"/>
                    <a:pt x="19737" y="1993"/>
                    <a:pt x="19351" y="1768"/>
                  </a:cubicBezTo>
                  <a:cubicBezTo>
                    <a:pt x="17712" y="707"/>
                    <a:pt x="15976" y="0"/>
                    <a:pt x="15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434;p57">
              <a:extLst>
                <a:ext uri="{FF2B5EF4-FFF2-40B4-BE49-F238E27FC236}">
                  <a16:creationId xmlns:a16="http://schemas.microsoft.com/office/drawing/2014/main" id="{6698D0C4-E945-483D-8A02-3787A400F046}"/>
                </a:ext>
              </a:extLst>
            </p:cNvPr>
            <p:cNvSpPr/>
            <p:nvPr/>
          </p:nvSpPr>
          <p:spPr>
            <a:xfrm>
              <a:off x="4716850" y="4919150"/>
              <a:ext cx="404250" cy="407825"/>
            </a:xfrm>
            <a:custGeom>
              <a:avLst/>
              <a:gdLst/>
              <a:ahLst/>
              <a:cxnLst/>
              <a:rect l="l" t="t" r="r" b="b"/>
              <a:pathLst>
                <a:path w="16170" h="16313" extrusionOk="0">
                  <a:moveTo>
                    <a:pt x="5562" y="161"/>
                  </a:moveTo>
                  <a:cubicBezTo>
                    <a:pt x="5562" y="161"/>
                    <a:pt x="290" y="2765"/>
                    <a:pt x="161" y="4372"/>
                  </a:cubicBezTo>
                  <a:cubicBezTo>
                    <a:pt x="1" y="5980"/>
                    <a:pt x="4661" y="10930"/>
                    <a:pt x="5851" y="13116"/>
                  </a:cubicBezTo>
                  <a:cubicBezTo>
                    <a:pt x="6773" y="14857"/>
                    <a:pt x="7980" y="16313"/>
                    <a:pt x="9685" y="16313"/>
                  </a:cubicBezTo>
                  <a:cubicBezTo>
                    <a:pt x="10120" y="16313"/>
                    <a:pt x="10587" y="16218"/>
                    <a:pt x="11090" y="16009"/>
                  </a:cubicBezTo>
                  <a:cubicBezTo>
                    <a:pt x="13566" y="15012"/>
                    <a:pt x="16169" y="12248"/>
                    <a:pt x="16169" y="9773"/>
                  </a:cubicBezTo>
                  <a:cubicBezTo>
                    <a:pt x="16169" y="7298"/>
                    <a:pt x="12537" y="3504"/>
                    <a:pt x="9933" y="1737"/>
                  </a:cubicBezTo>
                  <a:cubicBezTo>
                    <a:pt x="7297" y="1"/>
                    <a:pt x="6429" y="290"/>
                    <a:pt x="5562" y="1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435;p57">
              <a:extLst>
                <a:ext uri="{FF2B5EF4-FFF2-40B4-BE49-F238E27FC236}">
                  <a16:creationId xmlns:a16="http://schemas.microsoft.com/office/drawing/2014/main" id="{AB16A159-8A7C-4506-AA28-19E2F46B14FC}"/>
                </a:ext>
              </a:extLst>
            </p:cNvPr>
            <p:cNvSpPr/>
            <p:nvPr/>
          </p:nvSpPr>
          <p:spPr>
            <a:xfrm>
              <a:off x="4714450" y="4915950"/>
              <a:ext cx="413875" cy="417900"/>
            </a:xfrm>
            <a:custGeom>
              <a:avLst/>
              <a:gdLst/>
              <a:ahLst/>
              <a:cxnLst/>
              <a:rect l="l" t="t" r="r" b="b"/>
              <a:pathLst>
                <a:path w="16555" h="16716" extrusionOk="0">
                  <a:moveTo>
                    <a:pt x="5673" y="556"/>
                  </a:moveTo>
                  <a:cubicBezTo>
                    <a:pt x="6123" y="608"/>
                    <a:pt x="6527" y="588"/>
                    <a:pt x="7104" y="739"/>
                  </a:cubicBezTo>
                  <a:cubicBezTo>
                    <a:pt x="7715" y="900"/>
                    <a:pt x="8583" y="1254"/>
                    <a:pt x="9868" y="2090"/>
                  </a:cubicBezTo>
                  <a:cubicBezTo>
                    <a:pt x="11154" y="2957"/>
                    <a:pt x="12697" y="4340"/>
                    <a:pt x="13919" y="5786"/>
                  </a:cubicBezTo>
                  <a:cubicBezTo>
                    <a:pt x="14529" y="6493"/>
                    <a:pt x="15044" y="7265"/>
                    <a:pt x="15429" y="7972"/>
                  </a:cubicBezTo>
                  <a:cubicBezTo>
                    <a:pt x="15783" y="8679"/>
                    <a:pt x="16008" y="9322"/>
                    <a:pt x="16008" y="9901"/>
                  </a:cubicBezTo>
                  <a:cubicBezTo>
                    <a:pt x="16008" y="11026"/>
                    <a:pt x="15397" y="12311"/>
                    <a:pt x="14465" y="13404"/>
                  </a:cubicBezTo>
                  <a:cubicBezTo>
                    <a:pt x="13501" y="14497"/>
                    <a:pt x="12279" y="15430"/>
                    <a:pt x="11090" y="15912"/>
                  </a:cubicBezTo>
                  <a:cubicBezTo>
                    <a:pt x="10608" y="16105"/>
                    <a:pt x="10190" y="16169"/>
                    <a:pt x="9772" y="16169"/>
                  </a:cubicBezTo>
                  <a:cubicBezTo>
                    <a:pt x="9001" y="16169"/>
                    <a:pt x="8358" y="15847"/>
                    <a:pt x="7747" y="15301"/>
                  </a:cubicBezTo>
                  <a:cubicBezTo>
                    <a:pt x="7136" y="14754"/>
                    <a:pt x="6622" y="13983"/>
                    <a:pt x="6172" y="13115"/>
                  </a:cubicBezTo>
                  <a:cubicBezTo>
                    <a:pt x="5561" y="11990"/>
                    <a:pt x="4147" y="10254"/>
                    <a:pt x="2861" y="8583"/>
                  </a:cubicBezTo>
                  <a:cubicBezTo>
                    <a:pt x="2250" y="7715"/>
                    <a:pt x="1639" y="6911"/>
                    <a:pt x="1222" y="6204"/>
                  </a:cubicBezTo>
                  <a:cubicBezTo>
                    <a:pt x="997" y="5850"/>
                    <a:pt x="804" y="5529"/>
                    <a:pt x="707" y="5240"/>
                  </a:cubicBezTo>
                  <a:cubicBezTo>
                    <a:pt x="579" y="4950"/>
                    <a:pt x="514" y="4725"/>
                    <a:pt x="514" y="4565"/>
                  </a:cubicBezTo>
                  <a:lnTo>
                    <a:pt x="514" y="4533"/>
                  </a:lnTo>
                  <a:cubicBezTo>
                    <a:pt x="547" y="4404"/>
                    <a:pt x="611" y="4211"/>
                    <a:pt x="739" y="4018"/>
                  </a:cubicBezTo>
                  <a:cubicBezTo>
                    <a:pt x="997" y="3665"/>
                    <a:pt x="1447" y="3247"/>
                    <a:pt x="1961" y="2861"/>
                  </a:cubicBezTo>
                  <a:cubicBezTo>
                    <a:pt x="2732" y="2250"/>
                    <a:pt x="3697" y="1672"/>
                    <a:pt x="4436" y="1222"/>
                  </a:cubicBezTo>
                  <a:cubicBezTo>
                    <a:pt x="4822" y="997"/>
                    <a:pt x="5143" y="836"/>
                    <a:pt x="5400" y="707"/>
                  </a:cubicBezTo>
                  <a:cubicBezTo>
                    <a:pt x="5520" y="639"/>
                    <a:pt x="5613" y="588"/>
                    <a:pt x="5673" y="556"/>
                  </a:cubicBezTo>
                  <a:close/>
                  <a:moveTo>
                    <a:pt x="5690" y="0"/>
                  </a:moveTo>
                  <a:cubicBezTo>
                    <a:pt x="5625" y="0"/>
                    <a:pt x="5561" y="0"/>
                    <a:pt x="5529" y="32"/>
                  </a:cubicBezTo>
                  <a:cubicBezTo>
                    <a:pt x="5529" y="32"/>
                    <a:pt x="4211" y="707"/>
                    <a:pt x="2861" y="1575"/>
                  </a:cubicBezTo>
                  <a:cubicBezTo>
                    <a:pt x="2186" y="1993"/>
                    <a:pt x="1511" y="2475"/>
                    <a:pt x="964" y="2957"/>
                  </a:cubicBezTo>
                  <a:cubicBezTo>
                    <a:pt x="707" y="3215"/>
                    <a:pt x="482" y="3472"/>
                    <a:pt x="322" y="3697"/>
                  </a:cubicBezTo>
                  <a:cubicBezTo>
                    <a:pt x="129" y="3954"/>
                    <a:pt x="0" y="4211"/>
                    <a:pt x="0" y="4468"/>
                  </a:cubicBezTo>
                  <a:lnTo>
                    <a:pt x="0" y="4565"/>
                  </a:lnTo>
                  <a:cubicBezTo>
                    <a:pt x="0" y="4854"/>
                    <a:pt x="64" y="5143"/>
                    <a:pt x="193" y="5433"/>
                  </a:cubicBezTo>
                  <a:cubicBezTo>
                    <a:pt x="675" y="6558"/>
                    <a:pt x="1800" y="8036"/>
                    <a:pt x="2925" y="9515"/>
                  </a:cubicBezTo>
                  <a:cubicBezTo>
                    <a:pt x="4082" y="10994"/>
                    <a:pt x="5208" y="12472"/>
                    <a:pt x="5690" y="13372"/>
                  </a:cubicBezTo>
                  <a:cubicBezTo>
                    <a:pt x="6172" y="14240"/>
                    <a:pt x="6718" y="15076"/>
                    <a:pt x="7393" y="15687"/>
                  </a:cubicBezTo>
                  <a:cubicBezTo>
                    <a:pt x="8036" y="16297"/>
                    <a:pt x="8840" y="16715"/>
                    <a:pt x="9772" y="16715"/>
                  </a:cubicBezTo>
                  <a:cubicBezTo>
                    <a:pt x="10254" y="16715"/>
                    <a:pt x="10769" y="16619"/>
                    <a:pt x="11283" y="16394"/>
                  </a:cubicBezTo>
                  <a:cubicBezTo>
                    <a:pt x="12569" y="15880"/>
                    <a:pt x="13854" y="14915"/>
                    <a:pt x="14851" y="13726"/>
                  </a:cubicBezTo>
                  <a:cubicBezTo>
                    <a:pt x="15847" y="12569"/>
                    <a:pt x="16555" y="11219"/>
                    <a:pt x="16555" y="9901"/>
                  </a:cubicBezTo>
                  <a:cubicBezTo>
                    <a:pt x="16555" y="9193"/>
                    <a:pt x="16297" y="8454"/>
                    <a:pt x="15912" y="7715"/>
                  </a:cubicBezTo>
                  <a:cubicBezTo>
                    <a:pt x="14722" y="5465"/>
                    <a:pt x="12151" y="2990"/>
                    <a:pt x="10158" y="1640"/>
                  </a:cubicBezTo>
                  <a:cubicBezTo>
                    <a:pt x="8840" y="772"/>
                    <a:pt x="7940" y="386"/>
                    <a:pt x="7233" y="225"/>
                  </a:cubicBezTo>
                  <a:cubicBezTo>
                    <a:pt x="6558" y="32"/>
                    <a:pt x="6075" y="97"/>
                    <a:pt x="5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436;p57">
              <a:extLst>
                <a:ext uri="{FF2B5EF4-FFF2-40B4-BE49-F238E27FC236}">
                  <a16:creationId xmlns:a16="http://schemas.microsoft.com/office/drawing/2014/main" id="{D90E11DF-3083-4415-A8A5-43F38192C794}"/>
                </a:ext>
              </a:extLst>
            </p:cNvPr>
            <p:cNvSpPr/>
            <p:nvPr/>
          </p:nvSpPr>
          <p:spPr>
            <a:xfrm>
              <a:off x="3529925" y="5101700"/>
              <a:ext cx="469550" cy="99550"/>
            </a:xfrm>
            <a:custGeom>
              <a:avLst/>
              <a:gdLst/>
              <a:ahLst/>
              <a:cxnLst/>
              <a:rect l="l" t="t" r="r" b="b"/>
              <a:pathLst>
                <a:path w="18782" h="3982" extrusionOk="0">
                  <a:moveTo>
                    <a:pt x="10734" y="0"/>
                  </a:moveTo>
                  <a:cubicBezTo>
                    <a:pt x="8013" y="0"/>
                    <a:pt x="5561" y="413"/>
                    <a:pt x="5561" y="413"/>
                  </a:cubicBezTo>
                  <a:cubicBezTo>
                    <a:pt x="5561" y="413"/>
                    <a:pt x="2636" y="2021"/>
                    <a:pt x="1318" y="2181"/>
                  </a:cubicBezTo>
                  <a:cubicBezTo>
                    <a:pt x="0" y="2310"/>
                    <a:pt x="161" y="3467"/>
                    <a:pt x="1318" y="3917"/>
                  </a:cubicBezTo>
                  <a:cubicBezTo>
                    <a:pt x="1432" y="3962"/>
                    <a:pt x="1575" y="3982"/>
                    <a:pt x="1740" y="3982"/>
                  </a:cubicBezTo>
                  <a:cubicBezTo>
                    <a:pt x="3249" y="3982"/>
                    <a:pt x="6646" y="2310"/>
                    <a:pt x="7458" y="2310"/>
                  </a:cubicBezTo>
                  <a:cubicBezTo>
                    <a:pt x="8326" y="2310"/>
                    <a:pt x="15172" y="2889"/>
                    <a:pt x="16619" y="3049"/>
                  </a:cubicBezTo>
                  <a:cubicBezTo>
                    <a:pt x="16679" y="3055"/>
                    <a:pt x="16739" y="3057"/>
                    <a:pt x="16797" y="3057"/>
                  </a:cubicBezTo>
                  <a:cubicBezTo>
                    <a:pt x="18130" y="3057"/>
                    <a:pt x="18781" y="1683"/>
                    <a:pt x="15301" y="574"/>
                  </a:cubicBezTo>
                  <a:cubicBezTo>
                    <a:pt x="13970" y="138"/>
                    <a:pt x="12307" y="0"/>
                    <a:pt x="107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437;p57">
              <a:extLst>
                <a:ext uri="{FF2B5EF4-FFF2-40B4-BE49-F238E27FC236}">
                  <a16:creationId xmlns:a16="http://schemas.microsoft.com/office/drawing/2014/main" id="{201623A2-E216-4785-A967-9AD26717C342}"/>
                </a:ext>
              </a:extLst>
            </p:cNvPr>
            <p:cNvSpPr/>
            <p:nvPr/>
          </p:nvSpPr>
          <p:spPr>
            <a:xfrm>
              <a:off x="3533125" y="5095150"/>
              <a:ext cx="450050" cy="112525"/>
            </a:xfrm>
            <a:custGeom>
              <a:avLst/>
              <a:gdLst/>
              <a:ahLst/>
              <a:cxnLst/>
              <a:rect l="l" t="t" r="r" b="b"/>
              <a:pathLst>
                <a:path w="18002" h="4501" extrusionOk="0">
                  <a:moveTo>
                    <a:pt x="10641" y="547"/>
                  </a:moveTo>
                  <a:cubicBezTo>
                    <a:pt x="12183" y="547"/>
                    <a:pt x="13823" y="675"/>
                    <a:pt x="15109" y="1093"/>
                  </a:cubicBezTo>
                  <a:cubicBezTo>
                    <a:pt x="16041" y="1383"/>
                    <a:pt x="16652" y="1704"/>
                    <a:pt x="17005" y="1993"/>
                  </a:cubicBezTo>
                  <a:cubicBezTo>
                    <a:pt x="17198" y="2122"/>
                    <a:pt x="17327" y="2250"/>
                    <a:pt x="17391" y="2347"/>
                  </a:cubicBezTo>
                  <a:cubicBezTo>
                    <a:pt x="17455" y="2475"/>
                    <a:pt x="17487" y="2572"/>
                    <a:pt x="17487" y="2604"/>
                  </a:cubicBezTo>
                  <a:cubicBezTo>
                    <a:pt x="17487" y="2733"/>
                    <a:pt x="17423" y="2797"/>
                    <a:pt x="17294" y="2893"/>
                  </a:cubicBezTo>
                  <a:cubicBezTo>
                    <a:pt x="17166" y="2990"/>
                    <a:pt x="16941" y="3054"/>
                    <a:pt x="16684" y="3054"/>
                  </a:cubicBezTo>
                  <a:cubicBezTo>
                    <a:pt x="16619" y="3054"/>
                    <a:pt x="16587" y="3054"/>
                    <a:pt x="16523" y="3022"/>
                  </a:cubicBezTo>
                  <a:cubicBezTo>
                    <a:pt x="15784" y="2958"/>
                    <a:pt x="13694" y="2797"/>
                    <a:pt x="11701" y="2604"/>
                  </a:cubicBezTo>
                  <a:cubicBezTo>
                    <a:pt x="10705" y="2540"/>
                    <a:pt x="9708" y="2443"/>
                    <a:pt x="8937" y="2411"/>
                  </a:cubicBezTo>
                  <a:cubicBezTo>
                    <a:pt x="8133" y="2347"/>
                    <a:pt x="7555" y="2315"/>
                    <a:pt x="7330" y="2315"/>
                  </a:cubicBezTo>
                  <a:cubicBezTo>
                    <a:pt x="7169" y="2315"/>
                    <a:pt x="7008" y="2347"/>
                    <a:pt x="6848" y="2379"/>
                  </a:cubicBezTo>
                  <a:cubicBezTo>
                    <a:pt x="6205" y="2572"/>
                    <a:pt x="5208" y="2958"/>
                    <a:pt x="4212" y="3311"/>
                  </a:cubicBezTo>
                  <a:cubicBezTo>
                    <a:pt x="3261" y="3648"/>
                    <a:pt x="2282" y="3956"/>
                    <a:pt x="1691" y="3956"/>
                  </a:cubicBezTo>
                  <a:cubicBezTo>
                    <a:pt x="1663" y="3956"/>
                    <a:pt x="1635" y="3956"/>
                    <a:pt x="1608" y="3954"/>
                  </a:cubicBezTo>
                  <a:cubicBezTo>
                    <a:pt x="1570" y="3964"/>
                    <a:pt x="1533" y="3967"/>
                    <a:pt x="1497" y="3967"/>
                  </a:cubicBezTo>
                  <a:cubicBezTo>
                    <a:pt x="1410" y="3967"/>
                    <a:pt x="1332" y="3945"/>
                    <a:pt x="1287" y="3922"/>
                  </a:cubicBezTo>
                  <a:cubicBezTo>
                    <a:pt x="1029" y="3826"/>
                    <a:pt x="836" y="3697"/>
                    <a:pt x="708" y="3536"/>
                  </a:cubicBezTo>
                  <a:cubicBezTo>
                    <a:pt x="579" y="3408"/>
                    <a:pt x="547" y="3279"/>
                    <a:pt x="547" y="3151"/>
                  </a:cubicBezTo>
                  <a:cubicBezTo>
                    <a:pt x="547" y="3054"/>
                    <a:pt x="579" y="2990"/>
                    <a:pt x="676" y="2893"/>
                  </a:cubicBezTo>
                  <a:cubicBezTo>
                    <a:pt x="772" y="2797"/>
                    <a:pt x="933" y="2733"/>
                    <a:pt x="1222" y="2701"/>
                  </a:cubicBezTo>
                  <a:cubicBezTo>
                    <a:pt x="1608" y="2668"/>
                    <a:pt x="2026" y="2508"/>
                    <a:pt x="2508" y="2347"/>
                  </a:cubicBezTo>
                  <a:cubicBezTo>
                    <a:pt x="3763" y="1880"/>
                    <a:pt x="5230" y="1095"/>
                    <a:pt x="5513" y="930"/>
                  </a:cubicBezTo>
                  <a:lnTo>
                    <a:pt x="5513" y="930"/>
                  </a:lnTo>
                  <a:cubicBezTo>
                    <a:pt x="5579" y="926"/>
                    <a:pt x="5709" y="912"/>
                    <a:pt x="5883" y="868"/>
                  </a:cubicBezTo>
                  <a:cubicBezTo>
                    <a:pt x="6719" y="772"/>
                    <a:pt x="8615" y="547"/>
                    <a:pt x="10641" y="547"/>
                  </a:cubicBezTo>
                  <a:close/>
                  <a:moveTo>
                    <a:pt x="10641" y="0"/>
                  </a:moveTo>
                  <a:cubicBezTo>
                    <a:pt x="7876" y="0"/>
                    <a:pt x="5369" y="418"/>
                    <a:pt x="5369" y="418"/>
                  </a:cubicBezTo>
                  <a:lnTo>
                    <a:pt x="5305" y="450"/>
                  </a:lnTo>
                  <a:cubicBezTo>
                    <a:pt x="5305" y="450"/>
                    <a:pt x="5112" y="547"/>
                    <a:pt x="4822" y="708"/>
                  </a:cubicBezTo>
                  <a:cubicBezTo>
                    <a:pt x="4372" y="933"/>
                    <a:pt x="3697" y="1254"/>
                    <a:pt x="2990" y="1575"/>
                  </a:cubicBezTo>
                  <a:cubicBezTo>
                    <a:pt x="2315" y="1865"/>
                    <a:pt x="1608" y="2122"/>
                    <a:pt x="1158" y="2154"/>
                  </a:cubicBezTo>
                  <a:cubicBezTo>
                    <a:pt x="804" y="2218"/>
                    <a:pt x="515" y="2315"/>
                    <a:pt x="322" y="2475"/>
                  </a:cubicBezTo>
                  <a:cubicBezTo>
                    <a:pt x="97" y="2668"/>
                    <a:pt x="1" y="2926"/>
                    <a:pt x="1" y="3151"/>
                  </a:cubicBezTo>
                  <a:cubicBezTo>
                    <a:pt x="1" y="3440"/>
                    <a:pt x="129" y="3697"/>
                    <a:pt x="322" y="3890"/>
                  </a:cubicBezTo>
                  <a:cubicBezTo>
                    <a:pt x="483" y="4115"/>
                    <a:pt x="772" y="4308"/>
                    <a:pt x="1094" y="4436"/>
                  </a:cubicBezTo>
                  <a:cubicBezTo>
                    <a:pt x="1254" y="4501"/>
                    <a:pt x="1415" y="4501"/>
                    <a:pt x="1608" y="4501"/>
                  </a:cubicBezTo>
                  <a:cubicBezTo>
                    <a:pt x="2026" y="4501"/>
                    <a:pt x="2540" y="4404"/>
                    <a:pt x="3087" y="4243"/>
                  </a:cubicBezTo>
                  <a:cubicBezTo>
                    <a:pt x="3922" y="3986"/>
                    <a:pt x="4855" y="3633"/>
                    <a:pt x="5658" y="3343"/>
                  </a:cubicBezTo>
                  <a:cubicBezTo>
                    <a:pt x="6044" y="3215"/>
                    <a:pt x="6397" y="3086"/>
                    <a:pt x="6719" y="2990"/>
                  </a:cubicBezTo>
                  <a:cubicBezTo>
                    <a:pt x="7008" y="2893"/>
                    <a:pt x="7233" y="2829"/>
                    <a:pt x="7330" y="2829"/>
                  </a:cubicBezTo>
                  <a:cubicBezTo>
                    <a:pt x="7523" y="2829"/>
                    <a:pt x="8101" y="2893"/>
                    <a:pt x="8905" y="2926"/>
                  </a:cubicBezTo>
                  <a:cubicBezTo>
                    <a:pt x="11251" y="3118"/>
                    <a:pt x="15366" y="3472"/>
                    <a:pt x="16459" y="3568"/>
                  </a:cubicBezTo>
                  <a:lnTo>
                    <a:pt x="16684" y="3568"/>
                  </a:lnTo>
                  <a:cubicBezTo>
                    <a:pt x="17037" y="3568"/>
                    <a:pt x="17327" y="3504"/>
                    <a:pt x="17584" y="3343"/>
                  </a:cubicBezTo>
                  <a:cubicBezTo>
                    <a:pt x="17841" y="3183"/>
                    <a:pt x="18002" y="2926"/>
                    <a:pt x="18002" y="2604"/>
                  </a:cubicBezTo>
                  <a:cubicBezTo>
                    <a:pt x="18002" y="2443"/>
                    <a:pt x="17937" y="2250"/>
                    <a:pt x="17841" y="2058"/>
                  </a:cubicBezTo>
                  <a:cubicBezTo>
                    <a:pt x="17487" y="1543"/>
                    <a:pt x="16716" y="1029"/>
                    <a:pt x="15269" y="579"/>
                  </a:cubicBezTo>
                  <a:cubicBezTo>
                    <a:pt x="13887" y="129"/>
                    <a:pt x="12216" y="0"/>
                    <a:pt x="10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438;p57">
              <a:extLst>
                <a:ext uri="{FF2B5EF4-FFF2-40B4-BE49-F238E27FC236}">
                  <a16:creationId xmlns:a16="http://schemas.microsoft.com/office/drawing/2014/main" id="{D1E79AAE-FA32-4842-85B1-E4340DE453B5}"/>
                </a:ext>
              </a:extLst>
            </p:cNvPr>
            <p:cNvSpPr/>
            <p:nvPr/>
          </p:nvSpPr>
          <p:spPr>
            <a:xfrm>
              <a:off x="3583025" y="5056825"/>
              <a:ext cx="166300" cy="176575"/>
            </a:xfrm>
            <a:custGeom>
              <a:avLst/>
              <a:gdLst/>
              <a:ahLst/>
              <a:cxnLst/>
              <a:rect l="l" t="t" r="r" b="b"/>
              <a:pathLst>
                <a:path w="6652" h="7063" extrusionOk="0">
                  <a:moveTo>
                    <a:pt x="5113" y="0"/>
                  </a:moveTo>
                  <a:cubicBezTo>
                    <a:pt x="4439" y="0"/>
                    <a:pt x="3763" y="140"/>
                    <a:pt x="3598" y="665"/>
                  </a:cubicBezTo>
                  <a:cubicBezTo>
                    <a:pt x="3276" y="1791"/>
                    <a:pt x="94" y="6259"/>
                    <a:pt x="30" y="6676"/>
                  </a:cubicBezTo>
                  <a:cubicBezTo>
                    <a:pt x="0" y="6883"/>
                    <a:pt x="221" y="7063"/>
                    <a:pt x="591" y="7063"/>
                  </a:cubicBezTo>
                  <a:cubicBezTo>
                    <a:pt x="1026" y="7063"/>
                    <a:pt x="1666" y="6813"/>
                    <a:pt x="2344" y="6066"/>
                  </a:cubicBezTo>
                  <a:cubicBezTo>
                    <a:pt x="3630" y="4651"/>
                    <a:pt x="6652" y="183"/>
                    <a:pt x="6652" y="183"/>
                  </a:cubicBezTo>
                  <a:cubicBezTo>
                    <a:pt x="6652" y="183"/>
                    <a:pt x="5884" y="0"/>
                    <a:pt x="51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439;p57">
              <a:extLst>
                <a:ext uri="{FF2B5EF4-FFF2-40B4-BE49-F238E27FC236}">
                  <a16:creationId xmlns:a16="http://schemas.microsoft.com/office/drawing/2014/main" id="{C4E2931C-789F-4F0B-A242-25F7F1087052}"/>
                </a:ext>
              </a:extLst>
            </p:cNvPr>
            <p:cNvSpPr/>
            <p:nvPr/>
          </p:nvSpPr>
          <p:spPr>
            <a:xfrm>
              <a:off x="3576525" y="5050150"/>
              <a:ext cx="180025" cy="189675"/>
            </a:xfrm>
            <a:custGeom>
              <a:avLst/>
              <a:gdLst/>
              <a:ahLst/>
              <a:cxnLst/>
              <a:rect l="l" t="t" r="r" b="b"/>
              <a:pathLst>
                <a:path w="7201" h="7587" extrusionOk="0">
                  <a:moveTo>
                    <a:pt x="5401" y="515"/>
                  </a:moveTo>
                  <a:cubicBezTo>
                    <a:pt x="5754" y="515"/>
                    <a:pt x="6140" y="579"/>
                    <a:pt x="6397" y="611"/>
                  </a:cubicBezTo>
                  <a:cubicBezTo>
                    <a:pt x="6418" y="616"/>
                    <a:pt x="6439" y="621"/>
                    <a:pt x="6460" y="625"/>
                  </a:cubicBezTo>
                  <a:lnTo>
                    <a:pt x="6460" y="625"/>
                  </a:lnTo>
                  <a:cubicBezTo>
                    <a:pt x="6388" y="730"/>
                    <a:pt x="6302" y="856"/>
                    <a:pt x="6204" y="997"/>
                  </a:cubicBezTo>
                  <a:cubicBezTo>
                    <a:pt x="5754" y="1672"/>
                    <a:pt x="5047" y="2700"/>
                    <a:pt x="4308" y="3697"/>
                  </a:cubicBezTo>
                  <a:cubicBezTo>
                    <a:pt x="3601" y="4693"/>
                    <a:pt x="2894" y="5658"/>
                    <a:pt x="2411" y="6140"/>
                  </a:cubicBezTo>
                  <a:cubicBezTo>
                    <a:pt x="1768" y="6879"/>
                    <a:pt x="1190" y="7072"/>
                    <a:pt x="836" y="7072"/>
                  </a:cubicBezTo>
                  <a:cubicBezTo>
                    <a:pt x="708" y="7072"/>
                    <a:pt x="611" y="7040"/>
                    <a:pt x="579" y="7008"/>
                  </a:cubicBezTo>
                  <a:lnTo>
                    <a:pt x="556" y="6985"/>
                  </a:lnTo>
                  <a:lnTo>
                    <a:pt x="556" y="6985"/>
                  </a:lnTo>
                  <a:cubicBezTo>
                    <a:pt x="578" y="6935"/>
                    <a:pt x="633" y="6811"/>
                    <a:pt x="708" y="6686"/>
                  </a:cubicBezTo>
                  <a:cubicBezTo>
                    <a:pt x="1061" y="6108"/>
                    <a:pt x="1833" y="4918"/>
                    <a:pt x="2540" y="3793"/>
                  </a:cubicBezTo>
                  <a:cubicBezTo>
                    <a:pt x="2926" y="3215"/>
                    <a:pt x="3279" y="2668"/>
                    <a:pt x="3536" y="2186"/>
                  </a:cubicBezTo>
                  <a:cubicBezTo>
                    <a:pt x="3826" y="1704"/>
                    <a:pt x="4019" y="1286"/>
                    <a:pt x="4115" y="997"/>
                  </a:cubicBezTo>
                  <a:cubicBezTo>
                    <a:pt x="4147" y="932"/>
                    <a:pt x="4179" y="868"/>
                    <a:pt x="4276" y="804"/>
                  </a:cubicBezTo>
                  <a:cubicBezTo>
                    <a:pt x="4372" y="707"/>
                    <a:pt x="4533" y="643"/>
                    <a:pt x="4726" y="579"/>
                  </a:cubicBezTo>
                  <a:cubicBezTo>
                    <a:pt x="4919" y="547"/>
                    <a:pt x="5176" y="515"/>
                    <a:pt x="5401" y="515"/>
                  </a:cubicBezTo>
                  <a:close/>
                  <a:moveTo>
                    <a:pt x="5401" y="0"/>
                  </a:moveTo>
                  <a:cubicBezTo>
                    <a:pt x="5047" y="0"/>
                    <a:pt x="4661" y="32"/>
                    <a:pt x="4340" y="161"/>
                  </a:cubicBezTo>
                  <a:cubicBezTo>
                    <a:pt x="4179" y="193"/>
                    <a:pt x="4019" y="290"/>
                    <a:pt x="3890" y="418"/>
                  </a:cubicBezTo>
                  <a:cubicBezTo>
                    <a:pt x="3761" y="515"/>
                    <a:pt x="3665" y="675"/>
                    <a:pt x="3601" y="868"/>
                  </a:cubicBezTo>
                  <a:cubicBezTo>
                    <a:pt x="3536" y="1093"/>
                    <a:pt x="3279" y="1575"/>
                    <a:pt x="2958" y="2154"/>
                  </a:cubicBezTo>
                  <a:cubicBezTo>
                    <a:pt x="2444" y="3022"/>
                    <a:pt x="1736" y="4115"/>
                    <a:pt x="1126" y="5015"/>
                  </a:cubicBezTo>
                  <a:cubicBezTo>
                    <a:pt x="836" y="5465"/>
                    <a:pt x="579" y="5883"/>
                    <a:pt x="386" y="6204"/>
                  </a:cubicBezTo>
                  <a:cubicBezTo>
                    <a:pt x="290" y="6365"/>
                    <a:pt x="226" y="6493"/>
                    <a:pt x="161" y="6590"/>
                  </a:cubicBezTo>
                  <a:cubicBezTo>
                    <a:pt x="129" y="6654"/>
                    <a:pt x="97" y="6718"/>
                    <a:pt x="65" y="6751"/>
                  </a:cubicBezTo>
                  <a:cubicBezTo>
                    <a:pt x="65" y="6815"/>
                    <a:pt x="33" y="6847"/>
                    <a:pt x="33" y="6911"/>
                  </a:cubicBezTo>
                  <a:lnTo>
                    <a:pt x="33" y="7008"/>
                  </a:lnTo>
                  <a:cubicBezTo>
                    <a:pt x="1" y="7201"/>
                    <a:pt x="129" y="7361"/>
                    <a:pt x="290" y="7458"/>
                  </a:cubicBezTo>
                  <a:cubicBezTo>
                    <a:pt x="451" y="7554"/>
                    <a:pt x="643" y="7586"/>
                    <a:pt x="836" y="7586"/>
                  </a:cubicBezTo>
                  <a:cubicBezTo>
                    <a:pt x="1383" y="7586"/>
                    <a:pt x="2090" y="7297"/>
                    <a:pt x="2829" y="6526"/>
                  </a:cubicBezTo>
                  <a:cubicBezTo>
                    <a:pt x="3472" y="5786"/>
                    <a:pt x="4533" y="4308"/>
                    <a:pt x="5465" y="3022"/>
                  </a:cubicBezTo>
                  <a:cubicBezTo>
                    <a:pt x="6397" y="1704"/>
                    <a:pt x="7137" y="579"/>
                    <a:pt x="7137" y="579"/>
                  </a:cubicBezTo>
                  <a:cubicBezTo>
                    <a:pt x="7201" y="515"/>
                    <a:pt x="7201" y="418"/>
                    <a:pt x="7169" y="322"/>
                  </a:cubicBezTo>
                  <a:cubicBezTo>
                    <a:pt x="7137" y="257"/>
                    <a:pt x="7072" y="193"/>
                    <a:pt x="6976" y="161"/>
                  </a:cubicBezTo>
                  <a:cubicBezTo>
                    <a:pt x="6976" y="161"/>
                    <a:pt x="6204" y="0"/>
                    <a:pt x="5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440;p57">
              <a:extLst>
                <a:ext uri="{FF2B5EF4-FFF2-40B4-BE49-F238E27FC236}">
                  <a16:creationId xmlns:a16="http://schemas.microsoft.com/office/drawing/2014/main" id="{80237AF6-45E2-4C63-ADEB-78D55551199D}"/>
                </a:ext>
              </a:extLst>
            </p:cNvPr>
            <p:cNvSpPr/>
            <p:nvPr/>
          </p:nvSpPr>
          <p:spPr>
            <a:xfrm>
              <a:off x="3610275" y="5040500"/>
              <a:ext cx="192900" cy="215600"/>
            </a:xfrm>
            <a:custGeom>
              <a:avLst/>
              <a:gdLst/>
              <a:ahLst/>
              <a:cxnLst/>
              <a:rect l="l" t="t" r="r" b="b"/>
              <a:pathLst>
                <a:path w="7716" h="8624" extrusionOk="0">
                  <a:moveTo>
                    <a:pt x="5677" y="1"/>
                  </a:moveTo>
                  <a:cubicBezTo>
                    <a:pt x="5244" y="1"/>
                    <a:pt x="4854" y="65"/>
                    <a:pt x="4662" y="258"/>
                  </a:cubicBezTo>
                  <a:cubicBezTo>
                    <a:pt x="4083" y="836"/>
                    <a:pt x="1" y="7683"/>
                    <a:pt x="1" y="8262"/>
                  </a:cubicBezTo>
                  <a:cubicBezTo>
                    <a:pt x="1" y="8551"/>
                    <a:pt x="402" y="8623"/>
                    <a:pt x="804" y="8623"/>
                  </a:cubicBezTo>
                  <a:cubicBezTo>
                    <a:pt x="1206" y="8623"/>
                    <a:pt x="1608" y="8551"/>
                    <a:pt x="1608" y="8551"/>
                  </a:cubicBezTo>
                  <a:lnTo>
                    <a:pt x="6269" y="2154"/>
                  </a:lnTo>
                  <a:lnTo>
                    <a:pt x="7715" y="836"/>
                  </a:lnTo>
                  <a:lnTo>
                    <a:pt x="7587" y="258"/>
                  </a:lnTo>
                  <a:cubicBezTo>
                    <a:pt x="7587" y="258"/>
                    <a:pt x="6544" y="1"/>
                    <a:pt x="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441;p57">
              <a:extLst>
                <a:ext uri="{FF2B5EF4-FFF2-40B4-BE49-F238E27FC236}">
                  <a16:creationId xmlns:a16="http://schemas.microsoft.com/office/drawing/2014/main" id="{2360C256-894C-4D4B-8D1C-0241D8580EE7}"/>
                </a:ext>
              </a:extLst>
            </p:cNvPr>
            <p:cNvSpPr/>
            <p:nvPr/>
          </p:nvSpPr>
          <p:spPr>
            <a:xfrm>
              <a:off x="3603850" y="5033275"/>
              <a:ext cx="206550" cy="229050"/>
            </a:xfrm>
            <a:custGeom>
              <a:avLst/>
              <a:gdLst/>
              <a:ahLst/>
              <a:cxnLst/>
              <a:rect l="l" t="t" r="r" b="b"/>
              <a:pathLst>
                <a:path w="8262" h="9162" extrusionOk="0">
                  <a:moveTo>
                    <a:pt x="5947" y="547"/>
                  </a:moveTo>
                  <a:cubicBezTo>
                    <a:pt x="6333" y="547"/>
                    <a:pt x="6815" y="611"/>
                    <a:pt x="7169" y="675"/>
                  </a:cubicBezTo>
                  <a:cubicBezTo>
                    <a:pt x="7329" y="707"/>
                    <a:pt x="7490" y="740"/>
                    <a:pt x="7587" y="772"/>
                  </a:cubicBezTo>
                  <a:cubicBezTo>
                    <a:pt x="7600" y="772"/>
                    <a:pt x="7612" y="772"/>
                    <a:pt x="7624" y="773"/>
                  </a:cubicBezTo>
                  <a:lnTo>
                    <a:pt x="7624" y="773"/>
                  </a:lnTo>
                  <a:lnTo>
                    <a:pt x="7683" y="1029"/>
                  </a:lnTo>
                  <a:lnTo>
                    <a:pt x="6333" y="2218"/>
                  </a:lnTo>
                  <a:lnTo>
                    <a:pt x="6301" y="2283"/>
                  </a:lnTo>
                  <a:lnTo>
                    <a:pt x="1700" y="8597"/>
                  </a:lnTo>
                  <a:lnTo>
                    <a:pt x="1700" y="8597"/>
                  </a:lnTo>
                  <a:cubicBezTo>
                    <a:pt x="1552" y="8624"/>
                    <a:pt x="1307" y="8647"/>
                    <a:pt x="1061" y="8647"/>
                  </a:cubicBezTo>
                  <a:cubicBezTo>
                    <a:pt x="868" y="8647"/>
                    <a:pt x="708" y="8615"/>
                    <a:pt x="611" y="8583"/>
                  </a:cubicBezTo>
                  <a:cubicBezTo>
                    <a:pt x="547" y="8583"/>
                    <a:pt x="515" y="8551"/>
                    <a:pt x="515" y="8551"/>
                  </a:cubicBezTo>
                  <a:cubicBezTo>
                    <a:pt x="515" y="8551"/>
                    <a:pt x="547" y="8486"/>
                    <a:pt x="579" y="8390"/>
                  </a:cubicBezTo>
                  <a:cubicBezTo>
                    <a:pt x="708" y="8101"/>
                    <a:pt x="1029" y="7458"/>
                    <a:pt x="1447" y="6718"/>
                  </a:cubicBezTo>
                  <a:cubicBezTo>
                    <a:pt x="2058" y="5593"/>
                    <a:pt x="2893" y="4179"/>
                    <a:pt x="3601" y="3022"/>
                  </a:cubicBezTo>
                  <a:cubicBezTo>
                    <a:pt x="3954" y="2411"/>
                    <a:pt x="4308" y="1897"/>
                    <a:pt x="4565" y="1479"/>
                  </a:cubicBezTo>
                  <a:cubicBezTo>
                    <a:pt x="4694" y="1286"/>
                    <a:pt x="4822" y="1093"/>
                    <a:pt x="4919" y="965"/>
                  </a:cubicBezTo>
                  <a:cubicBezTo>
                    <a:pt x="5015" y="836"/>
                    <a:pt x="5079" y="740"/>
                    <a:pt x="5111" y="740"/>
                  </a:cubicBezTo>
                  <a:cubicBezTo>
                    <a:pt x="5144" y="675"/>
                    <a:pt x="5240" y="643"/>
                    <a:pt x="5401" y="579"/>
                  </a:cubicBezTo>
                  <a:cubicBezTo>
                    <a:pt x="5561" y="547"/>
                    <a:pt x="5722" y="547"/>
                    <a:pt x="5947" y="547"/>
                  </a:cubicBezTo>
                  <a:close/>
                  <a:moveTo>
                    <a:pt x="5947" y="0"/>
                  </a:moveTo>
                  <a:cubicBezTo>
                    <a:pt x="5722" y="0"/>
                    <a:pt x="5497" y="32"/>
                    <a:pt x="5272" y="65"/>
                  </a:cubicBezTo>
                  <a:cubicBezTo>
                    <a:pt x="5079" y="129"/>
                    <a:pt x="4886" y="193"/>
                    <a:pt x="4726" y="354"/>
                  </a:cubicBezTo>
                  <a:cubicBezTo>
                    <a:pt x="4629" y="450"/>
                    <a:pt x="4501" y="611"/>
                    <a:pt x="4340" y="868"/>
                  </a:cubicBezTo>
                  <a:cubicBezTo>
                    <a:pt x="3729" y="1736"/>
                    <a:pt x="2668" y="3504"/>
                    <a:pt x="1736" y="5111"/>
                  </a:cubicBezTo>
                  <a:cubicBezTo>
                    <a:pt x="1286" y="5915"/>
                    <a:pt x="836" y="6654"/>
                    <a:pt x="515" y="7265"/>
                  </a:cubicBezTo>
                  <a:cubicBezTo>
                    <a:pt x="386" y="7586"/>
                    <a:pt x="258" y="7844"/>
                    <a:pt x="161" y="8036"/>
                  </a:cubicBezTo>
                  <a:cubicBezTo>
                    <a:pt x="97" y="8133"/>
                    <a:pt x="65" y="8229"/>
                    <a:pt x="33" y="8294"/>
                  </a:cubicBezTo>
                  <a:cubicBezTo>
                    <a:pt x="33" y="8390"/>
                    <a:pt x="0" y="8454"/>
                    <a:pt x="0" y="8551"/>
                  </a:cubicBezTo>
                  <a:cubicBezTo>
                    <a:pt x="0" y="8679"/>
                    <a:pt x="33" y="8808"/>
                    <a:pt x="129" y="8904"/>
                  </a:cubicBezTo>
                  <a:cubicBezTo>
                    <a:pt x="258" y="9033"/>
                    <a:pt x="418" y="9097"/>
                    <a:pt x="579" y="9129"/>
                  </a:cubicBezTo>
                  <a:cubicBezTo>
                    <a:pt x="740" y="9161"/>
                    <a:pt x="900" y="9161"/>
                    <a:pt x="1061" y="9161"/>
                  </a:cubicBezTo>
                  <a:cubicBezTo>
                    <a:pt x="1479" y="9161"/>
                    <a:pt x="1897" y="9097"/>
                    <a:pt x="1897" y="9097"/>
                  </a:cubicBezTo>
                  <a:cubicBezTo>
                    <a:pt x="1993" y="9097"/>
                    <a:pt x="2026" y="9065"/>
                    <a:pt x="2090" y="9001"/>
                  </a:cubicBezTo>
                  <a:lnTo>
                    <a:pt x="6719" y="2604"/>
                  </a:lnTo>
                  <a:lnTo>
                    <a:pt x="8165" y="1318"/>
                  </a:lnTo>
                  <a:cubicBezTo>
                    <a:pt x="8229" y="1254"/>
                    <a:pt x="8262" y="1157"/>
                    <a:pt x="8229" y="1061"/>
                  </a:cubicBezTo>
                  <a:lnTo>
                    <a:pt x="8101" y="482"/>
                  </a:lnTo>
                  <a:cubicBezTo>
                    <a:pt x="8069" y="386"/>
                    <a:pt x="8004" y="290"/>
                    <a:pt x="7908" y="290"/>
                  </a:cubicBezTo>
                  <a:cubicBezTo>
                    <a:pt x="7876" y="290"/>
                    <a:pt x="6847" y="0"/>
                    <a:pt x="59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442;p57">
              <a:extLst>
                <a:ext uri="{FF2B5EF4-FFF2-40B4-BE49-F238E27FC236}">
                  <a16:creationId xmlns:a16="http://schemas.microsoft.com/office/drawing/2014/main" id="{1FFC1983-43F9-4AE8-9F90-849AF497D401}"/>
                </a:ext>
              </a:extLst>
            </p:cNvPr>
            <p:cNvSpPr/>
            <p:nvPr/>
          </p:nvSpPr>
          <p:spPr>
            <a:xfrm>
              <a:off x="3636000" y="5039525"/>
              <a:ext cx="1332400" cy="269500"/>
            </a:xfrm>
            <a:custGeom>
              <a:avLst/>
              <a:gdLst/>
              <a:ahLst/>
              <a:cxnLst/>
              <a:rect l="l" t="t" r="r" b="b"/>
              <a:pathLst>
                <a:path w="53296" h="10780" extrusionOk="0">
                  <a:moveTo>
                    <a:pt x="46653" y="1"/>
                  </a:moveTo>
                  <a:cubicBezTo>
                    <a:pt x="43579" y="1"/>
                    <a:pt x="31909" y="2616"/>
                    <a:pt x="27098" y="2772"/>
                  </a:cubicBezTo>
                  <a:cubicBezTo>
                    <a:pt x="25320" y="2818"/>
                    <a:pt x="23625" y="2847"/>
                    <a:pt x="22132" y="2847"/>
                  </a:cubicBezTo>
                  <a:cubicBezTo>
                    <a:pt x="19441" y="2847"/>
                    <a:pt x="17409" y="2751"/>
                    <a:pt x="16747" y="2483"/>
                  </a:cubicBezTo>
                  <a:cubicBezTo>
                    <a:pt x="15719" y="2033"/>
                    <a:pt x="7136" y="297"/>
                    <a:pt x="6558" y="297"/>
                  </a:cubicBezTo>
                  <a:cubicBezTo>
                    <a:pt x="5979" y="297"/>
                    <a:pt x="0" y="8590"/>
                    <a:pt x="0" y="8590"/>
                  </a:cubicBezTo>
                  <a:cubicBezTo>
                    <a:pt x="0" y="8590"/>
                    <a:pt x="186" y="9047"/>
                    <a:pt x="662" y="9047"/>
                  </a:cubicBezTo>
                  <a:cubicBezTo>
                    <a:pt x="900" y="9047"/>
                    <a:pt x="1211" y="8933"/>
                    <a:pt x="1607" y="8590"/>
                  </a:cubicBezTo>
                  <a:cubicBezTo>
                    <a:pt x="2765" y="7561"/>
                    <a:pt x="6558" y="4058"/>
                    <a:pt x="6558" y="4058"/>
                  </a:cubicBezTo>
                  <a:lnTo>
                    <a:pt x="10769" y="4058"/>
                  </a:lnTo>
                  <a:cubicBezTo>
                    <a:pt x="10769" y="4058"/>
                    <a:pt x="6847" y="6404"/>
                    <a:pt x="6268" y="6854"/>
                  </a:cubicBezTo>
                  <a:cubicBezTo>
                    <a:pt x="5690" y="7272"/>
                    <a:pt x="3343" y="9747"/>
                    <a:pt x="3922" y="9908"/>
                  </a:cubicBezTo>
                  <a:cubicBezTo>
                    <a:pt x="3936" y="9911"/>
                    <a:pt x="3951" y="9913"/>
                    <a:pt x="3968" y="9913"/>
                  </a:cubicBezTo>
                  <a:cubicBezTo>
                    <a:pt x="4646" y="9913"/>
                    <a:pt x="7554" y="7433"/>
                    <a:pt x="7554" y="7433"/>
                  </a:cubicBezTo>
                  <a:lnTo>
                    <a:pt x="11926" y="6243"/>
                  </a:lnTo>
                  <a:cubicBezTo>
                    <a:pt x="11926" y="6243"/>
                    <a:pt x="15140" y="8301"/>
                    <a:pt x="18065" y="8429"/>
                  </a:cubicBezTo>
                  <a:cubicBezTo>
                    <a:pt x="18311" y="8443"/>
                    <a:pt x="18551" y="8449"/>
                    <a:pt x="18785" y="8449"/>
                  </a:cubicBezTo>
                  <a:cubicBezTo>
                    <a:pt x="21313" y="8449"/>
                    <a:pt x="23144" y="7722"/>
                    <a:pt x="23144" y="7722"/>
                  </a:cubicBezTo>
                  <a:cubicBezTo>
                    <a:pt x="23144" y="7722"/>
                    <a:pt x="39389" y="10780"/>
                    <a:pt x="48933" y="10780"/>
                  </a:cubicBezTo>
                  <a:cubicBezTo>
                    <a:pt x="49126" y="10780"/>
                    <a:pt x="49316" y="10778"/>
                    <a:pt x="49503" y="10776"/>
                  </a:cubicBezTo>
                  <a:cubicBezTo>
                    <a:pt x="49503" y="10776"/>
                    <a:pt x="52717" y="10487"/>
                    <a:pt x="53006" y="6983"/>
                  </a:cubicBezTo>
                  <a:cubicBezTo>
                    <a:pt x="53296" y="3479"/>
                    <a:pt x="49503" y="136"/>
                    <a:pt x="46899" y="7"/>
                  </a:cubicBezTo>
                  <a:cubicBezTo>
                    <a:pt x="46825" y="3"/>
                    <a:pt x="46743" y="1"/>
                    <a:pt x="466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443;p57">
              <a:extLst>
                <a:ext uri="{FF2B5EF4-FFF2-40B4-BE49-F238E27FC236}">
                  <a16:creationId xmlns:a16="http://schemas.microsoft.com/office/drawing/2014/main" id="{A82EFF64-5C9A-421E-875E-C493EFA36AC4}"/>
                </a:ext>
              </a:extLst>
            </p:cNvPr>
            <p:cNvSpPr/>
            <p:nvPr/>
          </p:nvSpPr>
          <p:spPr>
            <a:xfrm>
              <a:off x="3628750" y="5032475"/>
              <a:ext cx="1339650" cy="282875"/>
            </a:xfrm>
            <a:custGeom>
              <a:avLst/>
              <a:gdLst/>
              <a:ahLst/>
              <a:cxnLst/>
              <a:rect l="l" t="t" r="r" b="b"/>
              <a:pathLst>
                <a:path w="53586" h="11315" extrusionOk="0">
                  <a:moveTo>
                    <a:pt x="47157" y="547"/>
                  </a:moveTo>
                  <a:cubicBezTo>
                    <a:pt x="48314" y="611"/>
                    <a:pt x="49825" y="1382"/>
                    <a:pt x="51014" y="2572"/>
                  </a:cubicBezTo>
                  <a:cubicBezTo>
                    <a:pt x="52171" y="3729"/>
                    <a:pt x="53039" y="5304"/>
                    <a:pt x="53039" y="6879"/>
                  </a:cubicBezTo>
                  <a:cubicBezTo>
                    <a:pt x="53039" y="7008"/>
                    <a:pt x="53039" y="7136"/>
                    <a:pt x="53039" y="7233"/>
                  </a:cubicBezTo>
                  <a:cubicBezTo>
                    <a:pt x="52879" y="8904"/>
                    <a:pt x="52075" y="9772"/>
                    <a:pt x="51304" y="10254"/>
                  </a:cubicBezTo>
                  <a:cubicBezTo>
                    <a:pt x="50918" y="10479"/>
                    <a:pt x="50532" y="10608"/>
                    <a:pt x="50243" y="10704"/>
                  </a:cubicBezTo>
                  <a:cubicBezTo>
                    <a:pt x="50082" y="10736"/>
                    <a:pt x="49986" y="10769"/>
                    <a:pt x="49889" y="10769"/>
                  </a:cubicBezTo>
                  <a:lnTo>
                    <a:pt x="49793" y="10769"/>
                  </a:lnTo>
                  <a:lnTo>
                    <a:pt x="49761" y="10801"/>
                  </a:lnTo>
                  <a:lnTo>
                    <a:pt x="49150" y="10801"/>
                  </a:lnTo>
                  <a:cubicBezTo>
                    <a:pt x="44392" y="10801"/>
                    <a:pt x="37964" y="10029"/>
                    <a:pt x="32756" y="9258"/>
                  </a:cubicBezTo>
                  <a:cubicBezTo>
                    <a:pt x="30152" y="8872"/>
                    <a:pt x="27806" y="8486"/>
                    <a:pt x="26167" y="8197"/>
                  </a:cubicBezTo>
                  <a:cubicBezTo>
                    <a:pt x="25331" y="8068"/>
                    <a:pt x="24656" y="7940"/>
                    <a:pt x="24206" y="7876"/>
                  </a:cubicBezTo>
                  <a:cubicBezTo>
                    <a:pt x="23756" y="7779"/>
                    <a:pt x="23499" y="7747"/>
                    <a:pt x="23499" y="7747"/>
                  </a:cubicBezTo>
                  <a:cubicBezTo>
                    <a:pt x="23466" y="7731"/>
                    <a:pt x="23442" y="7723"/>
                    <a:pt x="23418" y="7723"/>
                  </a:cubicBezTo>
                  <a:cubicBezTo>
                    <a:pt x="23394" y="7723"/>
                    <a:pt x="23370" y="7731"/>
                    <a:pt x="23338" y="7747"/>
                  </a:cubicBezTo>
                  <a:cubicBezTo>
                    <a:pt x="23145" y="7811"/>
                    <a:pt x="21377" y="8486"/>
                    <a:pt x="18998" y="8486"/>
                  </a:cubicBezTo>
                  <a:cubicBezTo>
                    <a:pt x="18805" y="8486"/>
                    <a:pt x="18580" y="8454"/>
                    <a:pt x="18355" y="8454"/>
                  </a:cubicBezTo>
                  <a:cubicBezTo>
                    <a:pt x="16941" y="8390"/>
                    <a:pt x="15462" y="7843"/>
                    <a:pt x="14305" y="7329"/>
                  </a:cubicBezTo>
                  <a:cubicBezTo>
                    <a:pt x="13727" y="7072"/>
                    <a:pt x="13244" y="6815"/>
                    <a:pt x="12891" y="6622"/>
                  </a:cubicBezTo>
                  <a:cubicBezTo>
                    <a:pt x="12730" y="6525"/>
                    <a:pt x="12602" y="6461"/>
                    <a:pt x="12505" y="6397"/>
                  </a:cubicBezTo>
                  <a:cubicBezTo>
                    <a:pt x="12409" y="6333"/>
                    <a:pt x="12377" y="6300"/>
                    <a:pt x="12377" y="6300"/>
                  </a:cubicBezTo>
                  <a:cubicBezTo>
                    <a:pt x="12312" y="6268"/>
                    <a:pt x="12216" y="6268"/>
                    <a:pt x="12152" y="6268"/>
                  </a:cubicBezTo>
                  <a:lnTo>
                    <a:pt x="7780" y="7458"/>
                  </a:lnTo>
                  <a:lnTo>
                    <a:pt x="7683" y="7490"/>
                  </a:lnTo>
                  <a:cubicBezTo>
                    <a:pt x="7683" y="7490"/>
                    <a:pt x="7491" y="7650"/>
                    <a:pt x="7233" y="7876"/>
                  </a:cubicBezTo>
                  <a:cubicBezTo>
                    <a:pt x="6816" y="8229"/>
                    <a:pt x="6141" y="8743"/>
                    <a:pt x="5562" y="9193"/>
                  </a:cubicBezTo>
                  <a:cubicBezTo>
                    <a:pt x="5240" y="9386"/>
                    <a:pt x="4951" y="9579"/>
                    <a:pt x="4726" y="9708"/>
                  </a:cubicBezTo>
                  <a:cubicBezTo>
                    <a:pt x="4624" y="9784"/>
                    <a:pt x="4543" y="9820"/>
                    <a:pt x="4465" y="9848"/>
                  </a:cubicBezTo>
                  <a:lnTo>
                    <a:pt x="4465" y="9848"/>
                  </a:lnTo>
                  <a:cubicBezTo>
                    <a:pt x="4466" y="9844"/>
                    <a:pt x="4468" y="9840"/>
                    <a:pt x="4469" y="9836"/>
                  </a:cubicBezTo>
                  <a:cubicBezTo>
                    <a:pt x="4662" y="9515"/>
                    <a:pt x="5144" y="8936"/>
                    <a:pt x="5594" y="8422"/>
                  </a:cubicBezTo>
                  <a:cubicBezTo>
                    <a:pt x="5819" y="8197"/>
                    <a:pt x="6044" y="7940"/>
                    <a:pt x="6237" y="7747"/>
                  </a:cubicBezTo>
                  <a:cubicBezTo>
                    <a:pt x="6462" y="7554"/>
                    <a:pt x="6623" y="7393"/>
                    <a:pt x="6719" y="7329"/>
                  </a:cubicBezTo>
                  <a:cubicBezTo>
                    <a:pt x="6848" y="7233"/>
                    <a:pt x="7201" y="7008"/>
                    <a:pt x="7651" y="6718"/>
                  </a:cubicBezTo>
                  <a:cubicBezTo>
                    <a:pt x="8326" y="6300"/>
                    <a:pt x="9194" y="5786"/>
                    <a:pt x="9934" y="5336"/>
                  </a:cubicBezTo>
                  <a:cubicBezTo>
                    <a:pt x="10641" y="4918"/>
                    <a:pt x="11187" y="4597"/>
                    <a:pt x="11187" y="4597"/>
                  </a:cubicBezTo>
                  <a:cubicBezTo>
                    <a:pt x="11316" y="4532"/>
                    <a:pt x="11348" y="4404"/>
                    <a:pt x="11316" y="4275"/>
                  </a:cubicBezTo>
                  <a:cubicBezTo>
                    <a:pt x="11284" y="4179"/>
                    <a:pt x="11187" y="4082"/>
                    <a:pt x="11059" y="4082"/>
                  </a:cubicBezTo>
                  <a:lnTo>
                    <a:pt x="6848" y="4082"/>
                  </a:lnTo>
                  <a:cubicBezTo>
                    <a:pt x="6783" y="4082"/>
                    <a:pt x="6719" y="4115"/>
                    <a:pt x="6655" y="4147"/>
                  </a:cubicBezTo>
                  <a:cubicBezTo>
                    <a:pt x="6655" y="4147"/>
                    <a:pt x="6430" y="4372"/>
                    <a:pt x="6044" y="4725"/>
                  </a:cubicBezTo>
                  <a:cubicBezTo>
                    <a:pt x="4919" y="5754"/>
                    <a:pt x="2572" y="7908"/>
                    <a:pt x="1705" y="8679"/>
                  </a:cubicBezTo>
                  <a:cubicBezTo>
                    <a:pt x="1351" y="8968"/>
                    <a:pt x="1094" y="9065"/>
                    <a:pt x="965" y="9065"/>
                  </a:cubicBezTo>
                  <a:cubicBezTo>
                    <a:pt x="805" y="9065"/>
                    <a:pt x="708" y="9001"/>
                    <a:pt x="644" y="8904"/>
                  </a:cubicBezTo>
                  <a:lnTo>
                    <a:pt x="621" y="8881"/>
                  </a:lnTo>
                  <a:lnTo>
                    <a:pt x="621" y="8881"/>
                  </a:lnTo>
                  <a:cubicBezTo>
                    <a:pt x="766" y="8672"/>
                    <a:pt x="1055" y="8260"/>
                    <a:pt x="1447" y="7715"/>
                  </a:cubicBezTo>
                  <a:cubicBezTo>
                    <a:pt x="2283" y="6558"/>
                    <a:pt x="3601" y="4822"/>
                    <a:pt x="4726" y="3343"/>
                  </a:cubicBezTo>
                  <a:cubicBezTo>
                    <a:pt x="5273" y="2636"/>
                    <a:pt x="5819" y="1961"/>
                    <a:pt x="6205" y="1511"/>
                  </a:cubicBezTo>
                  <a:cubicBezTo>
                    <a:pt x="6430" y="1286"/>
                    <a:pt x="6591" y="1093"/>
                    <a:pt x="6719" y="964"/>
                  </a:cubicBezTo>
                  <a:cubicBezTo>
                    <a:pt x="6782" y="902"/>
                    <a:pt x="6845" y="869"/>
                    <a:pt x="6878" y="838"/>
                  </a:cubicBezTo>
                  <a:lnTo>
                    <a:pt x="6878" y="838"/>
                  </a:lnTo>
                  <a:cubicBezTo>
                    <a:pt x="6906" y="841"/>
                    <a:pt x="6951" y="849"/>
                    <a:pt x="7008" y="868"/>
                  </a:cubicBezTo>
                  <a:cubicBezTo>
                    <a:pt x="7683" y="932"/>
                    <a:pt x="9966" y="1382"/>
                    <a:pt x="12152" y="1864"/>
                  </a:cubicBezTo>
                  <a:cubicBezTo>
                    <a:pt x="13244" y="2089"/>
                    <a:pt x="14337" y="2315"/>
                    <a:pt x="15205" y="2540"/>
                  </a:cubicBezTo>
                  <a:cubicBezTo>
                    <a:pt x="15655" y="2636"/>
                    <a:pt x="16009" y="2732"/>
                    <a:pt x="16330" y="2797"/>
                  </a:cubicBezTo>
                  <a:cubicBezTo>
                    <a:pt x="16620" y="2893"/>
                    <a:pt x="16845" y="2957"/>
                    <a:pt x="16941" y="2990"/>
                  </a:cubicBezTo>
                  <a:cubicBezTo>
                    <a:pt x="17134" y="3086"/>
                    <a:pt x="17391" y="3150"/>
                    <a:pt x="17713" y="3182"/>
                  </a:cubicBezTo>
                  <a:cubicBezTo>
                    <a:pt x="18709" y="3343"/>
                    <a:pt x="20316" y="3407"/>
                    <a:pt x="22309" y="3407"/>
                  </a:cubicBezTo>
                  <a:cubicBezTo>
                    <a:pt x="23820" y="3407"/>
                    <a:pt x="25556" y="3375"/>
                    <a:pt x="27388" y="3311"/>
                  </a:cubicBezTo>
                  <a:cubicBezTo>
                    <a:pt x="29831" y="3247"/>
                    <a:pt x="33978" y="2540"/>
                    <a:pt x="37899" y="1864"/>
                  </a:cubicBezTo>
                  <a:cubicBezTo>
                    <a:pt x="39860" y="1543"/>
                    <a:pt x="41757" y="1189"/>
                    <a:pt x="43332" y="964"/>
                  </a:cubicBezTo>
                  <a:cubicBezTo>
                    <a:pt x="44939" y="707"/>
                    <a:pt x="46225" y="547"/>
                    <a:pt x="46964" y="547"/>
                  </a:cubicBezTo>
                  <a:close/>
                  <a:moveTo>
                    <a:pt x="46964" y="0"/>
                  </a:moveTo>
                  <a:cubicBezTo>
                    <a:pt x="46160" y="0"/>
                    <a:pt x="44875" y="161"/>
                    <a:pt x="43267" y="418"/>
                  </a:cubicBezTo>
                  <a:cubicBezTo>
                    <a:pt x="40857" y="804"/>
                    <a:pt x="37771" y="1350"/>
                    <a:pt x="34846" y="1832"/>
                  </a:cubicBezTo>
                  <a:cubicBezTo>
                    <a:pt x="31920" y="2315"/>
                    <a:pt x="29156" y="2732"/>
                    <a:pt x="27356" y="2765"/>
                  </a:cubicBezTo>
                  <a:cubicBezTo>
                    <a:pt x="25556" y="2829"/>
                    <a:pt x="23820" y="2861"/>
                    <a:pt x="22309" y="2861"/>
                  </a:cubicBezTo>
                  <a:cubicBezTo>
                    <a:pt x="20991" y="2861"/>
                    <a:pt x="19834" y="2829"/>
                    <a:pt x="18934" y="2765"/>
                  </a:cubicBezTo>
                  <a:cubicBezTo>
                    <a:pt x="18484" y="2732"/>
                    <a:pt x="18098" y="2700"/>
                    <a:pt x="17809" y="2668"/>
                  </a:cubicBezTo>
                  <a:cubicBezTo>
                    <a:pt x="17488" y="2604"/>
                    <a:pt x="17263" y="2572"/>
                    <a:pt x="17134" y="2507"/>
                  </a:cubicBezTo>
                  <a:cubicBezTo>
                    <a:pt x="16973" y="2443"/>
                    <a:pt x="16748" y="2379"/>
                    <a:pt x="16395" y="2282"/>
                  </a:cubicBezTo>
                  <a:cubicBezTo>
                    <a:pt x="15205" y="1961"/>
                    <a:pt x="12955" y="1479"/>
                    <a:pt x="10962" y="1061"/>
                  </a:cubicBezTo>
                  <a:cubicBezTo>
                    <a:pt x="9934" y="836"/>
                    <a:pt x="9001" y="643"/>
                    <a:pt x="8262" y="514"/>
                  </a:cubicBezTo>
                  <a:cubicBezTo>
                    <a:pt x="7876" y="450"/>
                    <a:pt x="7587" y="386"/>
                    <a:pt x="7330" y="354"/>
                  </a:cubicBezTo>
                  <a:cubicBezTo>
                    <a:pt x="7105" y="322"/>
                    <a:pt x="6944" y="289"/>
                    <a:pt x="6848" y="289"/>
                  </a:cubicBezTo>
                  <a:cubicBezTo>
                    <a:pt x="6751" y="289"/>
                    <a:pt x="6687" y="322"/>
                    <a:pt x="6623" y="354"/>
                  </a:cubicBezTo>
                  <a:cubicBezTo>
                    <a:pt x="6558" y="418"/>
                    <a:pt x="6462" y="482"/>
                    <a:pt x="6366" y="579"/>
                  </a:cubicBezTo>
                  <a:cubicBezTo>
                    <a:pt x="6012" y="900"/>
                    <a:pt x="5465" y="1575"/>
                    <a:pt x="4790" y="2379"/>
                  </a:cubicBezTo>
                  <a:cubicBezTo>
                    <a:pt x="2830" y="4854"/>
                    <a:pt x="65" y="8711"/>
                    <a:pt x="65" y="8711"/>
                  </a:cubicBezTo>
                  <a:cubicBezTo>
                    <a:pt x="1" y="8776"/>
                    <a:pt x="1" y="8872"/>
                    <a:pt x="33" y="8968"/>
                  </a:cubicBezTo>
                  <a:cubicBezTo>
                    <a:pt x="33" y="9001"/>
                    <a:pt x="97" y="9129"/>
                    <a:pt x="258" y="9290"/>
                  </a:cubicBezTo>
                  <a:cubicBezTo>
                    <a:pt x="387" y="9418"/>
                    <a:pt x="612" y="9579"/>
                    <a:pt x="965" y="9579"/>
                  </a:cubicBezTo>
                  <a:cubicBezTo>
                    <a:pt x="1287" y="9579"/>
                    <a:pt x="1640" y="9451"/>
                    <a:pt x="2058" y="9065"/>
                  </a:cubicBezTo>
                  <a:cubicBezTo>
                    <a:pt x="3152" y="8119"/>
                    <a:pt x="6420" y="5107"/>
                    <a:pt x="6939" y="4629"/>
                  </a:cubicBezTo>
                  <a:lnTo>
                    <a:pt x="10054" y="4629"/>
                  </a:lnTo>
                  <a:cubicBezTo>
                    <a:pt x="9710" y="4832"/>
                    <a:pt x="9297" y="5079"/>
                    <a:pt x="8873" y="5336"/>
                  </a:cubicBezTo>
                  <a:cubicBezTo>
                    <a:pt x="8358" y="5658"/>
                    <a:pt x="7812" y="6011"/>
                    <a:pt x="7362" y="6268"/>
                  </a:cubicBezTo>
                  <a:cubicBezTo>
                    <a:pt x="6912" y="6558"/>
                    <a:pt x="6558" y="6783"/>
                    <a:pt x="6398" y="6911"/>
                  </a:cubicBezTo>
                  <a:cubicBezTo>
                    <a:pt x="6237" y="7008"/>
                    <a:pt x="6012" y="7233"/>
                    <a:pt x="5755" y="7490"/>
                  </a:cubicBezTo>
                  <a:cubicBezTo>
                    <a:pt x="5369" y="7876"/>
                    <a:pt x="4919" y="8358"/>
                    <a:pt x="4533" y="8840"/>
                  </a:cubicBezTo>
                  <a:cubicBezTo>
                    <a:pt x="4373" y="9065"/>
                    <a:pt x="4212" y="9290"/>
                    <a:pt x="4083" y="9483"/>
                  </a:cubicBezTo>
                  <a:cubicBezTo>
                    <a:pt x="4019" y="9579"/>
                    <a:pt x="3955" y="9676"/>
                    <a:pt x="3923" y="9772"/>
                  </a:cubicBezTo>
                  <a:cubicBezTo>
                    <a:pt x="3890" y="9868"/>
                    <a:pt x="3858" y="9933"/>
                    <a:pt x="3858" y="10061"/>
                  </a:cubicBezTo>
                  <a:cubicBezTo>
                    <a:pt x="3858" y="10126"/>
                    <a:pt x="3858" y="10222"/>
                    <a:pt x="3923" y="10286"/>
                  </a:cubicBezTo>
                  <a:cubicBezTo>
                    <a:pt x="3987" y="10383"/>
                    <a:pt x="4083" y="10415"/>
                    <a:pt x="4148" y="10447"/>
                  </a:cubicBezTo>
                  <a:lnTo>
                    <a:pt x="4276" y="10447"/>
                  </a:lnTo>
                  <a:cubicBezTo>
                    <a:pt x="4437" y="10447"/>
                    <a:pt x="4565" y="10383"/>
                    <a:pt x="4726" y="10318"/>
                  </a:cubicBezTo>
                  <a:cubicBezTo>
                    <a:pt x="5305" y="10061"/>
                    <a:pt x="6108" y="9451"/>
                    <a:pt x="6783" y="8936"/>
                  </a:cubicBezTo>
                  <a:cubicBezTo>
                    <a:pt x="7321" y="8501"/>
                    <a:pt x="7797" y="8107"/>
                    <a:pt x="7969" y="7964"/>
                  </a:cubicBezTo>
                  <a:lnTo>
                    <a:pt x="7969" y="7964"/>
                  </a:lnTo>
                  <a:lnTo>
                    <a:pt x="12166" y="6814"/>
                  </a:lnTo>
                  <a:lnTo>
                    <a:pt x="12166" y="6814"/>
                  </a:lnTo>
                  <a:cubicBezTo>
                    <a:pt x="12395" y="6971"/>
                    <a:pt x="13109" y="7391"/>
                    <a:pt x="14080" y="7811"/>
                  </a:cubicBezTo>
                  <a:cubicBezTo>
                    <a:pt x="15270" y="8358"/>
                    <a:pt x="16812" y="8904"/>
                    <a:pt x="18323" y="9001"/>
                  </a:cubicBezTo>
                  <a:lnTo>
                    <a:pt x="18998" y="9001"/>
                  </a:lnTo>
                  <a:cubicBezTo>
                    <a:pt x="21312" y="9001"/>
                    <a:pt x="23057" y="8431"/>
                    <a:pt x="23448" y="8270"/>
                  </a:cubicBezTo>
                  <a:lnTo>
                    <a:pt x="23448" y="8270"/>
                  </a:lnTo>
                  <a:cubicBezTo>
                    <a:pt x="24396" y="8448"/>
                    <a:pt x="39837" y="11315"/>
                    <a:pt x="49150" y="11315"/>
                  </a:cubicBezTo>
                  <a:lnTo>
                    <a:pt x="49825" y="11315"/>
                  </a:lnTo>
                  <a:cubicBezTo>
                    <a:pt x="49857" y="11315"/>
                    <a:pt x="50693" y="11251"/>
                    <a:pt x="51593" y="10704"/>
                  </a:cubicBezTo>
                  <a:cubicBezTo>
                    <a:pt x="52461" y="10158"/>
                    <a:pt x="53425" y="9129"/>
                    <a:pt x="53554" y="7297"/>
                  </a:cubicBezTo>
                  <a:cubicBezTo>
                    <a:pt x="53586" y="7168"/>
                    <a:pt x="53586" y="7008"/>
                    <a:pt x="53586" y="6879"/>
                  </a:cubicBezTo>
                  <a:cubicBezTo>
                    <a:pt x="53586" y="5111"/>
                    <a:pt x="52621" y="3440"/>
                    <a:pt x="51368" y="2186"/>
                  </a:cubicBezTo>
                  <a:cubicBezTo>
                    <a:pt x="50114" y="932"/>
                    <a:pt x="48571" y="97"/>
                    <a:pt x="47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444;p57">
              <a:extLst>
                <a:ext uri="{FF2B5EF4-FFF2-40B4-BE49-F238E27FC236}">
                  <a16:creationId xmlns:a16="http://schemas.microsoft.com/office/drawing/2014/main" id="{7DF9EBC9-12E6-414D-B5CD-0BA7EDED8A89}"/>
                </a:ext>
              </a:extLst>
            </p:cNvPr>
            <p:cNvSpPr/>
            <p:nvPr/>
          </p:nvSpPr>
          <p:spPr>
            <a:xfrm>
              <a:off x="1274175" y="5363550"/>
              <a:ext cx="5102975" cy="12875"/>
            </a:xfrm>
            <a:custGeom>
              <a:avLst/>
              <a:gdLst/>
              <a:ahLst/>
              <a:cxnLst/>
              <a:rect l="l" t="t" r="r" b="b"/>
              <a:pathLst>
                <a:path w="204119" h="515" extrusionOk="0">
                  <a:moveTo>
                    <a:pt x="1" y="1"/>
                  </a:moveTo>
                  <a:lnTo>
                    <a:pt x="1" y="515"/>
                  </a:lnTo>
                  <a:lnTo>
                    <a:pt x="204118" y="515"/>
                  </a:lnTo>
                  <a:lnTo>
                    <a:pt x="204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445;p57">
              <a:extLst>
                <a:ext uri="{FF2B5EF4-FFF2-40B4-BE49-F238E27FC236}">
                  <a16:creationId xmlns:a16="http://schemas.microsoft.com/office/drawing/2014/main" id="{2CE03A67-4CE8-4EAE-A44D-38D066F92A88}"/>
                </a:ext>
              </a:extLst>
            </p:cNvPr>
            <p:cNvSpPr/>
            <p:nvPr/>
          </p:nvSpPr>
          <p:spPr>
            <a:xfrm>
              <a:off x="2392800" y="5312125"/>
              <a:ext cx="1579925" cy="57875"/>
            </a:xfrm>
            <a:custGeom>
              <a:avLst/>
              <a:gdLst/>
              <a:ahLst/>
              <a:cxnLst/>
              <a:rect l="l" t="t" r="r" b="b"/>
              <a:pathLst>
                <a:path w="63197" h="2315" extrusionOk="0">
                  <a:moveTo>
                    <a:pt x="1" y="0"/>
                  </a:moveTo>
                  <a:lnTo>
                    <a:pt x="1" y="2315"/>
                  </a:lnTo>
                  <a:lnTo>
                    <a:pt x="63197" y="2315"/>
                  </a:lnTo>
                  <a:lnTo>
                    <a:pt x="631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446;p57">
              <a:extLst>
                <a:ext uri="{FF2B5EF4-FFF2-40B4-BE49-F238E27FC236}">
                  <a16:creationId xmlns:a16="http://schemas.microsoft.com/office/drawing/2014/main" id="{75EFF8CA-299E-4017-8D9B-232A27DB22F4}"/>
                </a:ext>
              </a:extLst>
            </p:cNvPr>
            <p:cNvSpPr/>
            <p:nvPr/>
          </p:nvSpPr>
          <p:spPr>
            <a:xfrm>
              <a:off x="2385575" y="5304900"/>
              <a:ext cx="1594400" cy="71525"/>
            </a:xfrm>
            <a:custGeom>
              <a:avLst/>
              <a:gdLst/>
              <a:ahLst/>
              <a:cxnLst/>
              <a:rect l="l" t="t" r="r" b="b"/>
              <a:pathLst>
                <a:path w="63776" h="2861" extrusionOk="0">
                  <a:moveTo>
                    <a:pt x="63229" y="547"/>
                  </a:moveTo>
                  <a:lnTo>
                    <a:pt x="63229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97" y="97"/>
                  </a:cubicBezTo>
                  <a:cubicBezTo>
                    <a:pt x="33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3" y="2732"/>
                    <a:pt x="97" y="2797"/>
                  </a:cubicBezTo>
                  <a:cubicBezTo>
                    <a:pt x="129" y="2829"/>
                    <a:pt x="193" y="2861"/>
                    <a:pt x="290" y="2861"/>
                  </a:cubicBezTo>
                  <a:lnTo>
                    <a:pt x="63486" y="2861"/>
                  </a:lnTo>
                  <a:cubicBezTo>
                    <a:pt x="63550" y="2861"/>
                    <a:pt x="63614" y="2829"/>
                    <a:pt x="63679" y="2797"/>
                  </a:cubicBezTo>
                  <a:cubicBezTo>
                    <a:pt x="63743" y="2732"/>
                    <a:pt x="63775" y="2668"/>
                    <a:pt x="63775" y="2604"/>
                  </a:cubicBezTo>
                  <a:lnTo>
                    <a:pt x="63775" y="289"/>
                  </a:lnTo>
                  <a:cubicBezTo>
                    <a:pt x="63775" y="225"/>
                    <a:pt x="63743" y="129"/>
                    <a:pt x="63679" y="97"/>
                  </a:cubicBezTo>
                  <a:cubicBezTo>
                    <a:pt x="63614" y="32"/>
                    <a:pt x="63550" y="0"/>
                    <a:pt x="63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447;p57">
              <a:extLst>
                <a:ext uri="{FF2B5EF4-FFF2-40B4-BE49-F238E27FC236}">
                  <a16:creationId xmlns:a16="http://schemas.microsoft.com/office/drawing/2014/main" id="{98162D68-181E-422D-9938-E8A7FDD8081B}"/>
                </a:ext>
              </a:extLst>
            </p:cNvPr>
            <p:cNvSpPr/>
            <p:nvPr/>
          </p:nvSpPr>
          <p:spPr>
            <a:xfrm>
              <a:off x="3230175" y="5312125"/>
              <a:ext cx="742550" cy="57875"/>
            </a:xfrm>
            <a:custGeom>
              <a:avLst/>
              <a:gdLst/>
              <a:ahLst/>
              <a:cxnLst/>
              <a:rect l="l" t="t" r="r" b="b"/>
              <a:pathLst>
                <a:path w="29702" h="2315" extrusionOk="0">
                  <a:moveTo>
                    <a:pt x="0" y="0"/>
                  </a:moveTo>
                  <a:lnTo>
                    <a:pt x="0" y="2315"/>
                  </a:lnTo>
                  <a:lnTo>
                    <a:pt x="29702" y="2315"/>
                  </a:lnTo>
                  <a:lnTo>
                    <a:pt x="297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448;p57">
              <a:extLst>
                <a:ext uri="{FF2B5EF4-FFF2-40B4-BE49-F238E27FC236}">
                  <a16:creationId xmlns:a16="http://schemas.microsoft.com/office/drawing/2014/main" id="{73CE4B06-7749-4215-B7AE-3F15A213D277}"/>
                </a:ext>
              </a:extLst>
            </p:cNvPr>
            <p:cNvSpPr/>
            <p:nvPr/>
          </p:nvSpPr>
          <p:spPr>
            <a:xfrm>
              <a:off x="3223750" y="5304900"/>
              <a:ext cx="756225" cy="71525"/>
            </a:xfrm>
            <a:custGeom>
              <a:avLst/>
              <a:gdLst/>
              <a:ahLst/>
              <a:cxnLst/>
              <a:rect l="l" t="t" r="r" b="b"/>
              <a:pathLst>
                <a:path w="30249" h="2861" extrusionOk="0">
                  <a:moveTo>
                    <a:pt x="29702" y="547"/>
                  </a:moveTo>
                  <a:lnTo>
                    <a:pt x="29702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57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2" y="2732"/>
                    <a:pt x="64" y="2797"/>
                  </a:cubicBezTo>
                  <a:cubicBezTo>
                    <a:pt x="129" y="2829"/>
                    <a:pt x="193" y="2861"/>
                    <a:pt x="257" y="2861"/>
                  </a:cubicBezTo>
                  <a:lnTo>
                    <a:pt x="29959" y="2861"/>
                  </a:lnTo>
                  <a:cubicBezTo>
                    <a:pt x="30023" y="2861"/>
                    <a:pt x="30087" y="2829"/>
                    <a:pt x="30152" y="2797"/>
                  </a:cubicBezTo>
                  <a:cubicBezTo>
                    <a:pt x="30216" y="2732"/>
                    <a:pt x="30248" y="2668"/>
                    <a:pt x="30248" y="2604"/>
                  </a:cubicBezTo>
                  <a:lnTo>
                    <a:pt x="30248" y="289"/>
                  </a:lnTo>
                  <a:cubicBezTo>
                    <a:pt x="30248" y="225"/>
                    <a:pt x="30216" y="129"/>
                    <a:pt x="30152" y="97"/>
                  </a:cubicBezTo>
                  <a:cubicBezTo>
                    <a:pt x="30087" y="32"/>
                    <a:pt x="30023" y="0"/>
                    <a:pt x="29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449;p57">
              <a:extLst>
                <a:ext uri="{FF2B5EF4-FFF2-40B4-BE49-F238E27FC236}">
                  <a16:creationId xmlns:a16="http://schemas.microsoft.com/office/drawing/2014/main" id="{0B9990A6-AB34-4282-ACDA-4C1846803B93}"/>
                </a:ext>
              </a:extLst>
            </p:cNvPr>
            <p:cNvSpPr/>
            <p:nvPr/>
          </p:nvSpPr>
          <p:spPr>
            <a:xfrm>
              <a:off x="2064125" y="4578425"/>
              <a:ext cx="1203025" cy="733725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1" y="0"/>
                  </a:moveTo>
                  <a:lnTo>
                    <a:pt x="14594" y="29348"/>
                  </a:lnTo>
                  <a:lnTo>
                    <a:pt x="48121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450;p57">
              <a:extLst>
                <a:ext uri="{FF2B5EF4-FFF2-40B4-BE49-F238E27FC236}">
                  <a16:creationId xmlns:a16="http://schemas.microsoft.com/office/drawing/2014/main" id="{965ABF42-E304-47D4-B180-4B14511F83D8}"/>
                </a:ext>
              </a:extLst>
            </p:cNvPr>
            <p:cNvSpPr/>
            <p:nvPr/>
          </p:nvSpPr>
          <p:spPr>
            <a:xfrm>
              <a:off x="2056900" y="4572000"/>
              <a:ext cx="1217500" cy="746575"/>
            </a:xfrm>
            <a:custGeom>
              <a:avLst/>
              <a:gdLst/>
              <a:ahLst/>
              <a:cxnLst/>
              <a:rect l="l" t="t" r="r" b="b"/>
              <a:pathLst>
                <a:path w="48700" h="29863" extrusionOk="0">
                  <a:moveTo>
                    <a:pt x="36549" y="547"/>
                  </a:moveTo>
                  <a:lnTo>
                    <a:pt x="47999" y="29316"/>
                  </a:lnTo>
                  <a:lnTo>
                    <a:pt x="15076" y="29316"/>
                  </a:lnTo>
                  <a:lnTo>
                    <a:pt x="740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129"/>
                  </a:cubicBezTo>
                  <a:cubicBezTo>
                    <a:pt x="32" y="193"/>
                    <a:pt x="0" y="290"/>
                    <a:pt x="65" y="386"/>
                  </a:cubicBezTo>
                  <a:lnTo>
                    <a:pt x="14658" y="29702"/>
                  </a:lnTo>
                  <a:cubicBezTo>
                    <a:pt x="14690" y="29798"/>
                    <a:pt x="14787" y="29863"/>
                    <a:pt x="14883" y="29863"/>
                  </a:cubicBezTo>
                  <a:lnTo>
                    <a:pt x="48410" y="29863"/>
                  </a:lnTo>
                  <a:cubicBezTo>
                    <a:pt x="48506" y="29863"/>
                    <a:pt x="48571" y="29830"/>
                    <a:pt x="48635" y="29734"/>
                  </a:cubicBezTo>
                  <a:cubicBezTo>
                    <a:pt x="48667" y="29670"/>
                    <a:pt x="48699" y="29573"/>
                    <a:pt x="48667" y="29509"/>
                  </a:cubicBezTo>
                  <a:lnTo>
                    <a:pt x="36966" y="161"/>
                  </a:lnTo>
                  <a:cubicBezTo>
                    <a:pt x="36934" y="65"/>
                    <a:pt x="36838" y="0"/>
                    <a:pt x="36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451;p57">
              <a:extLst>
                <a:ext uri="{FF2B5EF4-FFF2-40B4-BE49-F238E27FC236}">
                  <a16:creationId xmlns:a16="http://schemas.microsoft.com/office/drawing/2014/main" id="{1BFCBE96-EC72-4D01-9169-DCC050A9A61D}"/>
                </a:ext>
              </a:extLst>
            </p:cNvPr>
            <p:cNvSpPr/>
            <p:nvPr/>
          </p:nvSpPr>
          <p:spPr>
            <a:xfrm>
              <a:off x="2027175" y="4578425"/>
              <a:ext cx="1203025" cy="733725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0" y="0"/>
                  </a:moveTo>
                  <a:lnTo>
                    <a:pt x="14626" y="29348"/>
                  </a:lnTo>
                  <a:lnTo>
                    <a:pt x="48120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452;p57">
              <a:extLst>
                <a:ext uri="{FF2B5EF4-FFF2-40B4-BE49-F238E27FC236}">
                  <a16:creationId xmlns:a16="http://schemas.microsoft.com/office/drawing/2014/main" id="{002059DD-3EB1-4142-A602-874E6621AF14}"/>
                </a:ext>
              </a:extLst>
            </p:cNvPr>
            <p:cNvSpPr/>
            <p:nvPr/>
          </p:nvSpPr>
          <p:spPr>
            <a:xfrm>
              <a:off x="2020725" y="4572000"/>
              <a:ext cx="1216700" cy="746575"/>
            </a:xfrm>
            <a:custGeom>
              <a:avLst/>
              <a:gdLst/>
              <a:ahLst/>
              <a:cxnLst/>
              <a:rect l="l" t="t" r="r" b="b"/>
              <a:pathLst>
                <a:path w="48668" h="29863" extrusionOk="0">
                  <a:moveTo>
                    <a:pt x="36517" y="547"/>
                  </a:moveTo>
                  <a:lnTo>
                    <a:pt x="47968" y="29316"/>
                  </a:lnTo>
                  <a:lnTo>
                    <a:pt x="15044" y="29316"/>
                  </a:lnTo>
                  <a:lnTo>
                    <a:pt x="708" y="547"/>
                  </a:lnTo>
                  <a:close/>
                  <a:moveTo>
                    <a:pt x="258" y="0"/>
                  </a:moveTo>
                  <a:cubicBezTo>
                    <a:pt x="162" y="0"/>
                    <a:pt x="97" y="32"/>
                    <a:pt x="33" y="129"/>
                  </a:cubicBezTo>
                  <a:cubicBezTo>
                    <a:pt x="1" y="193"/>
                    <a:pt x="1" y="290"/>
                    <a:pt x="33" y="386"/>
                  </a:cubicBezTo>
                  <a:lnTo>
                    <a:pt x="14627" y="29702"/>
                  </a:lnTo>
                  <a:cubicBezTo>
                    <a:pt x="14659" y="29798"/>
                    <a:pt x="14755" y="29863"/>
                    <a:pt x="14884" y="29863"/>
                  </a:cubicBezTo>
                  <a:lnTo>
                    <a:pt x="48378" y="29863"/>
                  </a:lnTo>
                  <a:cubicBezTo>
                    <a:pt x="48475" y="29863"/>
                    <a:pt x="48571" y="29830"/>
                    <a:pt x="48603" y="29734"/>
                  </a:cubicBezTo>
                  <a:cubicBezTo>
                    <a:pt x="48668" y="29670"/>
                    <a:pt x="48668" y="29573"/>
                    <a:pt x="48635" y="29509"/>
                  </a:cubicBezTo>
                  <a:lnTo>
                    <a:pt x="36935" y="161"/>
                  </a:lnTo>
                  <a:cubicBezTo>
                    <a:pt x="36903" y="65"/>
                    <a:pt x="36806" y="0"/>
                    <a:pt x="36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Rectangle 246">
            <a:extLst>
              <a:ext uri="{FF2B5EF4-FFF2-40B4-BE49-F238E27FC236}">
                <a16:creationId xmlns:a16="http://schemas.microsoft.com/office/drawing/2014/main" id="{7F5A5E71-E67A-423C-A0CC-E127AE75682F}"/>
              </a:ext>
            </a:extLst>
          </p:cNvPr>
          <p:cNvSpPr/>
          <p:nvPr/>
        </p:nvSpPr>
        <p:spPr>
          <a:xfrm>
            <a:off x="510822" y="2265499"/>
            <a:ext cx="204414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In order to achieve this,</a:t>
            </a:r>
            <a:endParaRPr lang="en-US"/>
          </a:p>
        </p:txBody>
      </p:sp>
      <p:sp>
        <p:nvSpPr>
          <p:cNvPr id="250" name="Text Placeholder 2">
            <a:extLst>
              <a:ext uri="{FF2B5EF4-FFF2-40B4-BE49-F238E27FC236}">
                <a16:creationId xmlns:a16="http://schemas.microsoft.com/office/drawing/2014/main" id="{AEBA4B7F-C9AC-40EA-BA48-8A3EFA5C0E0B}"/>
              </a:ext>
            </a:extLst>
          </p:cNvPr>
          <p:cNvSpPr txBox="1">
            <a:spLocks/>
          </p:cNvSpPr>
          <p:nvPr/>
        </p:nvSpPr>
        <p:spPr>
          <a:xfrm>
            <a:off x="851772" y="3089365"/>
            <a:ext cx="6032414" cy="140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None/>
            </a:pPr>
            <a:r>
              <a:rPr lang="en-US" sz="1600"/>
              <a:t>1.Identify an efficient NLP strategy to populate keywords from user inputs.</a:t>
            </a:r>
            <a:endParaRPr lang="en-US"/>
          </a:p>
          <a:p>
            <a:pPr>
              <a:buNone/>
            </a:pPr>
            <a:endParaRPr lang="en-US" sz="1600"/>
          </a:p>
          <a:p>
            <a:pPr>
              <a:buNone/>
            </a:pPr>
            <a:r>
              <a:rPr lang="en-US" sz="1600"/>
              <a:t>2.Build a model to aggregate with online sources for matching URLs for given keywords.</a:t>
            </a:r>
            <a:endParaRPr lang="en-US"/>
          </a:p>
          <a:p>
            <a:pPr>
              <a:buNone/>
            </a:pPr>
            <a:endParaRPr lang="en-US" sz="1600"/>
          </a:p>
          <a:p>
            <a:pPr>
              <a:buNone/>
            </a:pPr>
            <a:r>
              <a:rPr lang="en-US" sz="1600"/>
              <a:t>3.Co relate the populated keywords with malicious URLs.</a:t>
            </a:r>
            <a:endParaRPr lang="en-US"/>
          </a:p>
          <a:p>
            <a:pPr>
              <a:buFont typeface="Barlow Semi Condensed Medium"/>
              <a:buNone/>
            </a:pPr>
            <a:endParaRPr lang="en-US" sz="1600"/>
          </a:p>
          <a:p>
            <a:pPr marL="152400" indent="0">
              <a:buFont typeface="Barlow Semi Condensed Medium"/>
              <a:buNone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935454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7E20-C728-6A45-9009-F1E3D361F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408" y="1546207"/>
            <a:ext cx="5580270" cy="2324413"/>
          </a:xfrm>
        </p:spPr>
        <p:txBody>
          <a:bodyPr/>
          <a:lstStyle/>
          <a:p>
            <a:r>
              <a:rPr lang="en-LK"/>
              <a:t>Methodology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4A771D-26D7-4AB5-83DB-CB2B93C57C17}"/>
              </a:ext>
            </a:extLst>
          </p:cNvPr>
          <p:cNvGrpSpPr/>
          <p:nvPr/>
        </p:nvGrpSpPr>
        <p:grpSpPr>
          <a:xfrm>
            <a:off x="0" y="4689105"/>
            <a:ext cx="9302848" cy="454395"/>
            <a:chOff x="-8060" y="4668144"/>
            <a:chExt cx="9302848" cy="45439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95D5D13A-1F5A-4CA1-83BE-CAEBEEA72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87E8C9-F3F9-4090-ABEC-38B81CBC5BDF}"/>
                </a:ext>
              </a:extLst>
            </p:cNvPr>
            <p:cNvSpPr txBox="1"/>
            <p:nvPr/>
          </p:nvSpPr>
          <p:spPr>
            <a:xfrm>
              <a:off x="150788" y="4812760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/>
                <a:t>	                                     IT18032666 | </a:t>
              </a:r>
              <a:r>
                <a:rPr lang="en-MY" err="1"/>
                <a:t>Wishvajith</a:t>
              </a:r>
              <a:r>
                <a:rPr lang="en-MY"/>
                <a:t> B.L.D.V.  | 2021-085                                 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2870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626" y="197795"/>
            <a:ext cx="4087500" cy="576000"/>
          </a:xfrm>
        </p:spPr>
        <p:txBody>
          <a:bodyPr/>
          <a:lstStyle/>
          <a:p>
            <a:r>
              <a:rPr lang="en-MY"/>
              <a:t>System Diagram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CD071D-8B9A-4386-BB71-5E8D469F586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27B99CC-0C78-4F0F-81A7-079BF12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E74CF-8C5A-44CE-9E0E-BE2E71DC2E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/>
                <a:t>	                                     IT18032666 | </a:t>
              </a:r>
              <a:r>
                <a:rPr lang="en-MY" err="1"/>
                <a:t>Wishvajith</a:t>
              </a:r>
              <a:r>
                <a:rPr lang="en-MY"/>
                <a:t> B.L.D.V. | 2021-085                                   10.03.2021</a:t>
              </a:r>
            </a:p>
          </p:txBody>
        </p:sp>
      </p:grpSp>
      <p:pic>
        <p:nvPicPr>
          <p:cNvPr id="5" name="Picture 8" descr="Diagram&#10;&#10;Description automatically generated">
            <a:extLst>
              <a:ext uri="{FF2B5EF4-FFF2-40B4-BE49-F238E27FC236}">
                <a16:creationId xmlns:a16="http://schemas.microsoft.com/office/drawing/2014/main" id="{36F23989-830A-4FAD-A723-EB096CEF1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942" y="982068"/>
            <a:ext cx="7277724" cy="374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484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Methodology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CD071D-8B9A-4386-BB71-5E8D469F586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27B99CC-0C78-4F0F-81A7-079BF12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E74CF-8C5A-44CE-9E0E-BE2E71DC2E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/>
                <a:t>	                                     IT18032666 | </a:t>
              </a:r>
              <a:r>
                <a:rPr lang="en-MY" err="1"/>
                <a:t>Wishvajith</a:t>
              </a:r>
              <a:r>
                <a:rPr lang="en-MY"/>
                <a:t> B.L.D.V. | 2021-085                                   10.03.2021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172E622-3CDE-44B4-87ED-20525C208AA5}"/>
              </a:ext>
            </a:extLst>
          </p:cNvPr>
          <p:cNvSpPr/>
          <p:nvPr/>
        </p:nvSpPr>
        <p:spPr>
          <a:xfrm>
            <a:off x="535670" y="965131"/>
            <a:ext cx="2290233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>
                <a:solidFill>
                  <a:schemeClr val="accent1"/>
                </a:solidFill>
              </a:rPr>
              <a:t>Populating Keywords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98CC23-1758-41CD-85BB-FFECC086ED45}"/>
              </a:ext>
            </a:extLst>
          </p:cNvPr>
          <p:cNvSpPr txBox="1"/>
          <p:nvPr/>
        </p:nvSpPr>
        <p:spPr>
          <a:xfrm>
            <a:off x="723900" y="1398933"/>
            <a:ext cx="8030898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bg2"/>
              </a:solidFill>
            </a:endParaRPr>
          </a:p>
          <a:p>
            <a:r>
              <a:rPr lang="en-US" sz="1600">
                <a:solidFill>
                  <a:schemeClr val="tx1"/>
                </a:solidFill>
                <a:latin typeface="Barlow Semi Condensed"/>
              </a:rPr>
              <a:t>Keyword Popula</a:t>
            </a:r>
            <a:r>
              <a:rPr lang="en-US" sz="1600">
                <a:solidFill>
                  <a:schemeClr val="bg2"/>
                </a:solidFill>
                <a:latin typeface="Barlow Semi Condensed"/>
              </a:rPr>
              <a:t>tor</a:t>
            </a: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  <a:p>
            <a:r>
              <a:rPr lang="en-US" sz="1600">
                <a:solidFill>
                  <a:schemeClr val="bg2"/>
                </a:solidFill>
                <a:latin typeface="Barlow Semi Condensed"/>
              </a:rPr>
              <a:t>•User inputted keywords will be populated with similar suggestive keywords.</a:t>
            </a:r>
          </a:p>
          <a:p>
            <a:endParaRPr lang="en-US" sz="1600">
              <a:solidFill>
                <a:schemeClr val="bg2"/>
              </a:solidFill>
              <a:latin typeface="Barlow Semi Condensed"/>
            </a:endParaRPr>
          </a:p>
          <a:p>
            <a:r>
              <a:rPr lang="en-US" sz="1600">
                <a:solidFill>
                  <a:schemeClr val="bg2"/>
                </a:solidFill>
                <a:latin typeface="Barlow Semi Condensed"/>
              </a:rPr>
              <a:t>•Preprocessed template keywords from core system will be leveraged.</a:t>
            </a:r>
          </a:p>
          <a:p>
            <a:endParaRPr lang="en-US" sz="1600">
              <a:solidFill>
                <a:schemeClr val="bg2"/>
              </a:solidFill>
              <a:latin typeface="Barlow Semi Condensed"/>
            </a:endParaRPr>
          </a:p>
          <a:p>
            <a:r>
              <a:rPr lang="en-US" sz="1600">
                <a:solidFill>
                  <a:schemeClr val="bg2"/>
                </a:solidFill>
                <a:latin typeface="Barlow Semi Condensed"/>
              </a:rPr>
              <a:t>•Model will use a word level Recurrent Neural Network (RNN) to generate keyword queries.</a:t>
            </a:r>
          </a:p>
          <a:p>
            <a:endParaRPr lang="en-US" sz="1600">
              <a:solidFill>
                <a:schemeClr val="bg2"/>
              </a:solidFill>
              <a:latin typeface="Barlow Semi Condensed"/>
            </a:endParaRPr>
          </a:p>
          <a:p>
            <a:r>
              <a:rPr lang="en-US" sz="1600">
                <a:solidFill>
                  <a:schemeClr val="bg2"/>
                </a:solidFill>
                <a:latin typeface="Barlow Semi Condensed"/>
              </a:rPr>
              <a:t>•To train the model, sample set of keywords/search queries will be prepared through </a:t>
            </a:r>
            <a:r>
              <a:rPr lang="en-US" sz="1600" err="1">
                <a:solidFill>
                  <a:schemeClr val="bg2"/>
                </a:solidFill>
                <a:latin typeface="Barlow Semi Condensed"/>
              </a:rPr>
              <a:t>WooRank’s</a:t>
            </a:r>
            <a:r>
              <a:rPr lang="en-US" sz="1600">
                <a:solidFill>
                  <a:schemeClr val="bg2"/>
                </a:solidFill>
                <a:latin typeface="Barlow Semi Condensed"/>
              </a:rPr>
              <a:t> API. </a:t>
            </a: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749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519" y="216533"/>
            <a:ext cx="4087500" cy="576000"/>
          </a:xfrm>
        </p:spPr>
        <p:txBody>
          <a:bodyPr/>
          <a:lstStyle/>
          <a:p>
            <a:r>
              <a:rPr lang="en-MY"/>
              <a:t>Methodology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CD071D-8B9A-4386-BB71-5E8D469F586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27B99CC-0C78-4F0F-81A7-079BF12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E74CF-8C5A-44CE-9E0E-BE2E71DC2E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/>
                <a:t>	                                     IT18032666 | </a:t>
              </a:r>
              <a:r>
                <a:rPr lang="en-MY" err="1"/>
                <a:t>Wishvajith</a:t>
              </a:r>
              <a:r>
                <a:rPr lang="en-MY"/>
                <a:t> B.L.D.V. | 2021-085                                   10.03.2021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06CBA54-ECB0-445C-95DB-EA32EE496C17}"/>
              </a:ext>
            </a:extLst>
          </p:cNvPr>
          <p:cNvSpPr/>
          <p:nvPr/>
        </p:nvSpPr>
        <p:spPr>
          <a:xfrm>
            <a:off x="535670" y="965131"/>
            <a:ext cx="3831340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>
                <a:solidFill>
                  <a:schemeClr val="accent1"/>
                </a:solidFill>
              </a:rPr>
              <a:t>Aggregating Sources for URL Collection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A650D-B2FB-4057-B982-4574B7FF5F5E}"/>
              </a:ext>
            </a:extLst>
          </p:cNvPr>
          <p:cNvSpPr txBox="1"/>
          <p:nvPr/>
        </p:nvSpPr>
        <p:spPr>
          <a:xfrm>
            <a:off x="723900" y="1398933"/>
            <a:ext cx="778730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bg2"/>
              </a:solidFill>
            </a:endParaRPr>
          </a:p>
          <a:p>
            <a:r>
              <a:rPr lang="en-US" sz="1600">
                <a:solidFill>
                  <a:schemeClr val="bg2"/>
                </a:solidFill>
                <a:latin typeface="Barlow Semi Condensed"/>
              </a:rPr>
              <a:t>Related URL find</a:t>
            </a:r>
            <a:r>
              <a:rPr lang="en-US" sz="1600">
                <a:solidFill>
                  <a:schemeClr val="tx1"/>
                </a:solidFill>
                <a:latin typeface="Barlow Semi Condensed"/>
              </a:rPr>
              <a:t>er</a:t>
            </a:r>
          </a:p>
          <a:p>
            <a:endParaRPr lang="en-US" sz="1600">
              <a:solidFill>
                <a:schemeClr val="bg2"/>
              </a:solidFill>
              <a:latin typeface="Barlow Semi Condensed"/>
            </a:endParaRPr>
          </a:p>
          <a:p>
            <a:endParaRPr lang="en-US" sz="1600">
              <a:solidFill>
                <a:schemeClr val="bg2"/>
              </a:solidFill>
              <a:latin typeface="Barlow Semi Condensed"/>
            </a:endParaRPr>
          </a:p>
          <a:p>
            <a:r>
              <a:rPr lang="en-US" sz="1600">
                <a:solidFill>
                  <a:schemeClr val="bg2"/>
                </a:solidFill>
                <a:latin typeface="Barlow Semi Condensed"/>
              </a:rPr>
              <a:t>•Part of the comparison engine</a:t>
            </a:r>
          </a:p>
          <a:p>
            <a:endParaRPr lang="en-US" sz="1600">
              <a:solidFill>
                <a:schemeClr val="bg2"/>
              </a:solidFill>
              <a:latin typeface="Barlow Semi Condensed"/>
            </a:endParaRPr>
          </a:p>
          <a:p>
            <a:r>
              <a:rPr lang="en-US" sz="1600">
                <a:solidFill>
                  <a:schemeClr val="bg2"/>
                </a:solidFill>
                <a:latin typeface="Barlow Semi Condensed"/>
              </a:rPr>
              <a:t>•Will aggregate with online sources (</a:t>
            </a:r>
            <a:r>
              <a:rPr lang="en-US" sz="1600" err="1">
                <a:solidFill>
                  <a:schemeClr val="bg2"/>
                </a:solidFill>
                <a:latin typeface="Barlow Semi Condensed"/>
              </a:rPr>
              <a:t>PhishTank</a:t>
            </a:r>
            <a:r>
              <a:rPr lang="en-US" sz="1600">
                <a:solidFill>
                  <a:schemeClr val="bg2"/>
                </a:solidFill>
                <a:latin typeface="Barlow Semi Condensed"/>
              </a:rPr>
              <a:t>, Alexa site indexer) for URL collection</a:t>
            </a:r>
          </a:p>
          <a:p>
            <a:endParaRPr lang="en-US" sz="1600">
              <a:solidFill>
                <a:schemeClr val="bg2"/>
              </a:solidFill>
              <a:latin typeface="Barlow Semi Condensed"/>
            </a:endParaRPr>
          </a:p>
          <a:p>
            <a:r>
              <a:rPr lang="en-US" sz="1600">
                <a:solidFill>
                  <a:schemeClr val="bg2"/>
                </a:solidFill>
              </a:rPr>
              <a:t>•</a:t>
            </a:r>
            <a:r>
              <a:rPr lang="en-US" sz="1600">
                <a:solidFill>
                  <a:schemeClr val="bg2"/>
                </a:solidFill>
                <a:latin typeface="Barlow Semi Condensed"/>
              </a:rPr>
              <a:t>Collected URLs will be stored as a list for processing</a:t>
            </a: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692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519" y="160320"/>
            <a:ext cx="4087500" cy="576000"/>
          </a:xfrm>
        </p:spPr>
        <p:txBody>
          <a:bodyPr/>
          <a:lstStyle/>
          <a:p>
            <a:r>
              <a:rPr lang="en-MY"/>
              <a:t>Methodology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CD071D-8B9A-4386-BB71-5E8D469F586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27B99CC-0C78-4F0F-81A7-079BF12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E74CF-8C5A-44CE-9E0E-BE2E71DC2E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/>
                <a:t>	                                     IT18032666 | </a:t>
              </a:r>
              <a:r>
                <a:rPr lang="en-MY" err="1"/>
                <a:t>Wishvajith</a:t>
              </a:r>
              <a:r>
                <a:rPr lang="en-MY"/>
                <a:t> B.L.D.V. | 2021-085                                   10.03.2021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06CBA54-ECB0-445C-95DB-EA32EE496C17}"/>
              </a:ext>
            </a:extLst>
          </p:cNvPr>
          <p:cNvSpPr/>
          <p:nvPr/>
        </p:nvSpPr>
        <p:spPr>
          <a:xfrm>
            <a:off x="526301" y="899549"/>
            <a:ext cx="4543780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>
                <a:solidFill>
                  <a:schemeClr val="accent1"/>
                </a:solidFill>
              </a:rPr>
              <a:t>Correlating the Populated Keywords with URLs.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A650D-B2FB-4057-B982-4574B7FF5F5E}"/>
              </a:ext>
            </a:extLst>
          </p:cNvPr>
          <p:cNvSpPr txBox="1"/>
          <p:nvPr/>
        </p:nvSpPr>
        <p:spPr>
          <a:xfrm>
            <a:off x="774003" y="1387664"/>
            <a:ext cx="7787308" cy="3939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Barlow Semi Condensed"/>
              </a:rPr>
              <a:t>Comparison Engine</a:t>
            </a:r>
          </a:p>
          <a:p>
            <a:endParaRPr lang="en-US" sz="1600">
              <a:solidFill>
                <a:schemeClr val="bg2"/>
              </a:solidFill>
              <a:latin typeface="Barlow Semi Condensed"/>
            </a:endParaRPr>
          </a:p>
          <a:p>
            <a:r>
              <a:rPr lang="en-US" sz="1600">
                <a:solidFill>
                  <a:schemeClr val="bg2"/>
                </a:solidFill>
                <a:latin typeface="Barlow Semi Condensed"/>
              </a:rPr>
              <a:t>•Responsible for comparing and matching up user inputs with premade template keywords and populated keywords.</a:t>
            </a:r>
          </a:p>
          <a:p>
            <a:endParaRPr lang="en-US" sz="1600">
              <a:solidFill>
                <a:schemeClr val="bg2"/>
              </a:solidFill>
              <a:latin typeface="Barlow Semi Condensed"/>
            </a:endParaRPr>
          </a:p>
          <a:p>
            <a:r>
              <a:rPr lang="en-US" sz="1600">
                <a:solidFill>
                  <a:schemeClr val="bg2"/>
                </a:solidFill>
                <a:latin typeface="Barlow Semi Condensed"/>
              </a:rPr>
              <a:t>•Then further matching them with collected URLs list (from the related URL finder.) to find if a URL is registered with a malicious intent.</a:t>
            </a:r>
          </a:p>
          <a:p>
            <a:endParaRPr lang="en-US" sz="1600">
              <a:solidFill>
                <a:schemeClr val="bg2"/>
              </a:solidFill>
              <a:latin typeface="Barlow Semi Condensed"/>
            </a:endParaRPr>
          </a:p>
          <a:p>
            <a:r>
              <a:rPr lang="en-US" sz="1600">
                <a:solidFill>
                  <a:schemeClr val="bg2"/>
                </a:solidFill>
                <a:latin typeface="Barlow Semi Condensed"/>
              </a:rPr>
              <a:t>•For example – User input = Covid19</a:t>
            </a:r>
          </a:p>
          <a:p>
            <a:r>
              <a:rPr lang="en-US" sz="1600">
                <a:solidFill>
                  <a:schemeClr val="bg2"/>
                </a:solidFill>
                <a:latin typeface="Barlow Semi Condensed"/>
              </a:rPr>
              <a:t>The model search for obfuscated variants like C0vid19, </a:t>
            </a:r>
            <a:r>
              <a:rPr lang="en-US" sz="1600" err="1">
                <a:solidFill>
                  <a:schemeClr val="bg2"/>
                </a:solidFill>
                <a:latin typeface="Barlow Semi Condensed"/>
              </a:rPr>
              <a:t>CovidVirus</a:t>
            </a:r>
            <a:r>
              <a:rPr lang="en-US" sz="1600">
                <a:solidFill>
                  <a:schemeClr val="bg2"/>
                </a:solidFill>
                <a:latin typeface="Barlow Semi Condensed"/>
              </a:rPr>
              <a:t>, Cov1d</a:t>
            </a:r>
            <a:endParaRPr lang="en-US">
              <a:solidFill>
                <a:schemeClr val="bg2"/>
              </a:solidFill>
              <a:latin typeface="Barlow Semi Condensed"/>
            </a:endParaRPr>
          </a:p>
          <a:p>
            <a:endParaRPr lang="en-US" sz="1600">
              <a:solidFill>
                <a:schemeClr val="bg2"/>
              </a:solidFill>
              <a:latin typeface="Barlow Semi Condensed"/>
            </a:endParaRPr>
          </a:p>
          <a:p>
            <a:r>
              <a:rPr lang="en-US" sz="1600">
                <a:solidFill>
                  <a:schemeClr val="bg2"/>
                </a:solidFill>
                <a:latin typeface="Barlow Semi Condensed"/>
              </a:rPr>
              <a:t>•If a URL is identified as malicious, it will be forwarded to and stored in the malicious URL database.</a:t>
            </a: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006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134" y="300853"/>
            <a:ext cx="4499729" cy="576000"/>
          </a:xfrm>
        </p:spPr>
        <p:txBody>
          <a:bodyPr/>
          <a:lstStyle/>
          <a:p>
            <a:r>
              <a:rPr lang="en-MY"/>
              <a:t>Technologies / Tools Used</a:t>
            </a:r>
            <a:endParaRPr lang="en-LK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CD071D-8B9A-4386-BB71-5E8D469F586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27B99CC-0C78-4F0F-81A7-079BF12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E74CF-8C5A-44CE-9E0E-BE2E71DC2E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/>
                <a:t>	                                     IT18032666 | </a:t>
              </a:r>
              <a:r>
                <a:rPr lang="en-MY" err="1"/>
                <a:t>Wishvajith</a:t>
              </a:r>
              <a:r>
                <a:rPr lang="en-MY"/>
                <a:t> B.L.D.V. | 2021-085                                   10.03.2021</a:t>
              </a:r>
            </a:p>
          </p:txBody>
        </p:sp>
      </p:grp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85867512-B160-4423-ABB3-69D118513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555" y="1380656"/>
            <a:ext cx="911277" cy="939384"/>
          </a:xfrm>
          <a:prstGeom prst="rect">
            <a:avLst/>
          </a:prstGeom>
        </p:spPr>
      </p:pic>
      <p:pic>
        <p:nvPicPr>
          <p:cNvPr id="4" name="Picture 8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25C7B5A-ED38-4E91-A03E-C2C7BEA9D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439" y="1204623"/>
            <a:ext cx="2308667" cy="12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Welcome to Python.org">
            <a:extLst>
              <a:ext uri="{FF2B5EF4-FFF2-40B4-BE49-F238E27FC236}">
                <a16:creationId xmlns:a16="http://schemas.microsoft.com/office/drawing/2014/main" id="{B6464875-8CFB-413D-A306-A0CFFD5F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086" y="1433827"/>
            <a:ext cx="3177082" cy="93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Azure Machine Learning Service: Part 1 — An Introduction | by Pankaj  Jainani | Towards Data Science">
            <a:extLst>
              <a:ext uri="{FF2B5EF4-FFF2-40B4-BE49-F238E27FC236}">
                <a16:creationId xmlns:a16="http://schemas.microsoft.com/office/drawing/2014/main" id="{04690EB3-B418-43EF-9FAB-D97D48BC3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6" t="14959" r="8279"/>
          <a:stretch/>
        </p:blipFill>
        <p:spPr bwMode="auto">
          <a:xfrm>
            <a:off x="3114161" y="2778747"/>
            <a:ext cx="2597250" cy="12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18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5DD0DC19-5E89-3D43-A790-5383DBD6282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" t="3115"/>
          <a:stretch/>
        </p:blipFill>
        <p:spPr>
          <a:xfrm>
            <a:off x="4879487" y="1584399"/>
            <a:ext cx="3149337" cy="253940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E5594FB-3E4E-2A41-A9CA-DCF08B1FD809}"/>
              </a:ext>
            </a:extLst>
          </p:cNvPr>
          <p:cNvGrpSpPr/>
          <p:nvPr/>
        </p:nvGrpSpPr>
        <p:grpSpPr>
          <a:xfrm>
            <a:off x="1033220" y="2133258"/>
            <a:ext cx="3928120" cy="1419969"/>
            <a:chOff x="1948377" y="3214158"/>
            <a:chExt cx="3107988" cy="515721"/>
          </a:xfrm>
        </p:grpSpPr>
        <p:grpSp>
          <p:nvGrpSpPr>
            <p:cNvPr id="6" name="Google Shape;12983;p74">
              <a:extLst>
                <a:ext uri="{FF2B5EF4-FFF2-40B4-BE49-F238E27FC236}">
                  <a16:creationId xmlns:a16="http://schemas.microsoft.com/office/drawing/2014/main" id="{C0709731-109A-C44B-9EB3-F6A7BCA5A655}"/>
                </a:ext>
              </a:extLst>
            </p:cNvPr>
            <p:cNvGrpSpPr/>
            <p:nvPr/>
          </p:nvGrpSpPr>
          <p:grpSpPr>
            <a:xfrm>
              <a:off x="2610543" y="3214158"/>
              <a:ext cx="1411630" cy="153763"/>
              <a:chOff x="3558801" y="4011426"/>
              <a:chExt cx="1866001" cy="111301"/>
            </a:xfrm>
          </p:grpSpPr>
          <p:sp>
            <p:nvSpPr>
              <p:cNvPr id="7" name="Google Shape;12984;p74">
                <a:extLst>
                  <a:ext uri="{FF2B5EF4-FFF2-40B4-BE49-F238E27FC236}">
                    <a16:creationId xmlns:a16="http://schemas.microsoft.com/office/drawing/2014/main" id="{5384C2C0-1150-1645-86C4-D9C371267453}"/>
                  </a:ext>
                </a:extLst>
              </p:cNvPr>
              <p:cNvSpPr/>
              <p:nvPr/>
            </p:nvSpPr>
            <p:spPr>
              <a:xfrm rot="5400000" flipH="1">
                <a:off x="4436152" y="3134077"/>
                <a:ext cx="111300" cy="1866000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2985;p74">
                <a:extLst>
                  <a:ext uri="{FF2B5EF4-FFF2-40B4-BE49-F238E27FC236}">
                    <a16:creationId xmlns:a16="http://schemas.microsoft.com/office/drawing/2014/main" id="{DA3CE7A6-C2AD-794D-B453-8F43E2A63F67}"/>
                  </a:ext>
                </a:extLst>
              </p:cNvPr>
              <p:cNvSpPr/>
              <p:nvPr/>
            </p:nvSpPr>
            <p:spPr>
              <a:xfrm rot="5400000" flipH="1">
                <a:off x="3810807" y="3759420"/>
                <a:ext cx="111301" cy="615313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1D2242-F1EF-5346-8489-E3648A3D0A4C}"/>
                </a:ext>
              </a:extLst>
            </p:cNvPr>
            <p:cNvSpPr txBox="1"/>
            <p:nvPr/>
          </p:nvSpPr>
          <p:spPr>
            <a:xfrm>
              <a:off x="1948377" y="3475963"/>
              <a:ext cx="31079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52400"/>
              <a:r>
                <a:rPr lang="en-LK" sz="1050"/>
                <a:t>22% of data breaches involved Phishing*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F7EF3DC-EE20-7943-B60C-037B854A8CB3}"/>
              </a:ext>
            </a:extLst>
          </p:cNvPr>
          <p:cNvSpPr txBox="1"/>
          <p:nvPr/>
        </p:nvSpPr>
        <p:spPr>
          <a:xfrm>
            <a:off x="1033220" y="4429468"/>
            <a:ext cx="2745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050"/>
              <a:t>*Verizon 2020 DBIR Report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6B6815-FE2D-8D49-8261-1191FC60D322}"/>
              </a:ext>
            </a:extLst>
          </p:cNvPr>
          <p:cNvSpPr txBox="1"/>
          <p:nvPr/>
        </p:nvSpPr>
        <p:spPr>
          <a:xfrm>
            <a:off x="5727861" y="4145832"/>
            <a:ext cx="16064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050"/>
              <a:t>APWG 2020 Q4 Report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018FCA-0D7E-42C9-8A74-660C47C6AD42}"/>
              </a:ext>
            </a:extLst>
          </p:cNvPr>
          <p:cNvGrpSpPr/>
          <p:nvPr/>
        </p:nvGrpSpPr>
        <p:grpSpPr>
          <a:xfrm>
            <a:off x="0" y="4689105"/>
            <a:ext cx="9195174" cy="454395"/>
            <a:chOff x="-8060" y="4668144"/>
            <a:chExt cx="9195174" cy="454395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DCB3D40B-9D39-49BA-9E7D-E99BC9B7F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BFB80C-69EE-46E7-8C1E-5BFFDCDB8142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  				  	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161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Gantt Chart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CD071D-8B9A-4386-BB71-5E8D469F586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27B99CC-0C78-4F0F-81A7-079BF12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E74CF-8C5A-44CE-9E0E-BE2E71DC2E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/>
                <a:t>	                                     IT18032666 | </a:t>
              </a:r>
              <a:r>
                <a:rPr lang="en-MY" err="1"/>
                <a:t>Wishvajith</a:t>
              </a:r>
              <a:r>
                <a:rPr lang="en-MY"/>
                <a:t> B.L.D.V. | 2021-085                                   10.03.2021</a:t>
              </a:r>
            </a:p>
          </p:txBody>
        </p:sp>
      </p:grpSp>
      <p:pic>
        <p:nvPicPr>
          <p:cNvPr id="3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A147144F-5B1E-4F32-B052-DAFAF45F4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87" y="1252234"/>
            <a:ext cx="8126895" cy="331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340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287" y="216533"/>
            <a:ext cx="3218700" cy="572700"/>
          </a:xfrm>
        </p:spPr>
        <p:txBody>
          <a:bodyPr/>
          <a:lstStyle/>
          <a:p>
            <a:r>
              <a:rPr lang="en-MY"/>
              <a:t>References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CD071D-8B9A-4386-BB71-5E8D469F586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27B99CC-0C78-4F0F-81A7-079BF12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E74CF-8C5A-44CE-9E0E-BE2E71DC2E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/>
                <a:t>	                                     IT18032666 | </a:t>
              </a:r>
              <a:r>
                <a:rPr lang="en-MY" err="1"/>
                <a:t>Wishvajith</a:t>
              </a:r>
              <a:r>
                <a:rPr lang="en-MY"/>
                <a:t> B.L.D.V. | 2021-085                                   10.03.2021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BC57A2B-D77B-4D6E-A32C-0501A7A48A11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DD71D-A4D6-4A2D-ADDA-BE23A4A21DA7}"/>
              </a:ext>
            </a:extLst>
          </p:cNvPr>
          <p:cNvSpPr txBox="1"/>
          <p:nvPr/>
        </p:nvSpPr>
        <p:spPr>
          <a:xfrm>
            <a:off x="792741" y="954387"/>
            <a:ext cx="7862666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/>
              <a:t>[1] C. G. J. M. V. P. a. D. S. Kurt Thomas, "Design and evaluation of a real-time </a:t>
            </a:r>
            <a:r>
              <a:rPr lang="en-US" sz="1300" err="1"/>
              <a:t>url</a:t>
            </a:r>
            <a:r>
              <a:rPr lang="en-US" sz="1300"/>
              <a:t> spam filtering service," in </a:t>
            </a:r>
            <a:r>
              <a:rPr lang="en-US" sz="1300" i="1"/>
              <a:t>IEEE Symposium on. IEEE</a:t>
            </a:r>
            <a:r>
              <a:rPr lang="en-US" sz="1300"/>
              <a:t>, 2011. </a:t>
            </a:r>
          </a:p>
          <a:p>
            <a:endParaRPr lang="en-US" sz="1300"/>
          </a:p>
          <a:p>
            <a:r>
              <a:rPr lang="en-US" sz="1300"/>
              <a:t>[2] I. M. M. A. R. A. H. L. N. S. a. A. A. G. Mohammad Saiful, "Detecting Malicious URLs Using Lexical," in </a:t>
            </a:r>
            <a:r>
              <a:rPr lang="en-US" sz="1300" i="1"/>
              <a:t>University of New Brunswick, Fredericton, NB, Canada</a:t>
            </a:r>
            <a:r>
              <a:rPr lang="en-US" sz="1300"/>
              <a:t>, Fredericton, 2016. </a:t>
            </a:r>
          </a:p>
          <a:p>
            <a:endParaRPr lang="en-US" sz="1300"/>
          </a:p>
          <a:p>
            <a:r>
              <a:rPr lang="en-US" sz="1300"/>
              <a:t>[3] S. S. Vishal A. </a:t>
            </a:r>
            <a:r>
              <a:rPr lang="en-US" sz="1300" err="1"/>
              <a:t>Kharde</a:t>
            </a:r>
            <a:r>
              <a:rPr lang="en-US" sz="1300"/>
              <a:t>, "Sentiment Analysis of Twitter Data: A Survey of Techniques," </a:t>
            </a:r>
            <a:r>
              <a:rPr lang="en-US" sz="1300" i="1"/>
              <a:t>International Journal of Computer Applications (0975 – 8887), </a:t>
            </a:r>
            <a:r>
              <a:rPr lang="en-US" sz="1300"/>
              <a:t>vol. Volume 139, no. 11, p. 15, 2016. </a:t>
            </a:r>
          </a:p>
          <a:p>
            <a:endParaRPr lang="en-US" sz="1300"/>
          </a:p>
          <a:p>
            <a:r>
              <a:rPr lang="en-US" sz="1300"/>
              <a:t>[4] E. B. O. D. B. D. </a:t>
            </a:r>
            <a:r>
              <a:rPr lang="en-US" sz="1300" err="1"/>
              <a:t>Ozgur</a:t>
            </a:r>
            <a:r>
              <a:rPr lang="en-US" sz="1300"/>
              <a:t> </a:t>
            </a:r>
            <a:r>
              <a:rPr lang="en-US" sz="1300" err="1"/>
              <a:t>Koray</a:t>
            </a:r>
            <a:r>
              <a:rPr lang="en-US" sz="1300"/>
              <a:t> </a:t>
            </a:r>
            <a:r>
              <a:rPr lang="en-US" sz="1300" err="1"/>
              <a:t>Sahingoz</a:t>
            </a:r>
            <a:r>
              <a:rPr lang="en-US" sz="1300"/>
              <a:t>, "Machine learning based phishing detection from URLs," </a:t>
            </a:r>
            <a:r>
              <a:rPr lang="en-US" sz="1300" i="1"/>
              <a:t>Expert Systems With Applications, </a:t>
            </a:r>
            <a:r>
              <a:rPr lang="en-US" sz="1300"/>
              <a:t>2019. </a:t>
            </a:r>
          </a:p>
          <a:p>
            <a:endParaRPr lang="en-US" sz="1300"/>
          </a:p>
          <a:p>
            <a:r>
              <a:rPr lang="en-US" sz="1300"/>
              <a:t>[5] D. R. &amp;. P. J. B. Patil, "URLs detection using decision tree classifiers and majority voting technique," Cybernetics and Information Technologies, vol. 18, no. 1, pp. 11-29, 2018. </a:t>
            </a:r>
          </a:p>
          <a:p>
            <a:pPr algn="l"/>
            <a:endParaRPr lang="en-US" sz="1300"/>
          </a:p>
          <a:p>
            <a:r>
              <a:rPr lang="en-US" sz="1300"/>
              <a:t>[6] D. Warburton, "2020 Phishing and Fraud Report," F5 Labs, [Online]. Available: https://www.f5.com/labs/articles/threat-intelligence/2020-phishing-and-fraud-report. [Accessed 21 02 2021]. 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629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53"/>
          <p:cNvSpPr txBox="1">
            <a:spLocks noGrp="1"/>
          </p:cNvSpPr>
          <p:nvPr>
            <p:ph type="title"/>
          </p:nvPr>
        </p:nvSpPr>
        <p:spPr>
          <a:xfrm>
            <a:off x="819271" y="2902266"/>
            <a:ext cx="7521578" cy="655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MY" err="1"/>
              <a:t>Ramanayaka</a:t>
            </a:r>
            <a:r>
              <a:rPr lang="en-MY"/>
              <a:t> A. M</a:t>
            </a:r>
            <a:br>
              <a:rPr lang="en-MY"/>
            </a:br>
            <a:r>
              <a:rPr lang="en-MY"/>
              <a:t>IT18021912 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35FDA799-41C0-4903-9C9B-EA2C27671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7441"/>
            <a:ext cx="2743200" cy="454395"/>
          </a:xfrm>
          <a:prstGeom prst="rect">
            <a:avLst/>
          </a:prstGeom>
          <a:ln>
            <a:noFill/>
          </a:ln>
        </p:spPr>
      </p:pic>
      <p:grpSp>
        <p:nvGrpSpPr>
          <p:cNvPr id="164" name="Google Shape;2326;p44">
            <a:extLst>
              <a:ext uri="{FF2B5EF4-FFF2-40B4-BE49-F238E27FC236}">
                <a16:creationId xmlns:a16="http://schemas.microsoft.com/office/drawing/2014/main" id="{304760EB-3AF4-42CF-8089-FFEEB60BFBDB}"/>
              </a:ext>
            </a:extLst>
          </p:cNvPr>
          <p:cNvGrpSpPr/>
          <p:nvPr/>
        </p:nvGrpSpPr>
        <p:grpSpPr>
          <a:xfrm>
            <a:off x="3634664" y="443607"/>
            <a:ext cx="1890792" cy="1797627"/>
            <a:chOff x="4522050" y="622650"/>
            <a:chExt cx="3898200" cy="3898200"/>
          </a:xfrm>
        </p:grpSpPr>
        <p:sp>
          <p:nvSpPr>
            <p:cNvPr id="165" name="Google Shape;2327;p44">
              <a:extLst>
                <a:ext uri="{FF2B5EF4-FFF2-40B4-BE49-F238E27FC236}">
                  <a16:creationId xmlns:a16="http://schemas.microsoft.com/office/drawing/2014/main" id="{809174B5-E195-49F9-89ED-FA97BC919E01}"/>
                </a:ext>
              </a:extLst>
            </p:cNvPr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28;p44">
              <a:extLst>
                <a:ext uri="{FF2B5EF4-FFF2-40B4-BE49-F238E27FC236}">
                  <a16:creationId xmlns:a16="http://schemas.microsoft.com/office/drawing/2014/main" id="{BE0BF52A-F036-4C8D-9AF0-D0F07A6A62D6}"/>
                </a:ext>
              </a:extLst>
            </p:cNvPr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EFB701-7023-4CF7-98F8-DE8E5153C887}"/>
              </a:ext>
            </a:extLst>
          </p:cNvPr>
          <p:cNvSpPr txBox="1"/>
          <p:nvPr/>
        </p:nvSpPr>
        <p:spPr>
          <a:xfrm>
            <a:off x="-45873" y="4783815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	                                     IT18021912 | </a:t>
            </a:r>
            <a:r>
              <a:rPr lang="en-MY" err="1"/>
              <a:t>Ramanayaka</a:t>
            </a:r>
            <a:r>
              <a:rPr lang="en-MY"/>
              <a:t> A. M | 2021-085		               10.03.2021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2BFFF6-1715-4C73-9BC3-A08BBEE274C8}"/>
              </a:ext>
            </a:extLst>
          </p:cNvPr>
          <p:cNvGrpSpPr/>
          <p:nvPr/>
        </p:nvGrpSpPr>
        <p:grpSpPr>
          <a:xfrm>
            <a:off x="3634664" y="326294"/>
            <a:ext cx="1913190" cy="1807980"/>
            <a:chOff x="5050765" y="1562459"/>
            <a:chExt cx="854015" cy="85401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84AA986-61C5-46DD-A534-8AFC3FD2CE0F}"/>
                </a:ext>
              </a:extLst>
            </p:cNvPr>
            <p:cNvSpPr/>
            <p:nvPr/>
          </p:nvSpPr>
          <p:spPr>
            <a:xfrm>
              <a:off x="5050765" y="1562459"/>
              <a:ext cx="854015" cy="854015"/>
            </a:xfrm>
            <a:prstGeom prst="ellipse">
              <a:avLst/>
            </a:prstGeom>
            <a:blipFill>
              <a:blip r:embed="rId4"/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043335-6E5C-4DC4-B112-D8C0AEBF40E0}"/>
                </a:ext>
              </a:extLst>
            </p:cNvPr>
            <p:cNvSpPr/>
            <p:nvPr/>
          </p:nvSpPr>
          <p:spPr>
            <a:xfrm>
              <a:off x="5204488" y="2015941"/>
              <a:ext cx="546569" cy="281825"/>
            </a:xfrm>
            <a:custGeom>
              <a:avLst/>
              <a:gdLst>
                <a:gd name="connsiteX0" fmla="*/ 0 w 546569"/>
                <a:gd name="connsiteY0" fmla="*/ 0 h 281825"/>
                <a:gd name="connsiteX1" fmla="*/ 546569 w 546569"/>
                <a:gd name="connsiteY1" fmla="*/ 0 h 281825"/>
                <a:gd name="connsiteX2" fmla="*/ 546569 w 546569"/>
                <a:gd name="connsiteY2" fmla="*/ 281825 h 281825"/>
                <a:gd name="connsiteX3" fmla="*/ 0 w 546569"/>
                <a:gd name="connsiteY3" fmla="*/ 281825 h 281825"/>
                <a:gd name="connsiteX4" fmla="*/ 0 w 546569"/>
                <a:gd name="connsiteY4" fmla="*/ 0 h 28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569" h="281825">
                  <a:moveTo>
                    <a:pt x="0" y="0"/>
                  </a:moveTo>
                  <a:lnTo>
                    <a:pt x="546569" y="0"/>
                  </a:lnTo>
                  <a:lnTo>
                    <a:pt x="546569" y="281825"/>
                  </a:lnTo>
                  <a:lnTo>
                    <a:pt x="0" y="28182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MY" sz="18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61011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593A6-E72B-474B-BAF6-CFAB25729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337" y="1620753"/>
            <a:ext cx="5694480" cy="1902000"/>
          </a:xfrm>
        </p:spPr>
        <p:txBody>
          <a:bodyPr/>
          <a:lstStyle/>
          <a:p>
            <a:r>
              <a:rPr lang="en-US" b="1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81E664-302E-4F66-B751-24568622BF0B}"/>
              </a:ext>
            </a:extLst>
          </p:cNvPr>
          <p:cNvSpPr txBox="1"/>
          <p:nvPr/>
        </p:nvSpPr>
        <p:spPr>
          <a:xfrm>
            <a:off x="-2741" y="4826947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	                                     IT18021912 | Ramanayaka A. M | 2021-085		               10.03.2021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C8645A-A6C2-4939-A4D2-1618D350F91B}"/>
              </a:ext>
            </a:extLst>
          </p:cNvPr>
          <p:cNvGrpSpPr/>
          <p:nvPr/>
        </p:nvGrpSpPr>
        <p:grpSpPr>
          <a:xfrm>
            <a:off x="0" y="1373915"/>
            <a:ext cx="9346154" cy="3747921"/>
            <a:chOff x="-8060" y="1374618"/>
            <a:chExt cx="9346154" cy="37479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1C6F81-B9BA-4548-9C49-948829165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10B395-535E-4BB4-9741-B0445EF65FC1}"/>
                </a:ext>
              </a:extLst>
            </p:cNvPr>
            <p:cNvSpPr txBox="1"/>
            <p:nvPr/>
          </p:nvSpPr>
          <p:spPr>
            <a:xfrm>
              <a:off x="194094" y="137461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3639662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AE79-0808-4CF6-BC2C-01BE75F96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112" y="2179291"/>
            <a:ext cx="3566100" cy="780317"/>
          </a:xfrm>
        </p:spPr>
        <p:txBody>
          <a:bodyPr/>
          <a:lstStyle/>
          <a:p>
            <a:r>
              <a:rPr lang="en-US" b="1"/>
              <a:t>Background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22AB-56A3-4290-B49B-44D4A1039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7830" y="1371784"/>
            <a:ext cx="4195867" cy="35866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>
                <a:latin typeface="Arial"/>
              </a:rPr>
              <a:t>People relying more on web services.[1]</a:t>
            </a:r>
          </a:p>
          <a:p>
            <a:r>
              <a:rPr lang="en-US">
                <a:latin typeface="Arial"/>
              </a:rPr>
              <a:t>More malicious activities occur with the increase in the use of web services among people therefore more security concerns.[1]</a:t>
            </a:r>
          </a:p>
          <a:p>
            <a:r>
              <a:rPr lang="en-US">
                <a:latin typeface="Arial"/>
              </a:rPr>
              <a:t>Phishing incidents increase every year, statistics show that the number of phishing incidents were known to have increased by 15% from 2019 to 2020.[2]</a:t>
            </a:r>
          </a:p>
          <a:p>
            <a:r>
              <a:rPr lang="en-US">
                <a:latin typeface="Arial"/>
              </a:rPr>
              <a:t>Scenario categorization for phishing detection and URL feature identification &amp; classification.[4] [5] [6]</a:t>
            </a:r>
          </a:p>
          <a:p>
            <a:pPr marL="139700" indent="0">
              <a:buNone/>
            </a:pPr>
            <a:endParaRPr lang="en-US"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55D164-7B9C-4CD5-90D8-DA6E8370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77" y="4619838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CC2D57-63C7-48F6-82ED-42EA915857B0}"/>
              </a:ext>
            </a:extLst>
          </p:cNvPr>
          <p:cNvSpPr txBox="1"/>
          <p:nvPr/>
        </p:nvSpPr>
        <p:spPr>
          <a:xfrm>
            <a:off x="169787" y="4783815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	                                     IT18021912 | Ramanayaka A. M | 2021-085		             10.03.2021</a:t>
            </a:r>
          </a:p>
        </p:txBody>
      </p:sp>
    </p:spTree>
    <p:extLst>
      <p:ext uri="{BB962C8B-B14F-4D97-AF65-F5344CB8AC3E}">
        <p14:creationId xmlns:p14="http://schemas.microsoft.com/office/powerpoint/2010/main" val="1283738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08FAB-13E2-4E5E-B996-672320E02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08" y="1801885"/>
            <a:ext cx="3566100" cy="834233"/>
          </a:xfrm>
        </p:spPr>
        <p:txBody>
          <a:bodyPr/>
          <a:lstStyle/>
          <a:p>
            <a:r>
              <a:rPr lang="en-US" b="1"/>
              <a:t>Background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E8455-C646-4F85-9ECC-E588DF60B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5725" y="897331"/>
            <a:ext cx="4098820" cy="2777904"/>
          </a:xfrm>
        </p:spPr>
        <p:txBody>
          <a:bodyPr/>
          <a:lstStyle/>
          <a:p>
            <a:r>
              <a:rPr lang="en-US">
                <a:latin typeface="Arial"/>
              </a:rPr>
              <a:t>Cyber criminals use trending topics for their phishing emails</a:t>
            </a:r>
          </a:p>
          <a:p>
            <a:endParaRPr lang="en-US">
              <a:latin typeface="Arial"/>
            </a:endParaRPr>
          </a:p>
          <a:p>
            <a:r>
              <a:rPr lang="en-US">
                <a:latin typeface="Arial"/>
              </a:rPr>
              <a:t>Attackers create fraudulent websites similar to popular websites.[3]</a:t>
            </a:r>
          </a:p>
          <a:p>
            <a:endParaRPr lang="en-US">
              <a:latin typeface="Arial"/>
            </a:endParaRPr>
          </a:p>
          <a:p>
            <a:r>
              <a:rPr lang="en-US">
                <a:latin typeface="Arial"/>
              </a:rPr>
              <a:t>Knowing components of the URL is one of the key factors for catching malicious URLs.[3]</a:t>
            </a:r>
          </a:p>
        </p:txBody>
      </p:sp>
      <p:pic>
        <p:nvPicPr>
          <p:cNvPr id="4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26898811-6E19-484A-A877-FA8A69170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711" y="3193705"/>
            <a:ext cx="5104681" cy="1419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208B1E-D4BC-4D73-9AE0-C8B6E357C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77" y="4619838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3363D3-8E0E-405F-8887-40DF71445273}"/>
              </a:ext>
            </a:extLst>
          </p:cNvPr>
          <p:cNvSpPr txBox="1"/>
          <p:nvPr/>
        </p:nvSpPr>
        <p:spPr>
          <a:xfrm>
            <a:off x="169787" y="4783815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	                                     IT18021912 | Ramanayaka A. M | 2021-085		             10.03.2021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AFF34B-90FA-464C-9743-3B39BECF84FC}"/>
              </a:ext>
            </a:extLst>
          </p:cNvPr>
          <p:cNvSpPr txBox="1"/>
          <p:nvPr/>
        </p:nvSpPr>
        <p:spPr>
          <a:xfrm>
            <a:off x="7394994" y="3744942"/>
            <a:ext cx="40328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3721498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Research Gap</a:t>
            </a:r>
            <a:endParaRPr lang="en-LK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50F3691-A0FC-47B4-B4C5-F8311A8F9902}"/>
              </a:ext>
            </a:extLst>
          </p:cNvPr>
          <p:cNvGraphicFramePr>
            <a:graphicFrameLocks noGrp="1"/>
          </p:cNvGraphicFramePr>
          <p:nvPr/>
        </p:nvGraphicFramePr>
        <p:xfrm>
          <a:off x="848139" y="914328"/>
          <a:ext cx="7633253" cy="365767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09894">
                  <a:extLst>
                    <a:ext uri="{9D8B030D-6E8A-4147-A177-3AD203B41FA5}">
                      <a16:colId xmlns:a16="http://schemas.microsoft.com/office/drawing/2014/main" val="1994056609"/>
                    </a:ext>
                  </a:extLst>
                </a:gridCol>
                <a:gridCol w="1205425">
                  <a:extLst>
                    <a:ext uri="{9D8B030D-6E8A-4147-A177-3AD203B41FA5}">
                      <a16:colId xmlns:a16="http://schemas.microsoft.com/office/drawing/2014/main" val="2207723596"/>
                    </a:ext>
                  </a:extLst>
                </a:gridCol>
                <a:gridCol w="1049887">
                  <a:extLst>
                    <a:ext uri="{9D8B030D-6E8A-4147-A177-3AD203B41FA5}">
                      <a16:colId xmlns:a16="http://schemas.microsoft.com/office/drawing/2014/main" val="2795108084"/>
                    </a:ext>
                  </a:extLst>
                </a:gridCol>
                <a:gridCol w="1049887">
                  <a:extLst>
                    <a:ext uri="{9D8B030D-6E8A-4147-A177-3AD203B41FA5}">
                      <a16:colId xmlns:a16="http://schemas.microsoft.com/office/drawing/2014/main" val="2599536213"/>
                    </a:ext>
                  </a:extLst>
                </a:gridCol>
                <a:gridCol w="1114695">
                  <a:extLst>
                    <a:ext uri="{9D8B030D-6E8A-4147-A177-3AD203B41FA5}">
                      <a16:colId xmlns:a16="http://schemas.microsoft.com/office/drawing/2014/main" val="1006218309"/>
                    </a:ext>
                  </a:extLst>
                </a:gridCol>
                <a:gridCol w="1114484">
                  <a:extLst>
                    <a:ext uri="{9D8B030D-6E8A-4147-A177-3AD203B41FA5}">
                      <a16:colId xmlns:a16="http://schemas.microsoft.com/office/drawing/2014/main" val="4247319865"/>
                    </a:ext>
                  </a:extLst>
                </a:gridCol>
                <a:gridCol w="1088981">
                  <a:extLst>
                    <a:ext uri="{9D8B030D-6E8A-4147-A177-3AD203B41FA5}">
                      <a16:colId xmlns:a16="http://schemas.microsoft.com/office/drawing/2014/main" val="830100525"/>
                    </a:ext>
                  </a:extLst>
                </a:gridCol>
              </a:tblGrid>
              <a:tr h="1482840">
                <a:tc>
                  <a:txBody>
                    <a:bodyPr/>
                    <a:lstStyle/>
                    <a:p>
                      <a:r>
                        <a:rPr lang="en-US"/>
                        <a:t>Papers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Classification of URLs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 rate of detection/efficiency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Arial"/>
                        </a:rPr>
                        <a:t>Ability to sort through keywords / Events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Classification of Scenarios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998600"/>
                  </a:ext>
                </a:extLst>
              </a:tr>
              <a:tr h="69199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Research A [1]</a:t>
                      </a:r>
                      <a:endParaRPr lang="en-US" sz="1200" b="0"/>
                    </a:p>
                    <a:p>
                      <a:pPr lvl="0">
                        <a:buNone/>
                      </a:pPr>
                      <a:endParaRPr lang="en-US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773945"/>
                  </a:ext>
                </a:extLst>
              </a:tr>
              <a:tr h="4942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Research B [2]</a:t>
                      </a:r>
                      <a:endParaRPr lang="en-US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872742"/>
                  </a:ext>
                </a:extLst>
              </a:tr>
              <a:tr h="4942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Research C [3]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293394"/>
                  </a:ext>
                </a:extLst>
              </a:tr>
              <a:tr h="494280">
                <a:tc>
                  <a:txBody>
                    <a:bodyPr/>
                    <a:lstStyle/>
                    <a:p>
                      <a:r>
                        <a:rPr lang="en-US" sz="1200" b="1"/>
                        <a:t>Proposed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373878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D4DC7959-6083-42D8-807B-2F85817C1DCD}"/>
              </a:ext>
            </a:extLst>
          </p:cNvPr>
          <p:cNvGrpSpPr/>
          <p:nvPr/>
        </p:nvGrpSpPr>
        <p:grpSpPr>
          <a:xfrm>
            <a:off x="891379" y="2646679"/>
            <a:ext cx="7503639" cy="1907466"/>
            <a:chOff x="51173" y="2366969"/>
            <a:chExt cx="6938349" cy="17553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DC1AF5-7DDD-4440-94BA-BF20C82EAB99}"/>
                </a:ext>
              </a:extLst>
            </p:cNvPr>
            <p:cNvGrpSpPr/>
            <p:nvPr/>
          </p:nvGrpSpPr>
          <p:grpSpPr>
            <a:xfrm>
              <a:off x="51173" y="2366969"/>
              <a:ext cx="6938349" cy="1755339"/>
              <a:chOff x="909430" y="2731132"/>
              <a:chExt cx="9146605" cy="161972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9E878A5-E916-46EA-9A38-362B4F5A2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2775811" y="3153959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398DFFD-F1AE-4D42-B2AE-36EFC81DAD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2775811" y="3998785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1236040-0D11-41D5-A39E-58949E9DF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811137" y="399878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6AF4860-62BF-40DF-A630-3D300CB1F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5416354" y="394995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80E3217-6221-434E-93D3-FD79D84EA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6794615" y="399152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4383ABA-679A-4DE8-ABFD-8AA7CDC1F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9569417" y="3969854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CBDCA91-247C-44AB-858C-34476D6FE7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811137" y="352667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FADCB85-9EA0-437D-A9F8-4B5E558B4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5348472" y="352667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82EF86B-D7E6-4559-A565-316F00E67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5298368" y="3142559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5B28ED0-3973-489C-B502-342C40996C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6676276" y="3125493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F5A7648-66FF-4F5E-A0C8-8DAF16066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5268123" y="2731132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4EAC9E7-3FC4-4D07-BEB2-0E1ACC4BE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811137" y="2731545"/>
                <a:ext cx="268518" cy="307229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D15F05C-81B4-4A89-BAE5-857617D7817F}"/>
                  </a:ext>
                </a:extLst>
              </p:cNvPr>
              <p:cNvSpPr/>
              <p:nvPr/>
            </p:nvSpPr>
            <p:spPr>
              <a:xfrm>
                <a:off x="909430" y="3969854"/>
                <a:ext cx="9146605" cy="381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CBDD62-B438-4E3A-A477-3FDDDD230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491147" y="3703460"/>
              <a:ext cx="203690" cy="33295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1A7C80-CA45-4786-A3EA-573509C2967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EEDB58B-BCF8-4506-9189-3460D1B81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C3C056-F4F9-4E7A-B953-81967136295F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/>
                <a:t>	                                     IT18021912 | </a:t>
              </a:r>
              <a:r>
                <a:rPr lang="en-MY" err="1"/>
                <a:t>Ramanayaka</a:t>
              </a:r>
              <a:r>
                <a:rPr lang="en-MY"/>
                <a:t> A.M. | 2021-085                                   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21870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B3FCC68-BF94-4000-9784-4A6E15EBD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6152" y="2126239"/>
            <a:ext cx="3994828" cy="1531925"/>
          </a:xfrm>
        </p:spPr>
        <p:txBody>
          <a:bodyPr/>
          <a:lstStyle/>
          <a:p>
            <a:r>
              <a:rPr lang="en-US" sz="1800"/>
              <a:t>How can the feature reduction be done to build an ensemble model that will be efficient enough to detect phishing URLs with better scalability and speed?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1EA652-6DF4-45BA-B2A5-5804BAE1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488" y="752655"/>
            <a:ext cx="4605396" cy="1368583"/>
          </a:xfrm>
        </p:spPr>
        <p:txBody>
          <a:bodyPr/>
          <a:lstStyle/>
          <a:p>
            <a:r>
              <a:rPr lang="en-US" sz="4000" b="1"/>
              <a:t>Research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0B32D8-E49E-481B-9FDA-9C2B31103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" y="4684536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AE7D8E-E59E-49F2-8D6A-D534F1FAECD6}"/>
              </a:ext>
            </a:extLst>
          </p:cNvPr>
          <p:cNvSpPr txBox="1"/>
          <p:nvPr/>
        </p:nvSpPr>
        <p:spPr>
          <a:xfrm>
            <a:off x="94306" y="4848513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	                                     IT18021912 | Ramanayaka A. M | 2021-085		             10.03.2021</a:t>
            </a:r>
          </a:p>
        </p:txBody>
      </p:sp>
    </p:spTree>
    <p:extLst>
      <p:ext uri="{BB962C8B-B14F-4D97-AF65-F5344CB8AC3E}">
        <p14:creationId xmlns:p14="http://schemas.microsoft.com/office/powerpoint/2010/main" val="5624104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A27E-2641-4F77-B3CA-BA1AFC35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Specific &amp; Sub Objectives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9B0B3-5B33-4AC8-9F7F-1EDAF39E9A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7794" y="2306445"/>
            <a:ext cx="2731680" cy="2268372"/>
          </a:xfrm>
        </p:spPr>
        <p:txBody>
          <a:bodyPr/>
          <a:lstStyle/>
          <a:p>
            <a:pPr marL="285750" indent="-285750">
              <a:buChar char="•"/>
            </a:pPr>
            <a:r>
              <a:rPr lang="en-US"/>
              <a:t>URL Feature Classification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URL Feature Analysis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URL Feature reduction techniques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7A6BC95-C535-461D-AA59-7C63476E2ED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155854" y="2306444"/>
            <a:ext cx="2720897" cy="2009581"/>
          </a:xfrm>
        </p:spPr>
        <p:txBody>
          <a:bodyPr/>
          <a:lstStyle/>
          <a:p>
            <a:pPr marL="285750" indent="-285750">
              <a:buChar char="•"/>
            </a:pPr>
            <a:r>
              <a:rPr lang="en-US"/>
              <a:t>URL Feature Reduction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Scenario Categorization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4550DC2-A267-4CD5-9AD0-9E5A48FC583C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1097625" y="1217878"/>
            <a:ext cx="2835871" cy="1007133"/>
          </a:xfrm>
        </p:spPr>
        <p:txBody>
          <a:bodyPr/>
          <a:lstStyle/>
          <a:p>
            <a:r>
              <a:rPr lang="en-US"/>
              <a:t>Specific Objectives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C2049D9-13AC-4BC7-9CDD-182F6D158E0A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5490886" y="1174745"/>
            <a:ext cx="2037928" cy="1007134"/>
          </a:xfrm>
        </p:spPr>
        <p:txBody>
          <a:bodyPr/>
          <a:lstStyle/>
          <a:p>
            <a:r>
              <a:rPr lang="en-US"/>
              <a:t>Sub Objectives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D609C1-C869-497D-84D0-17F3EA0DC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" y="4684536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9E3A1C-F3F6-4BC0-84E2-9FDE8F5AD894}"/>
              </a:ext>
            </a:extLst>
          </p:cNvPr>
          <p:cNvSpPr txBox="1"/>
          <p:nvPr/>
        </p:nvSpPr>
        <p:spPr>
          <a:xfrm>
            <a:off x="94306" y="4848513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	                                     IT18021912 | Ramanayaka A. M | 2021-085		             10.03.2021</a:t>
            </a:r>
          </a:p>
        </p:txBody>
      </p:sp>
    </p:spTree>
    <p:extLst>
      <p:ext uri="{BB962C8B-B14F-4D97-AF65-F5344CB8AC3E}">
        <p14:creationId xmlns:p14="http://schemas.microsoft.com/office/powerpoint/2010/main" val="12754095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C78A-0D6F-46F8-8D11-9001484C3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951" y="1620753"/>
            <a:ext cx="5446471" cy="1902000"/>
          </a:xfrm>
        </p:spPr>
        <p:txBody>
          <a:bodyPr/>
          <a:lstStyle/>
          <a:p>
            <a:r>
              <a:rPr lang="en-US"/>
              <a:t>Research 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76515-2A17-43AA-82B7-A73DCB7C4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" y="4684536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C5E697-023E-42AD-8A44-CDABD5CE6CD7}"/>
              </a:ext>
            </a:extLst>
          </p:cNvPr>
          <p:cNvSpPr txBox="1"/>
          <p:nvPr/>
        </p:nvSpPr>
        <p:spPr>
          <a:xfrm>
            <a:off x="94306" y="4848513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	                                     IT18021912 | Ramanayaka A. M | 2021-085		             10.03.2021</a:t>
            </a:r>
          </a:p>
        </p:txBody>
      </p:sp>
    </p:spTree>
    <p:extLst>
      <p:ext uri="{BB962C8B-B14F-4D97-AF65-F5344CB8AC3E}">
        <p14:creationId xmlns:p14="http://schemas.microsoft.com/office/powerpoint/2010/main" val="2663677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Problem</a:t>
            </a:r>
            <a:endParaRPr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787509" y="2408660"/>
            <a:ext cx="2162825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Event-driven System</a:t>
            </a:r>
            <a:endParaRPr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5603587" y="2496353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Scalability</a:t>
            </a:r>
            <a:endParaRPr/>
          </a:p>
        </p:txBody>
      </p:sp>
      <p:sp>
        <p:nvSpPr>
          <p:cNvPr id="2200" name="Google Shape;2200;p40"/>
          <p:cNvSpPr txBox="1">
            <a:spLocks noGrp="1"/>
          </p:cNvSpPr>
          <p:nvPr>
            <p:ph type="subTitle" idx="5"/>
          </p:nvPr>
        </p:nvSpPr>
        <p:spPr>
          <a:xfrm>
            <a:off x="1501519" y="2825453"/>
            <a:ext cx="2734803" cy="780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Finding URLs related to any globa</a:t>
            </a:r>
            <a:r>
              <a:rPr lang="en-US"/>
              <a:t>l/local event for organizations to use as a blocklist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01" name="Google Shape;2201;p40"/>
          <p:cNvSpPr txBox="1">
            <a:spLocks noGrp="1"/>
          </p:cNvSpPr>
          <p:nvPr>
            <p:ph type="subTitle" idx="6"/>
          </p:nvPr>
        </p:nvSpPr>
        <p:spPr>
          <a:xfrm>
            <a:off x="5323387" y="2898118"/>
            <a:ext cx="2325300" cy="791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Adaptability of the system to change according to trending events.</a:t>
            </a:r>
          </a:p>
        </p:txBody>
      </p:sp>
      <p:grpSp>
        <p:nvGrpSpPr>
          <p:cNvPr id="2202" name="Google Shape;2202;p40"/>
          <p:cNvGrpSpPr/>
          <p:nvPr/>
        </p:nvGrpSpPr>
        <p:grpSpPr>
          <a:xfrm>
            <a:off x="2671991" y="1919095"/>
            <a:ext cx="420796" cy="370733"/>
            <a:chOff x="-3137650" y="2067900"/>
            <a:chExt cx="291450" cy="256775"/>
          </a:xfrm>
        </p:grpSpPr>
        <p:sp>
          <p:nvSpPr>
            <p:cNvPr id="2203" name="Google Shape;2203;p40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12" name="Google Shape;2212;p40"/>
          <p:cNvGrpSpPr/>
          <p:nvPr/>
        </p:nvGrpSpPr>
        <p:grpSpPr>
          <a:xfrm>
            <a:off x="6275080" y="1995800"/>
            <a:ext cx="421914" cy="420759"/>
            <a:chOff x="-2571737" y="2403625"/>
            <a:chExt cx="292225" cy="291425"/>
          </a:xfrm>
        </p:grpSpPr>
        <p:sp>
          <p:nvSpPr>
            <p:cNvPr id="2213" name="Google Shape;2213;p4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A1225D-862A-429E-9C1F-2A2673514C9C}"/>
              </a:ext>
            </a:extLst>
          </p:cNvPr>
          <p:cNvGrpSpPr/>
          <p:nvPr/>
        </p:nvGrpSpPr>
        <p:grpSpPr>
          <a:xfrm>
            <a:off x="9470" y="4684400"/>
            <a:ext cx="9152060" cy="459100"/>
            <a:chOff x="-8060" y="4663439"/>
            <a:chExt cx="9152060" cy="459100"/>
          </a:xfrm>
        </p:grpSpPr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87CD6091-D2F9-4571-948B-08B79A49E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D9009C-48E9-4D97-88A8-AFE5B1EE7819}"/>
                </a:ext>
              </a:extLst>
            </p:cNvPr>
            <p:cNvSpPr txBox="1"/>
            <p:nvPr/>
          </p:nvSpPr>
          <p:spPr>
            <a:xfrm>
              <a:off x="0" y="4663439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							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39680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4B23A-D779-4F6A-8188-DDF347F6B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685" y="-89369"/>
            <a:ext cx="5151329" cy="1015823"/>
          </a:xfrm>
        </p:spPr>
        <p:txBody>
          <a:bodyPr/>
          <a:lstStyle/>
          <a:p>
            <a:pPr algn="l"/>
            <a:r>
              <a:rPr lang="en-US" sz="3200" b="1"/>
              <a:t>URL Feature Extraction</a:t>
            </a:r>
            <a:r>
              <a:rPr lang="en-US" sz="1800" b="1"/>
              <a:t> </a:t>
            </a:r>
            <a:r>
              <a:rPr lang="en-US" sz="1800"/>
              <a:t>[9]</a:t>
            </a:r>
            <a:endParaRPr lang="en-US" sz="3200"/>
          </a:p>
        </p:txBody>
      </p:sp>
      <p:pic>
        <p:nvPicPr>
          <p:cNvPr id="4" name="Picture 4" descr="Text, table&#10;&#10;Description automatically generated">
            <a:extLst>
              <a:ext uri="{FF2B5EF4-FFF2-40B4-BE49-F238E27FC236}">
                <a16:creationId xmlns:a16="http://schemas.microsoft.com/office/drawing/2014/main" id="{96762D9A-E857-4510-9A1B-60CEE0197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34" y="919026"/>
            <a:ext cx="4037161" cy="3618156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3D100A5-8322-4F18-8D4A-4E0A0C9E7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9" y="1012014"/>
            <a:ext cx="4134209" cy="3626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955F92-94C9-48CD-8804-32E86BBFA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96" y="4684536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593302-4C0A-48C2-B606-265368AD7B61}"/>
              </a:ext>
            </a:extLst>
          </p:cNvPr>
          <p:cNvSpPr txBox="1"/>
          <p:nvPr/>
        </p:nvSpPr>
        <p:spPr>
          <a:xfrm>
            <a:off x="94306" y="4848513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	                                     IT18021912 | Ramanayaka A. M | 2021-085		             10.03.2021</a:t>
            </a:r>
          </a:p>
        </p:txBody>
      </p:sp>
    </p:spTree>
    <p:extLst>
      <p:ext uri="{BB962C8B-B14F-4D97-AF65-F5344CB8AC3E}">
        <p14:creationId xmlns:p14="http://schemas.microsoft.com/office/powerpoint/2010/main" val="31984997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9579-F02C-4C01-B112-5A204FE5B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933" y="917678"/>
            <a:ext cx="2552498" cy="1243987"/>
          </a:xfrm>
        </p:spPr>
        <p:txBody>
          <a:bodyPr/>
          <a:lstStyle/>
          <a:p>
            <a:r>
              <a:rPr lang="en-US" sz="3200"/>
              <a:t>Technologies &amp; 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C81DB-1BE0-4589-AAB3-35FD8B4F1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1387" y="2234426"/>
            <a:ext cx="4141951" cy="1904479"/>
          </a:xfrm>
        </p:spPr>
        <p:txBody>
          <a:bodyPr/>
          <a:lstStyle/>
          <a:p>
            <a:r>
              <a:rPr lang="en-US" sz="1600"/>
              <a:t>Feature Reduction Techniques [10]</a:t>
            </a:r>
            <a:endParaRPr lang="en-US" sz="1600" b="1"/>
          </a:p>
          <a:p>
            <a:pPr marL="939800" lvl="1" indent="-342900">
              <a:buAutoNum type="arabicPeriod"/>
            </a:pPr>
            <a:r>
              <a:rPr lang="en-US" sz="1600"/>
              <a:t>Missing Value Ratio</a:t>
            </a:r>
          </a:p>
          <a:p>
            <a:pPr marL="939800" lvl="1" indent="-342900">
              <a:buAutoNum type="arabicPeriod"/>
            </a:pPr>
            <a:r>
              <a:rPr lang="en-US" sz="1600"/>
              <a:t>Low Variance Filter</a:t>
            </a:r>
            <a:endParaRPr lang="en-US"/>
          </a:p>
          <a:p>
            <a:pPr marL="939800" lvl="1" indent="-342900">
              <a:buAutoNum type="arabicPeriod"/>
            </a:pPr>
            <a:r>
              <a:rPr lang="en-US" sz="1600"/>
              <a:t>High Correlation Filter</a:t>
            </a:r>
          </a:p>
          <a:p>
            <a:pPr marL="939800" lvl="1" indent="-342900">
              <a:buAutoNum type="arabicPeriod"/>
            </a:pPr>
            <a:r>
              <a:rPr lang="en-US" sz="1600"/>
              <a:t>Random Forest</a:t>
            </a:r>
          </a:p>
          <a:p>
            <a:pPr marL="939800" lvl="1" indent="-342900">
              <a:buAutoNum type="arabicPeriod"/>
            </a:pPr>
            <a:r>
              <a:rPr lang="en-US" sz="1600"/>
              <a:t>Backward Feature Elimination</a:t>
            </a:r>
          </a:p>
          <a:p>
            <a:pPr marL="939800" lvl="1" indent="-342900">
              <a:buAutoNum type="arabicPeriod"/>
            </a:pPr>
            <a:r>
              <a:rPr lang="en-US" sz="1600"/>
              <a:t>Forward Feature Selection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9761C-AA5D-475B-9BF2-EA7C152E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" y="4684536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2600B2-0689-4E7C-998B-E842F7967120}"/>
              </a:ext>
            </a:extLst>
          </p:cNvPr>
          <p:cNvSpPr txBox="1"/>
          <p:nvPr/>
        </p:nvSpPr>
        <p:spPr>
          <a:xfrm>
            <a:off x="94306" y="4848513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	                                     IT18021912 | Ramanayaka A. M | 2021-085		             10.03.2021</a:t>
            </a:r>
          </a:p>
        </p:txBody>
      </p:sp>
    </p:spTree>
    <p:extLst>
      <p:ext uri="{BB962C8B-B14F-4D97-AF65-F5344CB8AC3E}">
        <p14:creationId xmlns:p14="http://schemas.microsoft.com/office/powerpoint/2010/main" val="4196723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3CAA9D7-3AE3-4B8A-9841-3C98627DB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616586"/>
              </p:ext>
            </p:extLst>
          </p:nvPr>
        </p:nvGraphicFramePr>
        <p:xfrm>
          <a:off x="981254" y="700896"/>
          <a:ext cx="7375429" cy="3859086"/>
        </p:xfrm>
        <a:graphic>
          <a:graphicData uri="http://schemas.openxmlformats.org/drawingml/2006/table">
            <a:tbl>
              <a:tblPr firstRow="1" bandRow="1">
                <a:tableStyleId>{040E847E-8552-42BB-8B78-AB93B28691BB}</a:tableStyleId>
              </a:tblPr>
              <a:tblGrid>
                <a:gridCol w="314386">
                  <a:extLst>
                    <a:ext uri="{9D8B030D-6E8A-4147-A177-3AD203B41FA5}">
                      <a16:colId xmlns:a16="http://schemas.microsoft.com/office/drawing/2014/main" val="3564354340"/>
                    </a:ext>
                  </a:extLst>
                </a:gridCol>
                <a:gridCol w="7061043">
                  <a:extLst>
                    <a:ext uri="{9D8B030D-6E8A-4147-A177-3AD203B41FA5}">
                      <a16:colId xmlns:a16="http://schemas.microsoft.com/office/drawing/2014/main" val="3200752258"/>
                    </a:ext>
                  </a:extLst>
                </a:gridCol>
              </a:tblGrid>
              <a:tr h="324715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[1] 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Y. G. F. Z. Y. Y. W. W. a. T. Z. Ping Yi, “Web Phishing Detection Using a Deep Learning Framework,” Hindawi, vol. 2018, p. 9, 2018. 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4050938539"/>
                  </a:ext>
                </a:extLst>
              </a:tr>
              <a:tr h="558511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[2] 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D. Warburton, “F5,” F5 Labs - Application Threat Intelligence, 11 November 2020. [Online]. Available: https://www.f5.com/labs/articles/threat-intelligence/2020-phishing-and-fraud-report#:~:text=The%20number%20of%20phishing%20incidents,at%20the%20access%20control%20layer..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4047386025"/>
                  </a:ext>
                </a:extLst>
              </a:tr>
              <a:tr h="337704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[3] 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E. B. O. D. B. D. Ozgur Koray Sahingoz, “Machine learning based phishing detection from URLs,” Elsevier, p. 14, 2018. 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547856476"/>
                  </a:ext>
                </a:extLst>
              </a:tr>
              <a:tr h="220806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[4] 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C. L. S. C. H. H. Doyen Sahoo, “Malicious URL Detection using Machine Learning: A Survey,” 2019.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934100649"/>
                  </a:ext>
                </a:extLst>
              </a:tr>
              <a:tr h="402647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[5] 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“19 Examples of Common Phishing Emails…And How to Avoid Them,” 2021 Terranova Worldwide Corporation, [Online]. Available: https://terranovasecurity.com/top-examples-of-phishing-emails/.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791560698"/>
                  </a:ext>
                </a:extLst>
              </a:tr>
              <a:tr h="480579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[6] 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R. A. Grimes, “14 real-world phishing examples — and how to recognize them,” CSO Online, 9 April 2020. [Online]. Available: https://www.csoonline.com/article/3235520/15-real-world-phishing-examples-and-how-to-recognize-them.html#.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2325772291"/>
                  </a:ext>
                </a:extLst>
              </a:tr>
              <a:tr h="400290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[7] 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A. O. A. Andronicus A. Akinyelu, “Classification of Phishing Email Using Random Forest Machine,” Hindawi, vol. 2014, p. 7, 2014. 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860523746"/>
                  </a:ext>
                </a:extLst>
              </a:tr>
              <a:tr h="200144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[8] 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J. I. &amp;. R. Islam, “Detecting Malicious Urls of COVID-19 Pandemic,” p. 17, 2020. 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4109499232"/>
                  </a:ext>
                </a:extLst>
              </a:tr>
              <a:tr h="400290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[9] 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B. S. Yogendra Kumar, “A lightweight machine learning based security,” in International Conference on Communication Systems &amp; Networks (COMSNETS), 2021. 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324626932"/>
                  </a:ext>
                </a:extLst>
              </a:tr>
              <a:tr h="40028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50">
                          <a:effectLst/>
                        </a:rPr>
                        <a:t>[10]</a:t>
                      </a:r>
                    </a:p>
                  </a:txBody>
                  <a:tcPr marL="9524" marR="9524" marT="9524" marB="952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50" b="0" i="0" u="none" strike="noStrike" noProof="0">
                          <a:effectLst/>
                          <a:latin typeface="Arial"/>
                        </a:rPr>
                        <a:t>P. Sharma, “The Ultimate Guide to 12 Dimensionality Reduction Techniques (with Python codes),” Analytics Vidhya, 27 August 2018. [Online]. Available: https://www.analyticsvidhya.com/blog/2018/08/dimensionality-reduction-techniques-python/.</a:t>
                      </a:r>
                      <a:endParaRPr lang="en-US"/>
                    </a:p>
                  </a:txBody>
                  <a:tcPr marL="9524" marR="9524" marT="9524" marB="9524"/>
                </a:tc>
                <a:extLst>
                  <a:ext uri="{0D108BD9-81ED-4DB2-BD59-A6C34878D82A}">
                    <a16:rowId xmlns:a16="http://schemas.microsoft.com/office/drawing/2014/main" val="31242814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B3C2FE0-FEB4-4760-8682-61600CCF9E18}"/>
              </a:ext>
            </a:extLst>
          </p:cNvPr>
          <p:cNvSpPr txBox="1"/>
          <p:nvPr/>
        </p:nvSpPr>
        <p:spPr>
          <a:xfrm>
            <a:off x="1194758" y="3235"/>
            <a:ext cx="136297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latin typeface="Times New Roman"/>
                <a:cs typeface="Times New Roman"/>
              </a:rPr>
              <a:t>References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2BB91-A85C-4E14-90C1-BBAEFE382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" y="4684536"/>
            <a:ext cx="2743200" cy="454395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750A9E-7908-4672-898A-ACFC54E04FD2}"/>
              </a:ext>
            </a:extLst>
          </p:cNvPr>
          <p:cNvSpPr txBox="1"/>
          <p:nvPr/>
        </p:nvSpPr>
        <p:spPr>
          <a:xfrm>
            <a:off x="94306" y="4848513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Y"/>
              <a:t>	                                     IT18021912 | Ramanayaka A. M | 2021-085		             10.03.2021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7D546-4EFF-4A77-8AAC-3C6CB6166CB8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505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53"/>
          <p:cNvSpPr txBox="1">
            <a:spLocks noGrp="1"/>
          </p:cNvSpPr>
          <p:nvPr>
            <p:ph type="title"/>
          </p:nvPr>
        </p:nvSpPr>
        <p:spPr>
          <a:xfrm>
            <a:off x="819271" y="2902266"/>
            <a:ext cx="7521578" cy="655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/>
              <a:t>Renu Harshatha A.</a:t>
            </a:r>
            <a:br>
              <a:rPr lang="en-MY"/>
            </a:br>
            <a:r>
              <a:rPr lang="en-MY"/>
              <a:t>IT18034400 </a:t>
            </a:r>
            <a:endParaRPr/>
          </a:p>
        </p:txBody>
      </p:sp>
      <p:grpSp>
        <p:nvGrpSpPr>
          <p:cNvPr id="164" name="Google Shape;2326;p44">
            <a:extLst>
              <a:ext uri="{FF2B5EF4-FFF2-40B4-BE49-F238E27FC236}">
                <a16:creationId xmlns:a16="http://schemas.microsoft.com/office/drawing/2014/main" id="{304760EB-3AF4-42CF-8089-FFEEB60BFBDB}"/>
              </a:ext>
            </a:extLst>
          </p:cNvPr>
          <p:cNvGrpSpPr/>
          <p:nvPr/>
        </p:nvGrpSpPr>
        <p:grpSpPr>
          <a:xfrm>
            <a:off x="3634664" y="443607"/>
            <a:ext cx="1890792" cy="1797627"/>
            <a:chOff x="4522050" y="622650"/>
            <a:chExt cx="3898200" cy="3898200"/>
          </a:xfrm>
        </p:grpSpPr>
        <p:sp>
          <p:nvSpPr>
            <p:cNvPr id="165" name="Google Shape;2327;p44">
              <a:extLst>
                <a:ext uri="{FF2B5EF4-FFF2-40B4-BE49-F238E27FC236}">
                  <a16:creationId xmlns:a16="http://schemas.microsoft.com/office/drawing/2014/main" id="{809174B5-E195-49F9-89ED-FA97BC919E01}"/>
                </a:ext>
              </a:extLst>
            </p:cNvPr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28;p44">
              <a:extLst>
                <a:ext uri="{FF2B5EF4-FFF2-40B4-BE49-F238E27FC236}">
                  <a16:creationId xmlns:a16="http://schemas.microsoft.com/office/drawing/2014/main" id="{BE0BF52A-F036-4C8D-9AF0-D0F07A6A62D6}"/>
                </a:ext>
              </a:extLst>
            </p:cNvPr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ACDF97C-1CE8-480C-834A-BBDAF32FA4D0}"/>
              </a:ext>
            </a:extLst>
          </p:cNvPr>
          <p:cNvGrpSpPr/>
          <p:nvPr/>
        </p:nvGrpSpPr>
        <p:grpSpPr>
          <a:xfrm>
            <a:off x="0" y="4644296"/>
            <a:ext cx="9195174" cy="454395"/>
            <a:chOff x="-8060" y="4668144"/>
            <a:chExt cx="9195174" cy="45439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C0CAE2B-3AC6-4C5A-BC97-8A3F72D62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E0F9FE-AA49-4369-A92A-937E5433C1F0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8C127CE-1751-4C27-BB52-84EFECE2D8BD}"/>
              </a:ext>
            </a:extLst>
          </p:cNvPr>
          <p:cNvGrpSpPr/>
          <p:nvPr/>
        </p:nvGrpSpPr>
        <p:grpSpPr>
          <a:xfrm>
            <a:off x="3626604" y="362054"/>
            <a:ext cx="1890791" cy="1797627"/>
            <a:chOff x="4095750" y="2095500"/>
            <a:chExt cx="952500" cy="952500"/>
          </a:xfrm>
        </p:grpSpPr>
        <p:sp>
          <p:nvSpPr>
            <p:cNvPr id="12" name="Oval 11" descr="A picture containing person, person, posing&#10;&#10;Description automatically generated">
              <a:extLst>
                <a:ext uri="{FF2B5EF4-FFF2-40B4-BE49-F238E27FC236}">
                  <a16:creationId xmlns:a16="http://schemas.microsoft.com/office/drawing/2014/main" id="{F87534B2-09EF-4E01-A239-DE8870F1A803}"/>
                </a:ext>
              </a:extLst>
            </p:cNvPr>
            <p:cNvSpPr/>
            <p:nvPr/>
          </p:nvSpPr>
          <p:spPr>
            <a:xfrm>
              <a:off x="4095750" y="2095500"/>
              <a:ext cx="952500" cy="952500"/>
            </a:xfrm>
            <a:prstGeom prst="ellipse">
              <a:avLst/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466E64-9121-4066-8FD4-148AE14E66BF}"/>
                </a:ext>
              </a:extLst>
            </p:cNvPr>
            <p:cNvSpPr/>
            <p:nvPr/>
          </p:nvSpPr>
          <p:spPr>
            <a:xfrm>
              <a:off x="4267200" y="2601277"/>
              <a:ext cx="609600" cy="314325"/>
            </a:xfrm>
            <a:custGeom>
              <a:avLst/>
              <a:gdLst>
                <a:gd name="connsiteX0" fmla="*/ 0 w 609600"/>
                <a:gd name="connsiteY0" fmla="*/ 0 h 314325"/>
                <a:gd name="connsiteX1" fmla="*/ 609600 w 609600"/>
                <a:gd name="connsiteY1" fmla="*/ 0 h 314325"/>
                <a:gd name="connsiteX2" fmla="*/ 609600 w 609600"/>
                <a:gd name="connsiteY2" fmla="*/ 314325 h 314325"/>
                <a:gd name="connsiteX3" fmla="*/ 0 w 609600"/>
                <a:gd name="connsiteY3" fmla="*/ 314325 h 314325"/>
                <a:gd name="connsiteX4" fmla="*/ 0 w 609600"/>
                <a:gd name="connsiteY4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314325">
                  <a:moveTo>
                    <a:pt x="0" y="0"/>
                  </a:moveTo>
                  <a:lnTo>
                    <a:pt x="609600" y="0"/>
                  </a:lnTo>
                  <a:lnTo>
                    <a:pt x="609600" y="314325"/>
                  </a:lnTo>
                  <a:lnTo>
                    <a:pt x="0" y="31432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MY" sz="20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530015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7E20-C728-6A45-9009-F1E3D361F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430" y="1620750"/>
            <a:ext cx="4785140" cy="1902000"/>
          </a:xfrm>
        </p:spPr>
        <p:txBody>
          <a:bodyPr/>
          <a:lstStyle/>
          <a:p>
            <a:r>
              <a:rPr lang="en-LK"/>
              <a:t>Introduction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07BA9D-AE2B-43BC-B40E-D503C70A2BDD}"/>
              </a:ext>
            </a:extLst>
          </p:cNvPr>
          <p:cNvGrpSpPr/>
          <p:nvPr/>
        </p:nvGrpSpPr>
        <p:grpSpPr>
          <a:xfrm>
            <a:off x="0" y="4689105"/>
            <a:ext cx="9195174" cy="454395"/>
            <a:chOff x="-8060" y="4668144"/>
            <a:chExt cx="9195174" cy="454395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EBE38A12-7EFF-4F04-9532-65A4C2C24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882F8C-7FFD-47F4-91A6-73DB03F80AAE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    IT18034400 | Renu Harshatha A. | 2021-085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71537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/>
              <a:t>Background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CD071D-8B9A-4386-BB71-5E8D469F586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27B99CC-0C78-4F0F-81A7-079BF12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E74CF-8C5A-44CE-9E0E-BE2E71DC2E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C3B8FC-2C10-4F39-A4F7-D4D0559049EB}"/>
              </a:ext>
            </a:extLst>
          </p:cNvPr>
          <p:cNvSpPr txBox="1"/>
          <p:nvPr/>
        </p:nvSpPr>
        <p:spPr>
          <a:xfrm>
            <a:off x="703347" y="1280746"/>
            <a:ext cx="2819174" cy="15254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From January to April 2020, some 907,000 spam messages, 737 incidents related to malware and 48,000 malicious URLs - all related to Covid-19 were detected [5]</a:t>
            </a:r>
          </a:p>
          <a:p>
            <a:pPr algn="ctr"/>
            <a:endParaRPr lang="en-MY"/>
          </a:p>
          <a:p>
            <a:endParaRPr lang="en-MY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DA5F0C-634A-48F4-B80C-CE4EEA8A4B8A}"/>
              </a:ext>
            </a:extLst>
          </p:cNvPr>
          <p:cNvSpPr txBox="1"/>
          <p:nvPr/>
        </p:nvSpPr>
        <p:spPr>
          <a:xfrm>
            <a:off x="3171332" y="3276165"/>
            <a:ext cx="2577484" cy="10718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As of April 2020, roughly 60,000 include COVID-19 related malicious attachments or malicious URLs. [6]</a:t>
            </a:r>
            <a:endParaRPr lang="en-LK" sz="2800"/>
          </a:p>
          <a:p>
            <a:endParaRPr lang="en-MY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2B83E1-8FD9-4C01-A0B3-E28D3D597D14}"/>
              </a:ext>
            </a:extLst>
          </p:cNvPr>
          <p:cNvSpPr txBox="1"/>
          <p:nvPr/>
        </p:nvSpPr>
        <p:spPr>
          <a:xfrm>
            <a:off x="4831234" y="1284740"/>
            <a:ext cx="3003511" cy="13849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A campaign targeting businesses could see cybercriminals sending out documents that are made to look like government advice on dealing with Brexit which in fact download malware.[7]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924949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Research Gap</a:t>
            </a:r>
            <a:endParaRPr lang="en-LK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50F3691-A0FC-47B4-B4C5-F8311A8F9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393835"/>
              </p:ext>
            </p:extLst>
          </p:nvPr>
        </p:nvGraphicFramePr>
        <p:xfrm>
          <a:off x="51175" y="952392"/>
          <a:ext cx="7376759" cy="33832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75959">
                  <a:extLst>
                    <a:ext uri="{9D8B030D-6E8A-4147-A177-3AD203B41FA5}">
                      <a16:colId xmlns:a16="http://schemas.microsoft.com/office/drawing/2014/main" val="1994056609"/>
                    </a:ext>
                  </a:extLst>
                </a:gridCol>
                <a:gridCol w="1164921">
                  <a:extLst>
                    <a:ext uri="{9D8B030D-6E8A-4147-A177-3AD203B41FA5}">
                      <a16:colId xmlns:a16="http://schemas.microsoft.com/office/drawing/2014/main" val="2207723596"/>
                    </a:ext>
                  </a:extLst>
                </a:gridCol>
                <a:gridCol w="1014608">
                  <a:extLst>
                    <a:ext uri="{9D8B030D-6E8A-4147-A177-3AD203B41FA5}">
                      <a16:colId xmlns:a16="http://schemas.microsoft.com/office/drawing/2014/main" val="2795108084"/>
                    </a:ext>
                  </a:extLst>
                </a:gridCol>
                <a:gridCol w="1014608">
                  <a:extLst>
                    <a:ext uri="{9D8B030D-6E8A-4147-A177-3AD203B41FA5}">
                      <a16:colId xmlns:a16="http://schemas.microsoft.com/office/drawing/2014/main" val="2599536213"/>
                    </a:ext>
                  </a:extLst>
                </a:gridCol>
                <a:gridCol w="1077239">
                  <a:extLst>
                    <a:ext uri="{9D8B030D-6E8A-4147-A177-3AD203B41FA5}">
                      <a16:colId xmlns:a16="http://schemas.microsoft.com/office/drawing/2014/main" val="1006218309"/>
                    </a:ext>
                  </a:extLst>
                </a:gridCol>
                <a:gridCol w="1077035">
                  <a:extLst>
                    <a:ext uri="{9D8B030D-6E8A-4147-A177-3AD203B41FA5}">
                      <a16:colId xmlns:a16="http://schemas.microsoft.com/office/drawing/2014/main" val="4247319865"/>
                    </a:ext>
                  </a:extLst>
                </a:gridCol>
                <a:gridCol w="1052389">
                  <a:extLst>
                    <a:ext uri="{9D8B030D-6E8A-4147-A177-3AD203B41FA5}">
                      <a16:colId xmlns:a16="http://schemas.microsoft.com/office/drawing/2014/main" val="830100525"/>
                    </a:ext>
                  </a:extLst>
                </a:gridCol>
              </a:tblGrid>
              <a:tr h="1126929">
                <a:tc>
                  <a:txBody>
                    <a:bodyPr/>
                    <a:lstStyle/>
                    <a:p>
                      <a:r>
                        <a:rPr lang="en-US"/>
                        <a:t>Papers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Classification of URLs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 rate of detection/efficiency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Arial"/>
                        </a:rPr>
                        <a:t>Ability to sort through keywords / Events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Classification of Scenarios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998600"/>
                  </a:ext>
                </a:extLst>
              </a:tr>
              <a:tr h="637567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Research A [2]</a:t>
                      </a:r>
                      <a:endParaRPr lang="en-US" sz="1200" b="0"/>
                    </a:p>
                    <a:p>
                      <a:pPr lvl="0">
                        <a:buNone/>
                      </a:pPr>
                      <a:endParaRPr lang="en-US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773945"/>
                  </a:ext>
                </a:extLst>
              </a:tr>
              <a:tr h="45540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Research B [3]</a:t>
                      </a:r>
                      <a:endParaRPr lang="en-US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872742"/>
                  </a:ext>
                </a:extLst>
              </a:tr>
              <a:tr h="45540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Research C [4]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293394"/>
                  </a:ext>
                </a:extLst>
              </a:tr>
              <a:tr h="455405">
                <a:tc>
                  <a:txBody>
                    <a:bodyPr/>
                    <a:lstStyle/>
                    <a:p>
                      <a:r>
                        <a:rPr lang="en-US" sz="1200" b="1"/>
                        <a:t>Proposed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373878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D4DC7959-6083-42D8-807B-2F85817C1DCD}"/>
              </a:ext>
            </a:extLst>
          </p:cNvPr>
          <p:cNvGrpSpPr/>
          <p:nvPr/>
        </p:nvGrpSpPr>
        <p:grpSpPr>
          <a:xfrm>
            <a:off x="51173" y="2571300"/>
            <a:ext cx="7251501" cy="1764372"/>
            <a:chOff x="51173" y="2366972"/>
            <a:chExt cx="6938349" cy="175534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DC1AF5-7DDD-4440-94BA-BF20C82EAB99}"/>
                </a:ext>
              </a:extLst>
            </p:cNvPr>
            <p:cNvGrpSpPr/>
            <p:nvPr/>
          </p:nvGrpSpPr>
          <p:grpSpPr>
            <a:xfrm>
              <a:off x="51173" y="2366972"/>
              <a:ext cx="6938349" cy="1755341"/>
              <a:chOff x="909430" y="2731132"/>
              <a:chExt cx="9146605" cy="161972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9E878A5-E916-46EA-9A38-362B4F5A2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2775811" y="3153959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398DFFD-F1AE-4D42-B2AE-36EFC81DAD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2775811" y="3998785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1236040-0D11-41D5-A39E-58949E9DF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811137" y="399878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6AF4860-62BF-40DF-A630-3D300CB1F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5416354" y="394995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80E3217-6221-434E-93D3-FD79D84EA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6794615" y="399152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4383ABA-679A-4DE8-ABFD-8AA7CDC1F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9569417" y="3969854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CBDCA91-247C-44AB-858C-34476D6FE7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811137" y="352667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FADCB85-9EA0-437D-A9F8-4B5E558B4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5348472" y="352667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82EF86B-D7E6-4559-A565-316F00E67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5298368" y="3142559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5B28ED0-3973-489C-B502-342C40996C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6676276" y="3125493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F5A7648-66FF-4F5E-A0C8-8DAF16066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5268123" y="2731132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4EAC9E7-3FC4-4D07-BEB2-0E1ACC4BE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811137" y="2731545"/>
                <a:ext cx="268518" cy="307229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D15F05C-81B4-4A89-BAE5-857617D7817F}"/>
                  </a:ext>
                </a:extLst>
              </p:cNvPr>
              <p:cNvSpPr/>
              <p:nvPr/>
            </p:nvSpPr>
            <p:spPr>
              <a:xfrm>
                <a:off x="909430" y="3969854"/>
                <a:ext cx="9146605" cy="381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CBDD62-B438-4E3A-A477-3FDDDD230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491147" y="3703460"/>
              <a:ext cx="203690" cy="33295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8BCF84E-0015-41EB-8733-0A39DBB5D0D8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505F9B5F-54EC-4131-A2E3-C4A9774FF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721F46-C708-4DF5-AD5B-2A05D922C4D8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/>
                <a:t>	                                     IT18034400 Renu Harshatha A.. | 2021-085                                   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2622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568" y="914328"/>
            <a:ext cx="7705500" cy="3529500"/>
          </a:xfrm>
        </p:spPr>
        <p:txBody>
          <a:bodyPr/>
          <a:lstStyle/>
          <a:p>
            <a:r>
              <a:rPr lang="en-MY" sz="2400"/>
              <a:t>Although there are systems to detect the malicious URLs, most of the researches’ primary focus is accuracy.</a:t>
            </a:r>
          </a:p>
          <a:p>
            <a:endParaRPr lang="en-MY" sz="2400"/>
          </a:p>
          <a:p>
            <a:r>
              <a:rPr lang="en-MY" sz="2400"/>
              <a:t>Increase in cyber-attacks</a:t>
            </a:r>
          </a:p>
          <a:p>
            <a:endParaRPr lang="en-MY" sz="2400"/>
          </a:p>
          <a:p>
            <a:pPr marL="152400" indent="0">
              <a:buNone/>
            </a:pPr>
            <a:endParaRPr lang="en-LK" sz="24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CD071D-8B9A-4386-BB71-5E8D469F586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27B99CC-0C78-4F0F-81A7-079BF12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E74CF-8C5A-44CE-9E0E-BE2E71DC2E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6FAC20FC-D7A1-4316-A9A7-75FC40FE1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056" y="2571750"/>
            <a:ext cx="2677676" cy="212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5684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959" y="338328"/>
            <a:ext cx="7705500" cy="3529500"/>
          </a:xfrm>
        </p:spPr>
        <p:txBody>
          <a:bodyPr/>
          <a:lstStyle/>
          <a:p>
            <a:r>
              <a:rPr lang="en-MY" sz="2400"/>
              <a:t>What is Scaling?</a:t>
            </a:r>
          </a:p>
          <a:p>
            <a:endParaRPr lang="en-MY" sz="2400"/>
          </a:p>
          <a:p>
            <a:r>
              <a:rPr lang="en-MY" sz="2400"/>
              <a:t>Why do we need Scaling in our Research?</a:t>
            </a:r>
            <a:endParaRPr lang="en-LK" sz="24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CD071D-8B9A-4386-BB71-5E8D469F586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27B99CC-0C78-4F0F-81A7-079BF12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E74CF-8C5A-44CE-9E0E-BE2E71DC2E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4350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B207-7712-0C45-83A2-1E88F41D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568" y="914328"/>
            <a:ext cx="7705500" cy="3529500"/>
          </a:xfrm>
        </p:spPr>
        <p:txBody>
          <a:bodyPr/>
          <a:lstStyle/>
          <a:p>
            <a:r>
              <a:rPr lang="en-MY" sz="2400"/>
              <a:t>Time taken to train a model is high, and the models tend to be big which does not fit in the memory of the training device. </a:t>
            </a:r>
          </a:p>
          <a:p>
            <a:endParaRPr lang="en-MY" sz="2400"/>
          </a:p>
          <a:p>
            <a:r>
              <a:rPr lang="en-MY" sz="2400"/>
              <a:t>Scaling the system with devices with more processing power is expensive.</a:t>
            </a:r>
          </a:p>
          <a:p>
            <a:endParaRPr lang="en-MY" sz="2400"/>
          </a:p>
          <a:p>
            <a:pPr marL="152400" indent="0">
              <a:buNone/>
            </a:pPr>
            <a:endParaRPr lang="en-LK" sz="24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CD071D-8B9A-4386-BB71-5E8D469F586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27B99CC-0C78-4F0F-81A7-079BF12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E74CF-8C5A-44CE-9E0E-BE2E71DC2E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35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Problem</a:t>
            </a:r>
            <a:endParaRPr/>
          </a:p>
        </p:txBody>
      </p: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5395247" y="2397399"/>
            <a:ext cx="2255475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Feature Reduction</a:t>
            </a:r>
            <a:endParaRPr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495530" y="2398432"/>
            <a:ext cx="2162825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Classification Model</a:t>
            </a:r>
            <a:endParaRPr/>
          </a:p>
        </p:txBody>
      </p:sp>
      <p:sp>
        <p:nvSpPr>
          <p:cNvPr id="2199" name="Google Shape;2199;p40"/>
          <p:cNvSpPr txBox="1">
            <a:spLocks noGrp="1"/>
          </p:cNvSpPr>
          <p:nvPr>
            <p:ph type="subTitle" idx="4"/>
          </p:nvPr>
        </p:nvSpPr>
        <p:spPr>
          <a:xfrm>
            <a:off x="5199659" y="2847441"/>
            <a:ext cx="2631993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Identifying the correct features needed to build an eff</a:t>
            </a:r>
            <a:r>
              <a:rPr lang="en-US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</a:t>
            </a:r>
            <a:r>
              <a:rPr lang="en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cient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system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00" name="Google Shape;2200;p40"/>
          <p:cNvSpPr txBox="1">
            <a:spLocks noGrp="1"/>
          </p:cNvSpPr>
          <p:nvPr>
            <p:ph type="subTitle" idx="5"/>
          </p:nvPr>
        </p:nvSpPr>
        <p:spPr>
          <a:xfrm>
            <a:off x="1209540" y="2815225"/>
            <a:ext cx="2734803" cy="1111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Models are used abundantly but sacrifices scalability and time as a trade-off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206" name="Google Shape;2206;p40"/>
          <p:cNvGrpSpPr/>
          <p:nvPr/>
        </p:nvGrpSpPr>
        <p:grpSpPr>
          <a:xfrm>
            <a:off x="6305257" y="1953523"/>
            <a:ext cx="420796" cy="421770"/>
            <a:chOff x="-3137650" y="2408950"/>
            <a:chExt cx="291450" cy="292125"/>
          </a:xfrm>
        </p:grpSpPr>
        <p:sp>
          <p:nvSpPr>
            <p:cNvPr id="2207" name="Google Shape;2207;p40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8" name="Google Shape;2208;p40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9" name="Google Shape;2209;p40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0" name="Google Shape;2210;p40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A1225D-862A-429E-9C1F-2A2673514C9C}"/>
              </a:ext>
            </a:extLst>
          </p:cNvPr>
          <p:cNvGrpSpPr/>
          <p:nvPr/>
        </p:nvGrpSpPr>
        <p:grpSpPr>
          <a:xfrm>
            <a:off x="9470" y="4684400"/>
            <a:ext cx="9152060" cy="459100"/>
            <a:chOff x="-8060" y="4663439"/>
            <a:chExt cx="9152060" cy="459100"/>
          </a:xfrm>
        </p:grpSpPr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87CD6091-D2F9-4571-948B-08B79A49E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D9009C-48E9-4D97-88A8-AFE5B1EE7819}"/>
                </a:ext>
              </a:extLst>
            </p:cNvPr>
            <p:cNvSpPr txBox="1"/>
            <p:nvPr/>
          </p:nvSpPr>
          <p:spPr>
            <a:xfrm>
              <a:off x="0" y="4663439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							              10.03.2021</a:t>
              </a:r>
            </a:p>
          </p:txBody>
        </p:sp>
      </p:grpSp>
      <p:sp>
        <p:nvSpPr>
          <p:cNvPr id="52" name="Google Shape;13500;p76">
            <a:extLst>
              <a:ext uri="{FF2B5EF4-FFF2-40B4-BE49-F238E27FC236}">
                <a16:creationId xmlns:a16="http://schemas.microsoft.com/office/drawing/2014/main" id="{9C2E7D90-F765-2A43-A30C-F43DB26A1D1C}"/>
              </a:ext>
            </a:extLst>
          </p:cNvPr>
          <p:cNvSpPr/>
          <p:nvPr/>
        </p:nvSpPr>
        <p:spPr>
          <a:xfrm>
            <a:off x="2366543" y="1963516"/>
            <a:ext cx="420795" cy="433883"/>
          </a:xfrm>
          <a:custGeom>
            <a:avLst/>
            <a:gdLst/>
            <a:ahLst/>
            <a:cxnLst/>
            <a:rect l="l" t="t" r="r" b="b"/>
            <a:pathLst>
              <a:path w="12446" h="12686" extrusionOk="0">
                <a:moveTo>
                  <a:pt x="6176" y="808"/>
                </a:moveTo>
                <a:cubicBezTo>
                  <a:pt x="6428" y="808"/>
                  <a:pt x="6554" y="997"/>
                  <a:pt x="6554" y="1249"/>
                </a:cubicBezTo>
                <a:cubicBezTo>
                  <a:pt x="6554" y="1497"/>
                  <a:pt x="6359" y="1667"/>
                  <a:pt x="6153" y="1667"/>
                </a:cubicBezTo>
                <a:cubicBezTo>
                  <a:pt x="6097" y="1667"/>
                  <a:pt x="6041" y="1654"/>
                  <a:pt x="5987" y="1627"/>
                </a:cubicBezTo>
                <a:cubicBezTo>
                  <a:pt x="5829" y="1564"/>
                  <a:pt x="5735" y="1438"/>
                  <a:pt x="5735" y="1249"/>
                </a:cubicBezTo>
                <a:cubicBezTo>
                  <a:pt x="5766" y="997"/>
                  <a:pt x="5924" y="808"/>
                  <a:pt x="6176" y="808"/>
                </a:cubicBezTo>
                <a:close/>
                <a:moveTo>
                  <a:pt x="1986" y="2541"/>
                </a:moveTo>
                <a:lnTo>
                  <a:pt x="3088" y="5755"/>
                </a:lnTo>
                <a:lnTo>
                  <a:pt x="946" y="5755"/>
                </a:lnTo>
                <a:lnTo>
                  <a:pt x="1986" y="2541"/>
                </a:lnTo>
                <a:close/>
                <a:moveTo>
                  <a:pt x="10303" y="2541"/>
                </a:moveTo>
                <a:lnTo>
                  <a:pt x="11374" y="5755"/>
                </a:lnTo>
                <a:lnTo>
                  <a:pt x="9200" y="5755"/>
                </a:lnTo>
                <a:lnTo>
                  <a:pt x="10303" y="2541"/>
                </a:lnTo>
                <a:close/>
                <a:moveTo>
                  <a:pt x="3183" y="6605"/>
                </a:moveTo>
                <a:cubicBezTo>
                  <a:pt x="3025" y="7109"/>
                  <a:pt x="2584" y="7424"/>
                  <a:pt x="2049" y="7424"/>
                </a:cubicBezTo>
                <a:cubicBezTo>
                  <a:pt x="1481" y="7424"/>
                  <a:pt x="1040" y="7078"/>
                  <a:pt x="851" y="6605"/>
                </a:cubicBezTo>
                <a:close/>
                <a:moveTo>
                  <a:pt x="11437" y="6605"/>
                </a:moveTo>
                <a:cubicBezTo>
                  <a:pt x="11279" y="7109"/>
                  <a:pt x="10870" y="7424"/>
                  <a:pt x="10303" y="7424"/>
                </a:cubicBezTo>
                <a:cubicBezTo>
                  <a:pt x="9767" y="7424"/>
                  <a:pt x="9326" y="7078"/>
                  <a:pt x="9137" y="6605"/>
                </a:cubicBezTo>
                <a:close/>
                <a:moveTo>
                  <a:pt x="6617" y="2415"/>
                </a:moveTo>
                <a:lnTo>
                  <a:pt x="6617" y="8558"/>
                </a:lnTo>
                <a:lnTo>
                  <a:pt x="5766" y="8558"/>
                </a:lnTo>
                <a:lnTo>
                  <a:pt x="5766" y="2415"/>
                </a:lnTo>
                <a:cubicBezTo>
                  <a:pt x="5908" y="2462"/>
                  <a:pt x="6050" y="2486"/>
                  <a:pt x="6191" y="2486"/>
                </a:cubicBezTo>
                <a:cubicBezTo>
                  <a:pt x="6333" y="2486"/>
                  <a:pt x="6475" y="2462"/>
                  <a:pt x="6617" y="2415"/>
                </a:cubicBezTo>
                <a:close/>
                <a:moveTo>
                  <a:pt x="8255" y="9346"/>
                </a:moveTo>
                <a:lnTo>
                  <a:pt x="8255" y="10165"/>
                </a:lnTo>
                <a:lnTo>
                  <a:pt x="4128" y="10165"/>
                </a:lnTo>
                <a:lnTo>
                  <a:pt x="4128" y="9346"/>
                </a:lnTo>
                <a:close/>
                <a:moveTo>
                  <a:pt x="9074" y="11016"/>
                </a:moveTo>
                <a:lnTo>
                  <a:pt x="9074" y="11835"/>
                </a:lnTo>
                <a:lnTo>
                  <a:pt x="3309" y="11835"/>
                </a:lnTo>
                <a:lnTo>
                  <a:pt x="3309" y="11016"/>
                </a:lnTo>
                <a:close/>
                <a:moveTo>
                  <a:pt x="6265" y="1"/>
                </a:moveTo>
                <a:cubicBezTo>
                  <a:pt x="5747" y="1"/>
                  <a:pt x="5253" y="326"/>
                  <a:pt x="5073" y="840"/>
                </a:cubicBezTo>
                <a:lnTo>
                  <a:pt x="1292" y="840"/>
                </a:lnTo>
                <a:cubicBezTo>
                  <a:pt x="1103" y="840"/>
                  <a:pt x="914" y="997"/>
                  <a:pt x="851" y="1186"/>
                </a:cubicBezTo>
                <a:cubicBezTo>
                  <a:pt x="820" y="1438"/>
                  <a:pt x="1009" y="1659"/>
                  <a:pt x="1261" y="1659"/>
                </a:cubicBezTo>
                <a:lnTo>
                  <a:pt x="1481" y="1659"/>
                </a:lnTo>
                <a:cubicBezTo>
                  <a:pt x="30" y="6044"/>
                  <a:pt x="1" y="6133"/>
                  <a:pt x="1" y="6133"/>
                </a:cubicBezTo>
                <a:lnTo>
                  <a:pt x="1" y="6133"/>
                </a:lnTo>
                <a:cubicBezTo>
                  <a:pt x="1" y="6133"/>
                  <a:pt x="1" y="6133"/>
                  <a:pt x="1" y="6133"/>
                </a:cubicBezTo>
                <a:lnTo>
                  <a:pt x="1" y="6196"/>
                </a:lnTo>
                <a:cubicBezTo>
                  <a:pt x="1" y="6479"/>
                  <a:pt x="64" y="6763"/>
                  <a:pt x="158" y="6983"/>
                </a:cubicBezTo>
                <a:cubicBezTo>
                  <a:pt x="464" y="7784"/>
                  <a:pt x="1229" y="8250"/>
                  <a:pt x="2042" y="8250"/>
                </a:cubicBezTo>
                <a:cubicBezTo>
                  <a:pt x="2317" y="8250"/>
                  <a:pt x="2597" y="8197"/>
                  <a:pt x="2868" y="8086"/>
                </a:cubicBezTo>
                <a:cubicBezTo>
                  <a:pt x="3403" y="7865"/>
                  <a:pt x="3844" y="7393"/>
                  <a:pt x="4033" y="6794"/>
                </a:cubicBezTo>
                <a:cubicBezTo>
                  <a:pt x="4128" y="6542"/>
                  <a:pt x="4159" y="6290"/>
                  <a:pt x="4128" y="6164"/>
                </a:cubicBezTo>
                <a:lnTo>
                  <a:pt x="4128" y="6038"/>
                </a:lnTo>
                <a:cubicBezTo>
                  <a:pt x="4128" y="6007"/>
                  <a:pt x="2679" y="1659"/>
                  <a:pt x="2679" y="1627"/>
                </a:cubicBezTo>
                <a:lnTo>
                  <a:pt x="4978" y="1627"/>
                </a:lnTo>
                <a:lnTo>
                  <a:pt x="4978" y="8527"/>
                </a:lnTo>
                <a:lnTo>
                  <a:pt x="3781" y="8527"/>
                </a:lnTo>
                <a:cubicBezTo>
                  <a:pt x="3529" y="8527"/>
                  <a:pt x="3340" y="8716"/>
                  <a:pt x="3340" y="8968"/>
                </a:cubicBezTo>
                <a:lnTo>
                  <a:pt x="3340" y="10165"/>
                </a:lnTo>
                <a:lnTo>
                  <a:pt x="2931" y="10165"/>
                </a:lnTo>
                <a:cubicBezTo>
                  <a:pt x="2710" y="10165"/>
                  <a:pt x="2521" y="10386"/>
                  <a:pt x="2521" y="10606"/>
                </a:cubicBezTo>
                <a:lnTo>
                  <a:pt x="2521" y="12245"/>
                </a:lnTo>
                <a:cubicBezTo>
                  <a:pt x="2521" y="12497"/>
                  <a:pt x="2710" y="12686"/>
                  <a:pt x="2931" y="12686"/>
                </a:cubicBezTo>
                <a:lnTo>
                  <a:pt x="9547" y="12686"/>
                </a:lnTo>
                <a:cubicBezTo>
                  <a:pt x="9673" y="12686"/>
                  <a:pt x="9767" y="12654"/>
                  <a:pt x="9830" y="12560"/>
                </a:cubicBezTo>
                <a:cubicBezTo>
                  <a:pt x="9925" y="12497"/>
                  <a:pt x="9956" y="12371"/>
                  <a:pt x="9956" y="12308"/>
                </a:cubicBezTo>
                <a:lnTo>
                  <a:pt x="9956" y="10638"/>
                </a:lnTo>
                <a:cubicBezTo>
                  <a:pt x="9956" y="10417"/>
                  <a:pt x="9767" y="10228"/>
                  <a:pt x="9515" y="10228"/>
                </a:cubicBezTo>
                <a:lnTo>
                  <a:pt x="9137" y="10228"/>
                </a:lnTo>
                <a:lnTo>
                  <a:pt x="9137" y="8968"/>
                </a:lnTo>
                <a:cubicBezTo>
                  <a:pt x="9137" y="8716"/>
                  <a:pt x="8917" y="8527"/>
                  <a:pt x="8696" y="8527"/>
                </a:cubicBezTo>
                <a:lnTo>
                  <a:pt x="7467" y="8527"/>
                </a:lnTo>
                <a:lnTo>
                  <a:pt x="7467" y="1627"/>
                </a:lnTo>
                <a:lnTo>
                  <a:pt x="9799" y="1627"/>
                </a:lnTo>
                <a:cubicBezTo>
                  <a:pt x="9799" y="1659"/>
                  <a:pt x="8350" y="6038"/>
                  <a:pt x="8350" y="6070"/>
                </a:cubicBezTo>
                <a:lnTo>
                  <a:pt x="8350" y="6164"/>
                </a:lnTo>
                <a:lnTo>
                  <a:pt x="8350" y="6227"/>
                </a:lnTo>
                <a:cubicBezTo>
                  <a:pt x="8350" y="6952"/>
                  <a:pt x="8696" y="7550"/>
                  <a:pt x="9232" y="7928"/>
                </a:cubicBezTo>
                <a:cubicBezTo>
                  <a:pt x="9601" y="8178"/>
                  <a:pt x="10011" y="8295"/>
                  <a:pt x="10411" y="8295"/>
                </a:cubicBezTo>
                <a:cubicBezTo>
                  <a:pt x="11275" y="8295"/>
                  <a:pt x="12092" y="7751"/>
                  <a:pt x="12351" y="6826"/>
                </a:cubicBezTo>
                <a:cubicBezTo>
                  <a:pt x="12382" y="6637"/>
                  <a:pt x="12445" y="6448"/>
                  <a:pt x="12445" y="6227"/>
                </a:cubicBezTo>
                <a:cubicBezTo>
                  <a:pt x="12382" y="6164"/>
                  <a:pt x="12351" y="6133"/>
                  <a:pt x="12351" y="6070"/>
                </a:cubicBezTo>
                <a:lnTo>
                  <a:pt x="10901" y="1659"/>
                </a:lnTo>
                <a:lnTo>
                  <a:pt x="11153" y="1659"/>
                </a:lnTo>
                <a:cubicBezTo>
                  <a:pt x="11342" y="1659"/>
                  <a:pt x="11532" y="1501"/>
                  <a:pt x="11563" y="1312"/>
                </a:cubicBezTo>
                <a:cubicBezTo>
                  <a:pt x="11626" y="1092"/>
                  <a:pt x="11406" y="840"/>
                  <a:pt x="11185" y="840"/>
                </a:cubicBezTo>
                <a:lnTo>
                  <a:pt x="7404" y="840"/>
                </a:lnTo>
                <a:cubicBezTo>
                  <a:pt x="7278" y="462"/>
                  <a:pt x="6963" y="178"/>
                  <a:pt x="6617" y="52"/>
                </a:cubicBezTo>
                <a:cubicBezTo>
                  <a:pt x="6501" y="17"/>
                  <a:pt x="6382" y="1"/>
                  <a:pt x="6265" y="1"/>
                </a:cubicBezTo>
                <a:close/>
              </a:path>
            </a:pathLst>
          </a:cu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Research Questions</a:t>
            </a:r>
            <a:endParaRPr lang="en-LK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CD071D-8B9A-4386-BB71-5E8D469F5864}"/>
              </a:ext>
            </a:extLst>
          </p:cNvPr>
          <p:cNvGrpSpPr/>
          <p:nvPr/>
        </p:nvGrpSpPr>
        <p:grpSpPr>
          <a:xfrm>
            <a:off x="0" y="4681649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27B99CC-0C78-4F0F-81A7-079BF12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E74CF-8C5A-44CE-9E0E-BE2E71DC2E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BDCCD8-3FB8-4A88-B240-09BBDF62A77D}"/>
              </a:ext>
            </a:extLst>
          </p:cNvPr>
          <p:cNvGrpSpPr/>
          <p:nvPr/>
        </p:nvGrpSpPr>
        <p:grpSpPr>
          <a:xfrm>
            <a:off x="800099" y="1050661"/>
            <a:ext cx="3339785" cy="2180912"/>
            <a:chOff x="800100" y="1050662"/>
            <a:chExt cx="3086100" cy="1898138"/>
          </a:xfrm>
        </p:grpSpPr>
        <p:sp>
          <p:nvSpPr>
            <p:cNvPr id="5" name="Wave 4">
              <a:extLst>
                <a:ext uri="{FF2B5EF4-FFF2-40B4-BE49-F238E27FC236}">
                  <a16:creationId xmlns:a16="http://schemas.microsoft.com/office/drawing/2014/main" id="{7EB9C25E-30A4-4B79-8CF3-AF7A2FF57114}"/>
                </a:ext>
              </a:extLst>
            </p:cNvPr>
            <p:cNvSpPr/>
            <p:nvPr/>
          </p:nvSpPr>
          <p:spPr>
            <a:xfrm>
              <a:off x="800100" y="1050662"/>
              <a:ext cx="3086100" cy="1898138"/>
            </a:xfrm>
            <a:prstGeom prst="wav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0C5FFF-5119-4642-A00D-5C46E7D7034A}"/>
                </a:ext>
              </a:extLst>
            </p:cNvPr>
            <p:cNvSpPr txBox="1"/>
            <p:nvPr/>
          </p:nvSpPr>
          <p:spPr>
            <a:xfrm>
              <a:off x="1123944" y="1570916"/>
              <a:ext cx="2554649" cy="8036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sz="1800">
                  <a:solidFill>
                    <a:schemeClr val="bg2"/>
                  </a:solidFill>
                  <a:latin typeface="Fjalla One" panose="020B0604020202020204" charset="0"/>
                </a:rPr>
                <a:t>How is our system going scale when there is more URLs to scan?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D2923B-5A4F-4E13-800A-3E9932E9671F}"/>
              </a:ext>
            </a:extLst>
          </p:cNvPr>
          <p:cNvGrpSpPr/>
          <p:nvPr/>
        </p:nvGrpSpPr>
        <p:grpSpPr>
          <a:xfrm>
            <a:off x="5004119" y="2109355"/>
            <a:ext cx="3620336" cy="2462645"/>
            <a:chOff x="5077337" y="2109355"/>
            <a:chExt cx="3547117" cy="2360533"/>
          </a:xfrm>
        </p:grpSpPr>
        <p:sp>
          <p:nvSpPr>
            <p:cNvPr id="22" name="Wave 21">
              <a:extLst>
                <a:ext uri="{FF2B5EF4-FFF2-40B4-BE49-F238E27FC236}">
                  <a16:creationId xmlns:a16="http://schemas.microsoft.com/office/drawing/2014/main" id="{DBD463F9-5910-4838-9FF6-F04DC422C143}"/>
                </a:ext>
              </a:extLst>
            </p:cNvPr>
            <p:cNvSpPr/>
            <p:nvPr/>
          </p:nvSpPr>
          <p:spPr>
            <a:xfrm>
              <a:off x="5077337" y="2109355"/>
              <a:ext cx="3547117" cy="2360533"/>
            </a:xfrm>
            <a:prstGeom prst="wav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0E76A3-9F4E-465B-91EE-712E4091FC2D}"/>
                </a:ext>
              </a:extLst>
            </p:cNvPr>
            <p:cNvSpPr txBox="1"/>
            <p:nvPr/>
          </p:nvSpPr>
          <p:spPr>
            <a:xfrm>
              <a:off x="5502701" y="2769908"/>
              <a:ext cx="28412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 sz="1800">
                  <a:solidFill>
                    <a:schemeClr val="bg2"/>
                  </a:solidFill>
                  <a:latin typeface="Fjalla One" panose="020B0604020202020204" charset="0"/>
                </a:rPr>
                <a:t>How is the system going to adapt when there’s more keywords?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35973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Specific and Sub Objectives </a:t>
            </a:r>
            <a:endParaRPr lang="en-LK"/>
          </a:p>
        </p:txBody>
      </p:sp>
      <p:sp>
        <p:nvSpPr>
          <p:cNvPr id="7" name="Google Shape;3167;p54">
            <a:extLst>
              <a:ext uri="{FF2B5EF4-FFF2-40B4-BE49-F238E27FC236}">
                <a16:creationId xmlns:a16="http://schemas.microsoft.com/office/drawing/2014/main" id="{BB77ADFE-1EF3-E64C-9A19-86BFB0A558D3}"/>
              </a:ext>
            </a:extLst>
          </p:cNvPr>
          <p:cNvSpPr/>
          <p:nvPr/>
        </p:nvSpPr>
        <p:spPr>
          <a:xfrm>
            <a:off x="916268" y="1041923"/>
            <a:ext cx="7105514" cy="410157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6EECD-C468-D042-A93B-FF1B6B857D07}"/>
              </a:ext>
            </a:extLst>
          </p:cNvPr>
          <p:cNvSpPr txBox="1"/>
          <p:nvPr/>
        </p:nvSpPr>
        <p:spPr>
          <a:xfrm>
            <a:off x="1338761" y="1570423"/>
            <a:ext cx="323323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LK"/>
          </a:p>
          <a:p>
            <a:r>
              <a:rPr lang="en-MY" sz="2800"/>
              <a:t>Main Objective:</a:t>
            </a:r>
          </a:p>
          <a:p>
            <a:endParaRPr lang="en-MY"/>
          </a:p>
          <a:p>
            <a:r>
              <a:rPr lang="en-MY" sz="2000"/>
              <a:t>Integrate Nomad to scale the proposed system.</a:t>
            </a:r>
          </a:p>
          <a:p>
            <a:endParaRPr lang="en-MY" sz="2000"/>
          </a:p>
          <a:p>
            <a:r>
              <a:rPr lang="en-MY" sz="2000"/>
              <a:t>Create a browser extension</a:t>
            </a:r>
            <a:endParaRPr lang="en-LK" sz="2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C3BC5A-8FDC-463E-8EF1-D25EF29C0D3A}"/>
              </a:ext>
            </a:extLst>
          </p:cNvPr>
          <p:cNvGrpSpPr/>
          <p:nvPr/>
        </p:nvGrpSpPr>
        <p:grpSpPr>
          <a:xfrm>
            <a:off x="0" y="4689105"/>
            <a:ext cx="9208611" cy="508483"/>
            <a:chOff x="-8060" y="4668144"/>
            <a:chExt cx="9208611" cy="508483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98DE5E53-9C7E-4951-AA0D-A8012018A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529DE-20FD-4667-A026-2D5702CFCE8F}"/>
                </a:ext>
              </a:extLst>
            </p:cNvPr>
            <p:cNvSpPr txBox="1"/>
            <p:nvPr/>
          </p:nvSpPr>
          <p:spPr>
            <a:xfrm>
              <a:off x="56551" y="4868850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9A22194-0304-497E-959D-C6A2B22DBA63}"/>
              </a:ext>
            </a:extLst>
          </p:cNvPr>
          <p:cNvSpPr txBox="1"/>
          <p:nvPr/>
        </p:nvSpPr>
        <p:spPr>
          <a:xfrm>
            <a:off x="4572000" y="1857872"/>
            <a:ext cx="323323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/>
              <a:t>Sub Objectives:</a:t>
            </a:r>
          </a:p>
          <a:p>
            <a:r>
              <a:rPr lang="en-MY" sz="2000"/>
              <a:t>Containerize the proposed solution</a:t>
            </a:r>
          </a:p>
          <a:p>
            <a:endParaRPr lang="en-MY" sz="2400"/>
          </a:p>
          <a:p>
            <a:r>
              <a:rPr lang="en-MY" sz="2000"/>
              <a:t>Analyse cost on deploying the infrastructure</a:t>
            </a:r>
            <a:endParaRPr lang="en-LK" sz="2000"/>
          </a:p>
          <a:p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7590000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7E20-C728-6A45-9009-F1E3D361F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430" y="1620750"/>
            <a:ext cx="4785140" cy="1902000"/>
          </a:xfrm>
        </p:spPr>
        <p:txBody>
          <a:bodyPr/>
          <a:lstStyle/>
          <a:p>
            <a:r>
              <a:rPr lang="en-LK" sz="6600"/>
              <a:t>Research Methodology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58A6765-24A3-4435-A0A9-2E4D7EA88A5B}"/>
              </a:ext>
            </a:extLst>
          </p:cNvPr>
          <p:cNvGrpSpPr/>
          <p:nvPr/>
        </p:nvGrpSpPr>
        <p:grpSpPr>
          <a:xfrm>
            <a:off x="0" y="4689105"/>
            <a:ext cx="9195174" cy="454395"/>
            <a:chOff x="-8060" y="4668144"/>
            <a:chExt cx="9195174" cy="454395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B6C52C91-F0B4-450C-A24E-5B9939908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8AF7A0-9D54-4BFA-BD7D-7EB6A0C0FDB3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    IT18034400 | Renu Harshatha A. | 2021-085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73882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37EC5AF-0CAA-48F4-9596-66832D79CC54}"/>
              </a:ext>
            </a:extLst>
          </p:cNvPr>
          <p:cNvGrpSpPr/>
          <p:nvPr/>
        </p:nvGrpSpPr>
        <p:grpSpPr>
          <a:xfrm>
            <a:off x="0" y="4692274"/>
            <a:ext cx="9195174" cy="454395"/>
            <a:chOff x="-8060" y="4668144"/>
            <a:chExt cx="9195174" cy="45439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6D58783-8F54-4480-AF00-EB7E3E21B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065679-B895-4812-8CDE-9A1CBAC4BA8B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89302F6-C489-476E-A0D1-C2C625AB7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483371"/>
              </p:ext>
            </p:extLst>
          </p:nvPr>
        </p:nvGraphicFramePr>
        <p:xfrm>
          <a:off x="1127713" y="138832"/>
          <a:ext cx="6693408" cy="462160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231136">
                  <a:extLst>
                    <a:ext uri="{9D8B030D-6E8A-4147-A177-3AD203B41FA5}">
                      <a16:colId xmlns:a16="http://schemas.microsoft.com/office/drawing/2014/main" val="2195483912"/>
                    </a:ext>
                  </a:extLst>
                </a:gridCol>
                <a:gridCol w="2231136">
                  <a:extLst>
                    <a:ext uri="{9D8B030D-6E8A-4147-A177-3AD203B41FA5}">
                      <a16:colId xmlns:a16="http://schemas.microsoft.com/office/drawing/2014/main" val="1205804967"/>
                    </a:ext>
                  </a:extLst>
                </a:gridCol>
                <a:gridCol w="2231136">
                  <a:extLst>
                    <a:ext uri="{9D8B030D-6E8A-4147-A177-3AD203B41FA5}">
                      <a16:colId xmlns:a16="http://schemas.microsoft.com/office/drawing/2014/main" val="1501057078"/>
                    </a:ext>
                  </a:extLst>
                </a:gridCol>
              </a:tblGrid>
              <a:tr h="415369">
                <a:tc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/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/>
                        <a:t>Kubernetes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486558"/>
                  </a:ext>
                </a:extLst>
              </a:tr>
              <a:tr h="753052">
                <a:tc>
                  <a:txBody>
                    <a:bodyPr/>
                    <a:lstStyle/>
                    <a:p>
                      <a:r>
                        <a:rPr lang="en-MY" b="1"/>
                        <a:t>Simplicity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/>
                        <a:t>Architecturally much simpler. Distributed, highly available and operationally simple.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/>
                        <a:t>Operationally complex to setup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974515"/>
                  </a:ext>
                </a:extLst>
              </a:tr>
              <a:tr h="583007">
                <a:tc>
                  <a:txBody>
                    <a:bodyPr/>
                    <a:lstStyle/>
                    <a:p>
                      <a:r>
                        <a:rPr lang="en-MY" b="1"/>
                        <a:t>Flexible Workload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/>
                        <a:t>Supports virtualised, containerised and standalone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/>
                        <a:t>Focused on Docker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621741"/>
                  </a:ext>
                </a:extLst>
              </a:tr>
              <a:tr h="1093139">
                <a:tc>
                  <a:txBody>
                    <a:bodyPr/>
                    <a:lstStyle/>
                    <a:p>
                      <a:r>
                        <a:rPr lang="en-MY" b="1"/>
                        <a:t>Consistent 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/>
                        <a:t>Can be deployed in local dev, productions, on premises and in clouds. Ease of use across all environments </a:t>
                      </a:r>
                    </a:p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/>
                        <a:t>Installation for production environment is time consuming.</a:t>
                      </a:r>
                    </a:p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591486"/>
                  </a:ext>
                </a:extLst>
              </a:tr>
              <a:tr h="923095">
                <a:tc>
                  <a:txBody>
                    <a:bodyPr/>
                    <a:lstStyle/>
                    <a:p>
                      <a:r>
                        <a:rPr lang="en-MY" b="1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/>
                        <a:t>Easy to scale apps deployment across multiple data centers, regions and clouds with no complexity.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/>
                        <a:t>Significant challenges of managing the system at scale.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634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4707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37EC5AF-0CAA-48F4-9596-66832D79CC54}"/>
              </a:ext>
            </a:extLst>
          </p:cNvPr>
          <p:cNvGrpSpPr/>
          <p:nvPr/>
        </p:nvGrpSpPr>
        <p:grpSpPr>
          <a:xfrm>
            <a:off x="0" y="4692274"/>
            <a:ext cx="9195174" cy="454395"/>
            <a:chOff x="-8060" y="4668144"/>
            <a:chExt cx="9195174" cy="45439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6D58783-8F54-4480-AF00-EB7E3E21B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065679-B895-4812-8CDE-9A1CBAC4BA8B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6901AC-AF3A-407D-90BC-52E0338B5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775" y="482600"/>
            <a:ext cx="6329825" cy="43135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FECCC4-0F6D-448B-8D81-9CEF68B087C2}"/>
              </a:ext>
            </a:extLst>
          </p:cNvPr>
          <p:cNvSpPr/>
          <p:nvPr/>
        </p:nvSpPr>
        <p:spPr>
          <a:xfrm>
            <a:off x="723900" y="347306"/>
            <a:ext cx="7061200" cy="4448888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006197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37EC5AF-0CAA-48F4-9596-66832D79CC54}"/>
              </a:ext>
            </a:extLst>
          </p:cNvPr>
          <p:cNvGrpSpPr/>
          <p:nvPr/>
        </p:nvGrpSpPr>
        <p:grpSpPr>
          <a:xfrm>
            <a:off x="0" y="4692274"/>
            <a:ext cx="9195174" cy="454395"/>
            <a:chOff x="-8060" y="4668144"/>
            <a:chExt cx="9195174" cy="45439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6D58783-8F54-4480-AF00-EB7E3E21B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065679-B895-4812-8CDE-9A1CBAC4BA8B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6901AC-AF3A-407D-90BC-52E0338B5A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05" t="-6478" b="15502"/>
          <a:stretch/>
        </p:blipFill>
        <p:spPr>
          <a:xfrm>
            <a:off x="1936750" y="609600"/>
            <a:ext cx="4635500" cy="38787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FECCC4-0F6D-448B-8D81-9CEF68B087C2}"/>
              </a:ext>
            </a:extLst>
          </p:cNvPr>
          <p:cNvSpPr/>
          <p:nvPr/>
        </p:nvSpPr>
        <p:spPr>
          <a:xfrm>
            <a:off x="723900" y="347306"/>
            <a:ext cx="7061200" cy="4448888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387350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/>
              <a:t>Technologies/ Techniques</a:t>
            </a:r>
          </a:p>
        </p:txBody>
      </p:sp>
      <p:pic>
        <p:nvPicPr>
          <p:cNvPr id="1032" name="Picture 8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632C7BA5-F172-4043-8BAC-6A19B9790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447" y="1307680"/>
            <a:ext cx="2308667" cy="12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Machine Learning Service: Part 1 — An Introduction | by Pankaj  Jainani | Towards Data Science">
            <a:extLst>
              <a:ext uri="{FF2B5EF4-FFF2-40B4-BE49-F238E27FC236}">
                <a16:creationId xmlns:a16="http://schemas.microsoft.com/office/drawing/2014/main" id="{60C5C182-CF6F-5147-8D14-9448A9423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6" t="14959" r="8279"/>
          <a:stretch/>
        </p:blipFill>
        <p:spPr bwMode="auto">
          <a:xfrm>
            <a:off x="6187145" y="1260992"/>
            <a:ext cx="2597250" cy="12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elcome to Python.org">
            <a:extLst>
              <a:ext uri="{FF2B5EF4-FFF2-40B4-BE49-F238E27FC236}">
                <a16:creationId xmlns:a16="http://schemas.microsoft.com/office/drawing/2014/main" id="{03DE45AE-DA50-E447-A0A2-8027B7E74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97" y="3195172"/>
            <a:ext cx="36830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B58736A-A43D-42FD-91C3-E3CDEF2F6D53}"/>
              </a:ext>
            </a:extLst>
          </p:cNvPr>
          <p:cNvGrpSpPr/>
          <p:nvPr/>
        </p:nvGrpSpPr>
        <p:grpSpPr>
          <a:xfrm>
            <a:off x="0" y="4689105"/>
            <a:ext cx="9195174" cy="454395"/>
            <a:chOff x="-8060" y="4668144"/>
            <a:chExt cx="9195174" cy="454395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F986656D-769A-4D7B-8C61-4740A1A7C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82797E-CD3A-4F59-B195-D378AEC920A1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10.03.2021</a:t>
              </a:r>
            </a:p>
          </p:txBody>
        </p:sp>
      </p:grpSp>
      <p:pic>
        <p:nvPicPr>
          <p:cNvPr id="3" name="Picture 2" descr="Nomad - CI/CD Tools Universe">
            <a:extLst>
              <a:ext uri="{FF2B5EF4-FFF2-40B4-BE49-F238E27FC236}">
                <a16:creationId xmlns:a16="http://schemas.microsoft.com/office/drawing/2014/main" id="{1AE4CB82-FBFC-4302-A6E6-955EF1E38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53" y="994070"/>
            <a:ext cx="2339201" cy="155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4506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61"/>
          <p:cNvSpPr txBox="1">
            <a:spLocks noGrp="1"/>
          </p:cNvSpPr>
          <p:nvPr>
            <p:ph type="title"/>
          </p:nvPr>
        </p:nvSpPr>
        <p:spPr>
          <a:xfrm>
            <a:off x="1708700" y="119982"/>
            <a:ext cx="5448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/>
              <a:t>System, Personnel &amp; Software Requirements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61"/>
          <p:cNvSpPr/>
          <p:nvPr/>
        </p:nvSpPr>
        <p:spPr>
          <a:xfrm>
            <a:off x="1802224" y="1135707"/>
            <a:ext cx="5783139" cy="31557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61"/>
          <p:cNvSpPr/>
          <p:nvPr/>
        </p:nvSpPr>
        <p:spPr>
          <a:xfrm>
            <a:off x="1967510" y="1331245"/>
            <a:ext cx="5452566" cy="276466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4" name="Google Shape;3504;p61"/>
          <p:cNvSpPr txBox="1">
            <a:spLocks noGrp="1"/>
          </p:cNvSpPr>
          <p:nvPr>
            <p:ph type="subTitle" idx="2"/>
          </p:nvPr>
        </p:nvSpPr>
        <p:spPr>
          <a:xfrm>
            <a:off x="2145930" y="1576923"/>
            <a:ext cx="5030559" cy="2257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800"/>
              <a:t>System Requirements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MY" sz="2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Vis</a:t>
            </a:r>
            <a:r>
              <a:rPr lang="en-MY" sz="2400"/>
              <a:t>ual Studio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MY" sz="2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Microsoft Azure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MY" sz="2400" err="1"/>
              <a:t>Jupyter</a:t>
            </a:r>
            <a:r>
              <a:rPr lang="en-MY" sz="2400"/>
              <a:t> Notebook</a:t>
            </a:r>
            <a:endParaRPr lang="en-MY" sz="2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MY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MY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61"/>
          <p:cNvSpPr txBox="1">
            <a:spLocks noGrp="1"/>
          </p:cNvSpPr>
          <p:nvPr>
            <p:ph type="title"/>
          </p:nvPr>
        </p:nvSpPr>
        <p:spPr>
          <a:xfrm>
            <a:off x="1708700" y="119982"/>
            <a:ext cx="5448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/>
              <a:t>System, Personnel &amp; Software Requirements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61"/>
          <p:cNvSpPr/>
          <p:nvPr/>
        </p:nvSpPr>
        <p:spPr>
          <a:xfrm>
            <a:off x="1802224" y="1135707"/>
            <a:ext cx="5783139" cy="31557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61"/>
          <p:cNvSpPr/>
          <p:nvPr/>
        </p:nvSpPr>
        <p:spPr>
          <a:xfrm>
            <a:off x="1967510" y="1331245"/>
            <a:ext cx="5452566" cy="276466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4" name="Google Shape;3504;p61"/>
          <p:cNvSpPr txBox="1">
            <a:spLocks noGrp="1"/>
          </p:cNvSpPr>
          <p:nvPr>
            <p:ph type="subTitle" idx="2"/>
          </p:nvPr>
        </p:nvSpPr>
        <p:spPr>
          <a:xfrm>
            <a:off x="2145930" y="1576923"/>
            <a:ext cx="5030559" cy="2257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/>
              <a:t>Functional Requirements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MY"/>
              <a:t>The system shall collect URL data and warn the user when detect as malicious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MY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algn="l"/>
            <a:r>
              <a:rPr lang="en-MY" sz="2400"/>
              <a:t>Non Functional Requirements</a:t>
            </a:r>
          </a:p>
          <a:p>
            <a:pPr marL="342900" indent="-342900" algn="l">
              <a:buFontTx/>
              <a:buChar char="-"/>
            </a:pPr>
            <a:r>
              <a:rPr lang="en-MY"/>
              <a:t>Scalability</a:t>
            </a:r>
          </a:p>
          <a:p>
            <a:pPr marL="342900" indent="-342900" algn="l">
              <a:buFontTx/>
              <a:buChar char="-"/>
            </a:pPr>
            <a:r>
              <a:rPr lang="en-MY"/>
              <a:t>Accuracy &amp; Efficiency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MY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870095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37EC5AF-0CAA-48F4-9596-66832D79CC54}"/>
              </a:ext>
            </a:extLst>
          </p:cNvPr>
          <p:cNvGrpSpPr/>
          <p:nvPr/>
        </p:nvGrpSpPr>
        <p:grpSpPr>
          <a:xfrm>
            <a:off x="0" y="4692274"/>
            <a:ext cx="9195174" cy="454395"/>
            <a:chOff x="-8060" y="4668144"/>
            <a:chExt cx="9195174" cy="45439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6D58783-8F54-4480-AF00-EB7E3E21B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065679-B895-4812-8CDE-9A1CBAC4BA8B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B0C66D2D-9B13-4A52-88CB-47A887FA6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6812250" y="2486574"/>
            <a:ext cx="4087500" cy="576000"/>
          </a:xfrm>
        </p:spPr>
        <p:txBody>
          <a:bodyPr/>
          <a:lstStyle/>
          <a:p>
            <a:r>
              <a:rPr lang="en-MY"/>
              <a:t>Work Breakdown Structure WBS</a:t>
            </a:r>
          </a:p>
        </p:txBody>
      </p:sp>
      <p:graphicFrame>
        <p:nvGraphicFramePr>
          <p:cNvPr id="121" name="Diagram 120">
            <a:extLst>
              <a:ext uri="{FF2B5EF4-FFF2-40B4-BE49-F238E27FC236}">
                <a16:creationId xmlns:a16="http://schemas.microsoft.com/office/drawing/2014/main" id="{CFBB2320-0AAE-4362-B6C8-09B1F3807F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6825638"/>
              </p:ext>
            </p:extLst>
          </p:nvPr>
        </p:nvGraphicFramePr>
        <p:xfrm>
          <a:off x="175865" y="255642"/>
          <a:ext cx="7648489" cy="4292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476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B476-40B7-CE44-81B3-9AA0D9E7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Research Gap</a:t>
            </a:r>
            <a:endParaRPr lang="en-LK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CD071D-8B9A-4386-BB71-5E8D469F5864}"/>
              </a:ext>
            </a:extLst>
          </p:cNvPr>
          <p:cNvGrpSpPr/>
          <p:nvPr/>
        </p:nvGrpSpPr>
        <p:grpSpPr>
          <a:xfrm>
            <a:off x="0" y="4694902"/>
            <a:ext cx="9195174" cy="454395"/>
            <a:chOff x="-8060" y="4668144"/>
            <a:chExt cx="9195174" cy="45439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27B99CC-0C78-4F0F-81A7-079BF12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E74CF-8C5A-44CE-9E0E-BE2E71DC2E14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Y"/>
                <a:t>	                                     				                                                    10.03.2021</a:t>
              </a:r>
            </a:p>
          </p:txBody>
        </p: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50F3691-A0FC-47B4-B4C5-F8311A8F9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509801"/>
              </p:ext>
            </p:extLst>
          </p:nvPr>
        </p:nvGraphicFramePr>
        <p:xfrm>
          <a:off x="848139" y="914328"/>
          <a:ext cx="7633253" cy="365767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09894">
                  <a:extLst>
                    <a:ext uri="{9D8B030D-6E8A-4147-A177-3AD203B41FA5}">
                      <a16:colId xmlns:a16="http://schemas.microsoft.com/office/drawing/2014/main" val="1994056609"/>
                    </a:ext>
                  </a:extLst>
                </a:gridCol>
                <a:gridCol w="1205425">
                  <a:extLst>
                    <a:ext uri="{9D8B030D-6E8A-4147-A177-3AD203B41FA5}">
                      <a16:colId xmlns:a16="http://schemas.microsoft.com/office/drawing/2014/main" val="2207723596"/>
                    </a:ext>
                  </a:extLst>
                </a:gridCol>
                <a:gridCol w="1049887">
                  <a:extLst>
                    <a:ext uri="{9D8B030D-6E8A-4147-A177-3AD203B41FA5}">
                      <a16:colId xmlns:a16="http://schemas.microsoft.com/office/drawing/2014/main" val="2795108084"/>
                    </a:ext>
                  </a:extLst>
                </a:gridCol>
                <a:gridCol w="1049887">
                  <a:extLst>
                    <a:ext uri="{9D8B030D-6E8A-4147-A177-3AD203B41FA5}">
                      <a16:colId xmlns:a16="http://schemas.microsoft.com/office/drawing/2014/main" val="2599536213"/>
                    </a:ext>
                  </a:extLst>
                </a:gridCol>
                <a:gridCol w="1114695">
                  <a:extLst>
                    <a:ext uri="{9D8B030D-6E8A-4147-A177-3AD203B41FA5}">
                      <a16:colId xmlns:a16="http://schemas.microsoft.com/office/drawing/2014/main" val="1006218309"/>
                    </a:ext>
                  </a:extLst>
                </a:gridCol>
                <a:gridCol w="1114484">
                  <a:extLst>
                    <a:ext uri="{9D8B030D-6E8A-4147-A177-3AD203B41FA5}">
                      <a16:colId xmlns:a16="http://schemas.microsoft.com/office/drawing/2014/main" val="4247319865"/>
                    </a:ext>
                  </a:extLst>
                </a:gridCol>
                <a:gridCol w="1088981">
                  <a:extLst>
                    <a:ext uri="{9D8B030D-6E8A-4147-A177-3AD203B41FA5}">
                      <a16:colId xmlns:a16="http://schemas.microsoft.com/office/drawing/2014/main" val="830100525"/>
                    </a:ext>
                  </a:extLst>
                </a:gridCol>
              </a:tblGrid>
              <a:tr h="1482840">
                <a:tc>
                  <a:txBody>
                    <a:bodyPr/>
                    <a:lstStyle/>
                    <a:p>
                      <a:r>
                        <a:rPr lang="en-US"/>
                        <a:t>Papers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Classification of URLs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 rate of detection/efficiency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Arial"/>
                        </a:rPr>
                        <a:t>Ability to sort through keywords / Events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Classification of Scenarios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998600"/>
                  </a:ext>
                </a:extLst>
              </a:tr>
              <a:tr h="69199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Research A [1]</a:t>
                      </a:r>
                      <a:endParaRPr lang="en-US" sz="1200" b="0"/>
                    </a:p>
                    <a:p>
                      <a:pPr lvl="0">
                        <a:buNone/>
                      </a:pPr>
                      <a:endParaRPr lang="en-US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773945"/>
                  </a:ext>
                </a:extLst>
              </a:tr>
              <a:tr h="4942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Research B [2]</a:t>
                      </a:r>
                      <a:endParaRPr lang="en-US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872742"/>
                  </a:ext>
                </a:extLst>
              </a:tr>
              <a:tr h="4942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Research C [3]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293394"/>
                  </a:ext>
                </a:extLst>
              </a:tr>
              <a:tr h="494280">
                <a:tc>
                  <a:txBody>
                    <a:bodyPr/>
                    <a:lstStyle/>
                    <a:p>
                      <a:r>
                        <a:rPr lang="en-US" sz="1200" b="1"/>
                        <a:t>Proposed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373878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D4DC7959-6083-42D8-807B-2F85817C1DCD}"/>
              </a:ext>
            </a:extLst>
          </p:cNvPr>
          <p:cNvGrpSpPr/>
          <p:nvPr/>
        </p:nvGrpSpPr>
        <p:grpSpPr>
          <a:xfrm>
            <a:off x="912945" y="2657463"/>
            <a:ext cx="7503639" cy="1907466"/>
            <a:chOff x="51173" y="2366969"/>
            <a:chExt cx="6938349" cy="17553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DC1AF5-7DDD-4440-94BA-BF20C82EAB99}"/>
                </a:ext>
              </a:extLst>
            </p:cNvPr>
            <p:cNvGrpSpPr/>
            <p:nvPr/>
          </p:nvGrpSpPr>
          <p:grpSpPr>
            <a:xfrm>
              <a:off x="51173" y="2366969"/>
              <a:ext cx="6938349" cy="1755339"/>
              <a:chOff x="909430" y="2731132"/>
              <a:chExt cx="9146605" cy="161972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9E878A5-E916-46EA-9A38-362B4F5A2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2775811" y="3153959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398DFFD-F1AE-4D42-B2AE-36EFC81DAD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2775811" y="3998785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1236040-0D11-41D5-A39E-58949E9DF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3811137" y="399878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6AF4860-62BF-40DF-A630-3D300CB1F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5416354" y="394995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80E3217-6221-434E-93D3-FD79D84EA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6794615" y="399152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4383ABA-679A-4DE8-ABFD-8AA7CDC1F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9569417" y="3969854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CBDCA91-247C-44AB-858C-34476D6FE7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3811137" y="352667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FADCB85-9EA0-437D-A9F8-4B5E558B4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5348472" y="3526676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82EF86B-D7E6-4559-A565-316F00E67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5298368" y="3142559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5B28ED0-3973-489C-B502-342C40996C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6676276" y="3125493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F5A7648-66FF-4F5E-A0C8-8DAF16066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5268123" y="2731132"/>
                <a:ext cx="268518" cy="307229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4EAC9E7-3FC4-4D07-BEB2-0E1ACC4BE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3811137" y="2731545"/>
                <a:ext cx="268518" cy="307229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D15F05C-81B4-4A89-BAE5-857617D7817F}"/>
                  </a:ext>
                </a:extLst>
              </p:cNvPr>
              <p:cNvSpPr/>
              <p:nvPr/>
            </p:nvSpPr>
            <p:spPr>
              <a:xfrm>
                <a:off x="909430" y="3969854"/>
                <a:ext cx="9146605" cy="381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CBDD62-B438-4E3A-A477-3FDDDD230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491147" y="3703460"/>
              <a:ext cx="203690" cy="332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29954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AEAB03F-9933-4F28-A9C9-6AFA6318F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4760282"/>
              </p:ext>
            </p:extLst>
          </p:nvPr>
        </p:nvGraphicFramePr>
        <p:xfrm>
          <a:off x="1329255" y="671278"/>
          <a:ext cx="6827608" cy="3824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11897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37EC5AF-0CAA-48F4-9596-66832D79CC54}"/>
              </a:ext>
            </a:extLst>
          </p:cNvPr>
          <p:cNvGrpSpPr/>
          <p:nvPr/>
        </p:nvGrpSpPr>
        <p:grpSpPr>
          <a:xfrm>
            <a:off x="-25587" y="4818723"/>
            <a:ext cx="9195174" cy="319049"/>
            <a:chOff x="-8060" y="4668144"/>
            <a:chExt cx="9195174" cy="45439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6D58783-8F54-4480-AF00-EB7E3E21B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065679-B895-4812-8CDE-9A1CBAC4BA8B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E044153-E2FE-4AEF-9522-2F50FC437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91" y="652462"/>
            <a:ext cx="8693062" cy="4081772"/>
          </a:xfrm>
          <a:prstGeom prst="rect">
            <a:avLst/>
          </a:prstGeom>
        </p:spPr>
      </p:pic>
      <p:sp>
        <p:nvSpPr>
          <p:cNvPr id="11" name="Google Shape;3498;p61">
            <a:extLst>
              <a:ext uri="{FF2B5EF4-FFF2-40B4-BE49-F238E27FC236}">
                <a16:creationId xmlns:a16="http://schemas.microsoft.com/office/drawing/2014/main" id="{428233F8-AA62-4EFB-94BC-1AF14BC184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8700" y="119982"/>
            <a:ext cx="5448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/>
              <a:t>Gannt Chart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5197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37EC5AF-0CAA-48F4-9596-66832D79CC54}"/>
              </a:ext>
            </a:extLst>
          </p:cNvPr>
          <p:cNvGrpSpPr/>
          <p:nvPr/>
        </p:nvGrpSpPr>
        <p:grpSpPr>
          <a:xfrm>
            <a:off x="0" y="4692274"/>
            <a:ext cx="9195174" cy="454395"/>
            <a:chOff x="-8060" y="4668144"/>
            <a:chExt cx="9195174" cy="45439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6D58783-8F54-4480-AF00-EB7E3E21B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065679-B895-4812-8CDE-9A1CBAC4BA8B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B0C66D2D-9B13-4A52-88CB-47A887FA6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424" y="139981"/>
            <a:ext cx="4087500" cy="576000"/>
          </a:xfrm>
        </p:spPr>
        <p:txBody>
          <a:bodyPr/>
          <a:lstStyle/>
          <a:p>
            <a:r>
              <a:rPr lang="en-MY"/>
              <a:t>References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B784D79-EA63-46D1-A038-B929D9DFB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424" y="496074"/>
            <a:ext cx="8203500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nomad. (2021, February 28). 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Nomad Vs. Kubernetes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nomadproject.io: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https://www.nomadproject.io/docs/nomad-vs-kubernetes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I. M. M. A. R. A. H. L. N. S. a. A. A. G. Mohammad Saiful, "Detecting Malicious URLs Using Lexical," in 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 of New Brunswick, Fredericton, NB, Canada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Fredericton, 2016.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S. S. Vishal A.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Kharde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"Sentiment Analysis of Twitter Data: A Survey of Techniques," 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Computer Applications (0975 – 8887),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vol. Volume 139, no. 11, p. 15, 2016.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 E. B. O. D. B. D.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Ozgur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Koray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Sahingoz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"Machine learning based phishing detection from URLs," 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Expert Systems With Applications,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2019. 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 RTE. (2020, August Tuesday). 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'Alarming' cybercrime increase during Covid-19 pandemic, says Interpol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RTE: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https://www.rte.ie/news/newslens/2020/0804/1157249-cybercrime/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[6] Rob Lefferts. (2020, April 8). 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shares new threat intelligence, security guidance during global crisis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Microsoft :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https://www.microsoft.com/security/blog/2020/04/08/microsoft-shares-new-threat-intelligence-security-guidance-during-global-crisis/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[7] expected once withdrawal agreement is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finalised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https://www.itpro.co.uk/security/32560/spike-in-brexit-themed-phishing-attacks-expected-once-withdrawal-agreement-is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5708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grpSp>
        <p:nvGrpSpPr>
          <p:cNvPr id="3516" name="Google Shape;3516;p62"/>
          <p:cNvGrpSpPr/>
          <p:nvPr/>
        </p:nvGrpSpPr>
        <p:grpSpPr>
          <a:xfrm>
            <a:off x="3831152" y="807450"/>
            <a:ext cx="4097650" cy="3780909"/>
            <a:chOff x="1230400" y="410075"/>
            <a:chExt cx="5124625" cy="4728500"/>
          </a:xfrm>
        </p:grpSpPr>
        <p:sp>
          <p:nvSpPr>
            <p:cNvPr id="3517" name="Google Shape;3517;p62"/>
            <p:cNvSpPr/>
            <p:nvPr/>
          </p:nvSpPr>
          <p:spPr>
            <a:xfrm>
              <a:off x="1384675" y="410150"/>
              <a:ext cx="4970350" cy="3655600"/>
            </a:xfrm>
            <a:custGeom>
              <a:avLst/>
              <a:gdLst/>
              <a:ahLst/>
              <a:cxnLst/>
              <a:rect l="l" t="t" r="r" b="b"/>
              <a:pathLst>
                <a:path w="198814" h="146224" extrusionOk="0">
                  <a:moveTo>
                    <a:pt x="173002" y="38507"/>
                  </a:moveTo>
                  <a:lnTo>
                    <a:pt x="173002" y="118161"/>
                  </a:lnTo>
                  <a:lnTo>
                    <a:pt x="37835" y="118161"/>
                  </a:lnTo>
                  <a:lnTo>
                    <a:pt x="37835" y="38507"/>
                  </a:lnTo>
                  <a:close/>
                  <a:moveTo>
                    <a:pt x="144780" y="0"/>
                  </a:moveTo>
                  <a:cubicBezTo>
                    <a:pt x="136124" y="0"/>
                    <a:pt x="127640" y="2694"/>
                    <a:pt x="120221" y="7391"/>
                  </a:cubicBezTo>
                  <a:cubicBezTo>
                    <a:pt x="110674" y="13402"/>
                    <a:pt x="103216" y="21213"/>
                    <a:pt x="91516" y="22724"/>
                  </a:cubicBezTo>
                  <a:cubicBezTo>
                    <a:pt x="84957" y="23559"/>
                    <a:pt x="78300" y="23746"/>
                    <a:pt x="71643" y="23746"/>
                  </a:cubicBezTo>
                  <a:cubicBezTo>
                    <a:pt x="66261" y="23746"/>
                    <a:pt x="60878" y="23624"/>
                    <a:pt x="55546" y="23624"/>
                  </a:cubicBezTo>
                  <a:cubicBezTo>
                    <a:pt x="24881" y="23624"/>
                    <a:pt x="1" y="55833"/>
                    <a:pt x="6205" y="89392"/>
                  </a:cubicBezTo>
                  <a:cubicBezTo>
                    <a:pt x="12441" y="122951"/>
                    <a:pt x="41756" y="146223"/>
                    <a:pt x="66636" y="146223"/>
                  </a:cubicBezTo>
                  <a:cubicBezTo>
                    <a:pt x="89009" y="146223"/>
                    <a:pt x="107395" y="132787"/>
                    <a:pt x="128643" y="129187"/>
                  </a:cubicBezTo>
                  <a:cubicBezTo>
                    <a:pt x="139186" y="127419"/>
                    <a:pt x="149761" y="129508"/>
                    <a:pt x="160176" y="126840"/>
                  </a:cubicBezTo>
                  <a:cubicBezTo>
                    <a:pt x="172295" y="123722"/>
                    <a:pt x="183674" y="116297"/>
                    <a:pt x="190392" y="105560"/>
                  </a:cubicBezTo>
                  <a:cubicBezTo>
                    <a:pt x="194956" y="98232"/>
                    <a:pt x="197207" y="90163"/>
                    <a:pt x="197817" y="81870"/>
                  </a:cubicBezTo>
                  <a:cubicBezTo>
                    <a:pt x="198814" y="68594"/>
                    <a:pt x="195728" y="54740"/>
                    <a:pt x="191613" y="42397"/>
                  </a:cubicBezTo>
                  <a:cubicBezTo>
                    <a:pt x="185474" y="24074"/>
                    <a:pt x="173548" y="5270"/>
                    <a:pt x="153490" y="930"/>
                  </a:cubicBezTo>
                  <a:cubicBezTo>
                    <a:pt x="150590" y="302"/>
                    <a:pt x="147676" y="0"/>
                    <a:pt x="144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62"/>
            <p:cNvSpPr/>
            <p:nvPr/>
          </p:nvSpPr>
          <p:spPr>
            <a:xfrm>
              <a:off x="1515675" y="410075"/>
              <a:ext cx="4819275" cy="3654050"/>
            </a:xfrm>
            <a:custGeom>
              <a:avLst/>
              <a:gdLst/>
              <a:ahLst/>
              <a:cxnLst/>
              <a:rect l="l" t="t" r="r" b="b"/>
              <a:pathLst>
                <a:path w="192771" h="146162" extrusionOk="0">
                  <a:moveTo>
                    <a:pt x="139507" y="1"/>
                  </a:moveTo>
                  <a:cubicBezTo>
                    <a:pt x="130860" y="1"/>
                    <a:pt x="122406" y="2701"/>
                    <a:pt x="114981" y="7394"/>
                  </a:cubicBezTo>
                  <a:cubicBezTo>
                    <a:pt x="105434" y="13405"/>
                    <a:pt x="97976" y="21216"/>
                    <a:pt x="86276" y="22727"/>
                  </a:cubicBezTo>
                  <a:cubicBezTo>
                    <a:pt x="79686" y="23563"/>
                    <a:pt x="73032" y="23756"/>
                    <a:pt x="66346" y="23756"/>
                  </a:cubicBezTo>
                  <a:cubicBezTo>
                    <a:pt x="60978" y="23756"/>
                    <a:pt x="55610" y="23627"/>
                    <a:pt x="50306" y="23627"/>
                  </a:cubicBezTo>
                  <a:cubicBezTo>
                    <a:pt x="22855" y="23627"/>
                    <a:pt x="32" y="49471"/>
                    <a:pt x="0" y="78948"/>
                  </a:cubicBezTo>
                  <a:cubicBezTo>
                    <a:pt x="0" y="82387"/>
                    <a:pt x="322" y="85891"/>
                    <a:pt x="965" y="89395"/>
                  </a:cubicBezTo>
                  <a:cubicBezTo>
                    <a:pt x="2893" y="99777"/>
                    <a:pt x="7040" y="109196"/>
                    <a:pt x="12601" y="117232"/>
                  </a:cubicBezTo>
                  <a:cubicBezTo>
                    <a:pt x="13469" y="115850"/>
                    <a:pt x="14337" y="114500"/>
                    <a:pt x="15140" y="113278"/>
                  </a:cubicBezTo>
                  <a:cubicBezTo>
                    <a:pt x="14305" y="112796"/>
                    <a:pt x="13565" y="112153"/>
                    <a:pt x="13276" y="111285"/>
                  </a:cubicBezTo>
                  <a:cubicBezTo>
                    <a:pt x="13179" y="111028"/>
                    <a:pt x="13147" y="110803"/>
                    <a:pt x="13147" y="110546"/>
                  </a:cubicBezTo>
                  <a:cubicBezTo>
                    <a:pt x="13147" y="109582"/>
                    <a:pt x="13758" y="108681"/>
                    <a:pt x="14787" y="108456"/>
                  </a:cubicBezTo>
                  <a:cubicBezTo>
                    <a:pt x="14915" y="108424"/>
                    <a:pt x="15044" y="108424"/>
                    <a:pt x="15205" y="108424"/>
                  </a:cubicBezTo>
                  <a:cubicBezTo>
                    <a:pt x="15976" y="108424"/>
                    <a:pt x="16812" y="108810"/>
                    <a:pt x="17583" y="109389"/>
                  </a:cubicBezTo>
                  <a:cubicBezTo>
                    <a:pt x="17648" y="109260"/>
                    <a:pt x="17744" y="109132"/>
                    <a:pt x="17808" y="109035"/>
                  </a:cubicBezTo>
                  <a:cubicBezTo>
                    <a:pt x="18194" y="108392"/>
                    <a:pt x="18451" y="107910"/>
                    <a:pt x="18515" y="107749"/>
                  </a:cubicBezTo>
                  <a:cubicBezTo>
                    <a:pt x="19158" y="106303"/>
                    <a:pt x="20958" y="102445"/>
                    <a:pt x="21183" y="101963"/>
                  </a:cubicBezTo>
                  <a:cubicBezTo>
                    <a:pt x="21183" y="101835"/>
                    <a:pt x="21183" y="101610"/>
                    <a:pt x="21183" y="101256"/>
                  </a:cubicBezTo>
                  <a:cubicBezTo>
                    <a:pt x="21183" y="99617"/>
                    <a:pt x="21151" y="95599"/>
                    <a:pt x="20958" y="92288"/>
                  </a:cubicBezTo>
                  <a:cubicBezTo>
                    <a:pt x="20894" y="91323"/>
                    <a:pt x="20862" y="90456"/>
                    <a:pt x="20862" y="89716"/>
                  </a:cubicBezTo>
                  <a:cubicBezTo>
                    <a:pt x="20862" y="89073"/>
                    <a:pt x="20894" y="88495"/>
                    <a:pt x="20926" y="87980"/>
                  </a:cubicBezTo>
                  <a:cubicBezTo>
                    <a:pt x="20444" y="87370"/>
                    <a:pt x="20316" y="86791"/>
                    <a:pt x="20316" y="86309"/>
                  </a:cubicBezTo>
                  <a:cubicBezTo>
                    <a:pt x="20316" y="85859"/>
                    <a:pt x="20444" y="85505"/>
                    <a:pt x="20508" y="85312"/>
                  </a:cubicBezTo>
                  <a:cubicBezTo>
                    <a:pt x="20573" y="85184"/>
                    <a:pt x="20766" y="85055"/>
                    <a:pt x="21055" y="84927"/>
                  </a:cubicBezTo>
                  <a:cubicBezTo>
                    <a:pt x="21023" y="84573"/>
                    <a:pt x="20991" y="84220"/>
                    <a:pt x="20991" y="83962"/>
                  </a:cubicBezTo>
                  <a:cubicBezTo>
                    <a:pt x="20991" y="83705"/>
                    <a:pt x="21055" y="83352"/>
                    <a:pt x="21151" y="82902"/>
                  </a:cubicBezTo>
                  <a:cubicBezTo>
                    <a:pt x="21216" y="82452"/>
                    <a:pt x="21344" y="81873"/>
                    <a:pt x="21505" y="81262"/>
                  </a:cubicBezTo>
                  <a:cubicBezTo>
                    <a:pt x="21826" y="80041"/>
                    <a:pt x="22212" y="78562"/>
                    <a:pt x="22630" y="77148"/>
                  </a:cubicBezTo>
                  <a:cubicBezTo>
                    <a:pt x="23337" y="74673"/>
                    <a:pt x="24044" y="72358"/>
                    <a:pt x="24205" y="71812"/>
                  </a:cubicBezTo>
                  <a:cubicBezTo>
                    <a:pt x="24044" y="71587"/>
                    <a:pt x="23659" y="71040"/>
                    <a:pt x="23241" y="70430"/>
                  </a:cubicBezTo>
                  <a:cubicBezTo>
                    <a:pt x="22694" y="69626"/>
                    <a:pt x="22051" y="68726"/>
                    <a:pt x="21730" y="68276"/>
                  </a:cubicBezTo>
                  <a:cubicBezTo>
                    <a:pt x="21666" y="68147"/>
                    <a:pt x="21601" y="68083"/>
                    <a:pt x="21569" y="68051"/>
                  </a:cubicBezTo>
                  <a:cubicBezTo>
                    <a:pt x="21473" y="67922"/>
                    <a:pt x="21441" y="67794"/>
                    <a:pt x="21441" y="67633"/>
                  </a:cubicBezTo>
                  <a:cubicBezTo>
                    <a:pt x="21441" y="67504"/>
                    <a:pt x="21473" y="67376"/>
                    <a:pt x="21569" y="67279"/>
                  </a:cubicBezTo>
                  <a:cubicBezTo>
                    <a:pt x="21633" y="67151"/>
                    <a:pt x="21794" y="67086"/>
                    <a:pt x="21955" y="67086"/>
                  </a:cubicBezTo>
                  <a:cubicBezTo>
                    <a:pt x="22083" y="67086"/>
                    <a:pt x="22180" y="67119"/>
                    <a:pt x="22308" y="67183"/>
                  </a:cubicBezTo>
                  <a:lnTo>
                    <a:pt x="21666" y="65929"/>
                  </a:lnTo>
                  <a:lnTo>
                    <a:pt x="21633" y="65833"/>
                  </a:lnTo>
                  <a:lnTo>
                    <a:pt x="21633" y="65801"/>
                  </a:lnTo>
                  <a:cubicBezTo>
                    <a:pt x="21633" y="65769"/>
                    <a:pt x="21633" y="65640"/>
                    <a:pt x="21666" y="65511"/>
                  </a:cubicBezTo>
                  <a:cubicBezTo>
                    <a:pt x="21698" y="65383"/>
                    <a:pt x="21762" y="65254"/>
                    <a:pt x="21891" y="65094"/>
                  </a:cubicBezTo>
                  <a:cubicBezTo>
                    <a:pt x="21987" y="65029"/>
                    <a:pt x="22116" y="64965"/>
                    <a:pt x="22276" y="64965"/>
                  </a:cubicBezTo>
                  <a:cubicBezTo>
                    <a:pt x="22341" y="64965"/>
                    <a:pt x="22405" y="64965"/>
                    <a:pt x="22469" y="64997"/>
                  </a:cubicBezTo>
                  <a:cubicBezTo>
                    <a:pt x="22566" y="64997"/>
                    <a:pt x="22630" y="65061"/>
                    <a:pt x="22726" y="65094"/>
                  </a:cubicBezTo>
                  <a:lnTo>
                    <a:pt x="22726" y="65094"/>
                  </a:lnTo>
                  <a:lnTo>
                    <a:pt x="22437" y="64483"/>
                  </a:lnTo>
                  <a:cubicBezTo>
                    <a:pt x="22437" y="64451"/>
                    <a:pt x="22405" y="64386"/>
                    <a:pt x="22437" y="64322"/>
                  </a:cubicBezTo>
                  <a:cubicBezTo>
                    <a:pt x="22437" y="64322"/>
                    <a:pt x="22469" y="64226"/>
                    <a:pt x="22501" y="64097"/>
                  </a:cubicBezTo>
                  <a:cubicBezTo>
                    <a:pt x="22566" y="64001"/>
                    <a:pt x="22662" y="63840"/>
                    <a:pt x="22823" y="63743"/>
                  </a:cubicBezTo>
                  <a:cubicBezTo>
                    <a:pt x="22919" y="63647"/>
                    <a:pt x="23080" y="63615"/>
                    <a:pt x="23209" y="63615"/>
                  </a:cubicBezTo>
                  <a:lnTo>
                    <a:pt x="23241" y="63615"/>
                  </a:lnTo>
                  <a:cubicBezTo>
                    <a:pt x="23401" y="63615"/>
                    <a:pt x="23562" y="63647"/>
                    <a:pt x="23723" y="63743"/>
                  </a:cubicBezTo>
                  <a:cubicBezTo>
                    <a:pt x="23819" y="63808"/>
                    <a:pt x="23916" y="63904"/>
                    <a:pt x="23980" y="64001"/>
                  </a:cubicBezTo>
                  <a:cubicBezTo>
                    <a:pt x="24076" y="64097"/>
                    <a:pt x="24141" y="64193"/>
                    <a:pt x="24237" y="64354"/>
                  </a:cubicBezTo>
                  <a:cubicBezTo>
                    <a:pt x="24366" y="64547"/>
                    <a:pt x="24494" y="64772"/>
                    <a:pt x="24623" y="64997"/>
                  </a:cubicBezTo>
                  <a:lnTo>
                    <a:pt x="24494" y="64161"/>
                  </a:lnTo>
                  <a:cubicBezTo>
                    <a:pt x="24494" y="64097"/>
                    <a:pt x="24494" y="64033"/>
                    <a:pt x="24526" y="64001"/>
                  </a:cubicBezTo>
                  <a:cubicBezTo>
                    <a:pt x="24526" y="63968"/>
                    <a:pt x="24591" y="63872"/>
                    <a:pt x="24687" y="63776"/>
                  </a:cubicBezTo>
                  <a:cubicBezTo>
                    <a:pt x="24719" y="63776"/>
                    <a:pt x="24719" y="63743"/>
                    <a:pt x="24751" y="63743"/>
                  </a:cubicBezTo>
                  <a:lnTo>
                    <a:pt x="24751" y="36485"/>
                  </a:lnTo>
                  <a:cubicBezTo>
                    <a:pt x="24751" y="33592"/>
                    <a:pt x="27098" y="31213"/>
                    <a:pt x="30023" y="31213"/>
                  </a:cubicBezTo>
                  <a:lnTo>
                    <a:pt x="170366" y="31213"/>
                  </a:lnTo>
                  <a:cubicBezTo>
                    <a:pt x="173259" y="31213"/>
                    <a:pt x="175637" y="33592"/>
                    <a:pt x="175637" y="36485"/>
                  </a:cubicBezTo>
                  <a:lnTo>
                    <a:pt x="175637" y="116364"/>
                  </a:lnTo>
                  <a:cubicBezTo>
                    <a:pt x="179334" y="113278"/>
                    <a:pt x="182580" y="109678"/>
                    <a:pt x="185152" y="105563"/>
                  </a:cubicBezTo>
                  <a:cubicBezTo>
                    <a:pt x="189716" y="98235"/>
                    <a:pt x="191967" y="90166"/>
                    <a:pt x="192577" y="81873"/>
                  </a:cubicBezTo>
                  <a:cubicBezTo>
                    <a:pt x="192706" y="80169"/>
                    <a:pt x="192770" y="78466"/>
                    <a:pt x="192770" y="76762"/>
                  </a:cubicBezTo>
                  <a:cubicBezTo>
                    <a:pt x="192770" y="65094"/>
                    <a:pt x="189974" y="53168"/>
                    <a:pt x="186373" y="42400"/>
                  </a:cubicBezTo>
                  <a:cubicBezTo>
                    <a:pt x="180234" y="24077"/>
                    <a:pt x="168308" y="5273"/>
                    <a:pt x="148250" y="933"/>
                  </a:cubicBezTo>
                  <a:cubicBezTo>
                    <a:pt x="145325" y="322"/>
                    <a:pt x="142432" y="1"/>
                    <a:pt x="139507" y="1"/>
                  </a:cubicBezTo>
                  <a:close/>
                  <a:moveTo>
                    <a:pt x="23016" y="127229"/>
                  </a:moveTo>
                  <a:cubicBezTo>
                    <a:pt x="22823" y="127454"/>
                    <a:pt x="22630" y="127679"/>
                    <a:pt x="22469" y="127840"/>
                  </a:cubicBezTo>
                  <a:cubicBezTo>
                    <a:pt x="22308" y="128032"/>
                    <a:pt x="22148" y="128193"/>
                    <a:pt x="22019" y="128354"/>
                  </a:cubicBezTo>
                  <a:cubicBezTo>
                    <a:pt x="22919" y="129222"/>
                    <a:pt x="23819" y="130058"/>
                    <a:pt x="24751" y="130861"/>
                  </a:cubicBezTo>
                  <a:lnTo>
                    <a:pt x="24751" y="127550"/>
                  </a:lnTo>
                  <a:cubicBezTo>
                    <a:pt x="24173" y="127518"/>
                    <a:pt x="23562" y="127422"/>
                    <a:pt x="23016" y="127229"/>
                  </a:cubicBezTo>
                  <a:close/>
                  <a:moveTo>
                    <a:pt x="64064" y="144523"/>
                  </a:moveTo>
                  <a:cubicBezTo>
                    <a:pt x="64032" y="145069"/>
                    <a:pt x="63968" y="145616"/>
                    <a:pt x="63903" y="146162"/>
                  </a:cubicBezTo>
                  <a:cubicBezTo>
                    <a:pt x="67921" y="145969"/>
                    <a:pt x="71779" y="145391"/>
                    <a:pt x="75572" y="1445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62"/>
            <p:cNvSpPr/>
            <p:nvPr/>
          </p:nvSpPr>
          <p:spPr>
            <a:xfrm>
              <a:off x="1972925" y="4531000"/>
              <a:ext cx="4095225" cy="240325"/>
            </a:xfrm>
            <a:custGeom>
              <a:avLst/>
              <a:gdLst/>
              <a:ahLst/>
              <a:cxnLst/>
              <a:rect l="l" t="t" r="r" b="b"/>
              <a:pathLst>
                <a:path w="163809" h="9613" extrusionOk="0">
                  <a:moveTo>
                    <a:pt x="81904" y="1"/>
                  </a:moveTo>
                  <a:cubicBezTo>
                    <a:pt x="36677" y="1"/>
                    <a:pt x="0" y="2155"/>
                    <a:pt x="0" y="4823"/>
                  </a:cubicBezTo>
                  <a:cubicBezTo>
                    <a:pt x="0" y="7458"/>
                    <a:pt x="36677" y="9612"/>
                    <a:pt x="81904" y="9612"/>
                  </a:cubicBezTo>
                  <a:cubicBezTo>
                    <a:pt x="127131" y="9612"/>
                    <a:pt x="163808" y="7458"/>
                    <a:pt x="163808" y="4823"/>
                  </a:cubicBezTo>
                  <a:cubicBezTo>
                    <a:pt x="163808" y="2155"/>
                    <a:pt x="127131" y="1"/>
                    <a:pt x="81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62"/>
            <p:cNvSpPr/>
            <p:nvPr/>
          </p:nvSpPr>
          <p:spPr>
            <a:xfrm>
              <a:off x="1972925" y="4535825"/>
              <a:ext cx="4095225" cy="235500"/>
            </a:xfrm>
            <a:custGeom>
              <a:avLst/>
              <a:gdLst/>
              <a:ahLst/>
              <a:cxnLst/>
              <a:rect l="l" t="t" r="r" b="b"/>
              <a:pathLst>
                <a:path w="163809" h="9420" extrusionOk="0">
                  <a:moveTo>
                    <a:pt x="58310" y="1"/>
                  </a:moveTo>
                  <a:lnTo>
                    <a:pt x="58310" y="1"/>
                  </a:lnTo>
                  <a:cubicBezTo>
                    <a:pt x="53489" y="97"/>
                    <a:pt x="48892" y="226"/>
                    <a:pt x="44488" y="354"/>
                  </a:cubicBezTo>
                  <a:cubicBezTo>
                    <a:pt x="41917" y="1062"/>
                    <a:pt x="39924" y="1126"/>
                    <a:pt x="39924" y="1126"/>
                  </a:cubicBezTo>
                  <a:lnTo>
                    <a:pt x="39924" y="1094"/>
                  </a:lnTo>
                  <a:cubicBezTo>
                    <a:pt x="39924" y="1062"/>
                    <a:pt x="39924" y="837"/>
                    <a:pt x="39956" y="483"/>
                  </a:cubicBezTo>
                  <a:lnTo>
                    <a:pt x="39956" y="483"/>
                  </a:lnTo>
                  <a:cubicBezTo>
                    <a:pt x="37609" y="579"/>
                    <a:pt x="35391" y="676"/>
                    <a:pt x="33206" y="740"/>
                  </a:cubicBezTo>
                  <a:cubicBezTo>
                    <a:pt x="33238" y="901"/>
                    <a:pt x="33238" y="1029"/>
                    <a:pt x="33238" y="1158"/>
                  </a:cubicBezTo>
                  <a:cubicBezTo>
                    <a:pt x="33238" y="1383"/>
                    <a:pt x="33206" y="1512"/>
                    <a:pt x="33206" y="1512"/>
                  </a:cubicBezTo>
                  <a:cubicBezTo>
                    <a:pt x="33206" y="1512"/>
                    <a:pt x="31791" y="1415"/>
                    <a:pt x="29830" y="901"/>
                  </a:cubicBezTo>
                  <a:cubicBezTo>
                    <a:pt x="11605" y="1801"/>
                    <a:pt x="0" y="3119"/>
                    <a:pt x="0" y="4630"/>
                  </a:cubicBezTo>
                  <a:cubicBezTo>
                    <a:pt x="0" y="7265"/>
                    <a:pt x="36677" y="9419"/>
                    <a:pt x="81904" y="9419"/>
                  </a:cubicBezTo>
                  <a:cubicBezTo>
                    <a:pt x="127131" y="9419"/>
                    <a:pt x="163808" y="7265"/>
                    <a:pt x="163808" y="4630"/>
                  </a:cubicBezTo>
                  <a:cubicBezTo>
                    <a:pt x="163808" y="2444"/>
                    <a:pt x="139218" y="612"/>
                    <a:pt x="105498" y="1"/>
                  </a:cubicBezTo>
                  <a:lnTo>
                    <a:pt x="105498" y="1"/>
                  </a:lnTo>
                  <a:lnTo>
                    <a:pt x="106430" y="1190"/>
                  </a:lnTo>
                  <a:cubicBezTo>
                    <a:pt x="106495" y="1287"/>
                    <a:pt x="106527" y="1415"/>
                    <a:pt x="106463" y="1512"/>
                  </a:cubicBezTo>
                  <a:cubicBezTo>
                    <a:pt x="106430" y="1608"/>
                    <a:pt x="106302" y="1672"/>
                    <a:pt x="106205" y="1672"/>
                  </a:cubicBezTo>
                  <a:lnTo>
                    <a:pt x="57603" y="1672"/>
                  </a:lnTo>
                  <a:cubicBezTo>
                    <a:pt x="57475" y="1672"/>
                    <a:pt x="57378" y="1608"/>
                    <a:pt x="57314" y="1512"/>
                  </a:cubicBezTo>
                  <a:cubicBezTo>
                    <a:pt x="57282" y="1415"/>
                    <a:pt x="57282" y="1287"/>
                    <a:pt x="57346" y="1190"/>
                  </a:cubicBezTo>
                  <a:lnTo>
                    <a:pt x="58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62"/>
            <p:cNvSpPr/>
            <p:nvPr/>
          </p:nvSpPr>
          <p:spPr>
            <a:xfrm>
              <a:off x="2121600" y="3176250"/>
              <a:ext cx="133425" cy="207225"/>
            </a:xfrm>
            <a:custGeom>
              <a:avLst/>
              <a:gdLst/>
              <a:ahLst/>
              <a:cxnLst/>
              <a:rect l="l" t="t" r="r" b="b"/>
              <a:pathLst>
                <a:path w="5337" h="8289" extrusionOk="0">
                  <a:moveTo>
                    <a:pt x="2783" y="0"/>
                  </a:moveTo>
                  <a:cubicBezTo>
                    <a:pt x="2420" y="0"/>
                    <a:pt x="2050" y="99"/>
                    <a:pt x="1704" y="317"/>
                  </a:cubicBezTo>
                  <a:cubicBezTo>
                    <a:pt x="161" y="1249"/>
                    <a:pt x="0" y="4528"/>
                    <a:pt x="386" y="6103"/>
                  </a:cubicBezTo>
                  <a:cubicBezTo>
                    <a:pt x="418" y="6230"/>
                    <a:pt x="1209" y="8289"/>
                    <a:pt x="1222" y="8289"/>
                  </a:cubicBezTo>
                  <a:cubicBezTo>
                    <a:pt x="1222" y="8289"/>
                    <a:pt x="1222" y="8289"/>
                    <a:pt x="1222" y="8289"/>
                  </a:cubicBezTo>
                  <a:cubicBezTo>
                    <a:pt x="1254" y="8289"/>
                    <a:pt x="3729" y="6328"/>
                    <a:pt x="4372" y="5042"/>
                  </a:cubicBezTo>
                  <a:cubicBezTo>
                    <a:pt x="4918" y="3949"/>
                    <a:pt x="5336" y="2438"/>
                    <a:pt x="4758" y="1281"/>
                  </a:cubicBezTo>
                  <a:cubicBezTo>
                    <a:pt x="4379" y="502"/>
                    <a:pt x="3600" y="0"/>
                    <a:pt x="2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62"/>
            <p:cNvSpPr/>
            <p:nvPr/>
          </p:nvSpPr>
          <p:spPr>
            <a:xfrm>
              <a:off x="1502000" y="3626850"/>
              <a:ext cx="143875" cy="202650"/>
            </a:xfrm>
            <a:custGeom>
              <a:avLst/>
              <a:gdLst/>
              <a:ahLst/>
              <a:cxnLst/>
              <a:rect l="l" t="t" r="r" b="b"/>
              <a:pathLst>
                <a:path w="5755" h="8106" extrusionOk="0">
                  <a:moveTo>
                    <a:pt x="2641" y="1"/>
                  </a:moveTo>
                  <a:cubicBezTo>
                    <a:pt x="1856" y="1"/>
                    <a:pt x="1101" y="408"/>
                    <a:pt x="740" y="1194"/>
                  </a:cubicBezTo>
                  <a:cubicBezTo>
                    <a:pt x="1" y="2833"/>
                    <a:pt x="1640" y="5662"/>
                    <a:pt x="2862" y="6755"/>
                  </a:cubicBezTo>
                  <a:cubicBezTo>
                    <a:pt x="2957" y="6850"/>
                    <a:pt x="4683" y="8105"/>
                    <a:pt x="4756" y="8105"/>
                  </a:cubicBezTo>
                  <a:cubicBezTo>
                    <a:pt x="4757" y="8105"/>
                    <a:pt x="4758" y="8105"/>
                    <a:pt x="4758" y="8105"/>
                  </a:cubicBezTo>
                  <a:cubicBezTo>
                    <a:pt x="4758" y="8105"/>
                    <a:pt x="5755" y="5083"/>
                    <a:pt x="5594" y="3669"/>
                  </a:cubicBezTo>
                  <a:cubicBezTo>
                    <a:pt x="5433" y="2479"/>
                    <a:pt x="4919" y="969"/>
                    <a:pt x="3826" y="326"/>
                  </a:cubicBezTo>
                  <a:cubicBezTo>
                    <a:pt x="3455" y="108"/>
                    <a:pt x="3044" y="1"/>
                    <a:pt x="2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62"/>
            <p:cNvSpPr/>
            <p:nvPr/>
          </p:nvSpPr>
          <p:spPr>
            <a:xfrm>
              <a:off x="2656800" y="3458200"/>
              <a:ext cx="462900" cy="1053550"/>
            </a:xfrm>
            <a:custGeom>
              <a:avLst/>
              <a:gdLst/>
              <a:ahLst/>
              <a:cxnLst/>
              <a:rect l="l" t="t" r="r" b="b"/>
              <a:pathLst>
                <a:path w="18516" h="42142" extrusionOk="0">
                  <a:moveTo>
                    <a:pt x="9161" y="0"/>
                  </a:moveTo>
                  <a:cubicBezTo>
                    <a:pt x="9161" y="0"/>
                    <a:pt x="0" y="9483"/>
                    <a:pt x="32" y="21119"/>
                  </a:cubicBezTo>
                  <a:cubicBezTo>
                    <a:pt x="97" y="32755"/>
                    <a:pt x="9354" y="42141"/>
                    <a:pt x="9354" y="42141"/>
                  </a:cubicBezTo>
                  <a:cubicBezTo>
                    <a:pt x="9354" y="42141"/>
                    <a:pt x="18515" y="32659"/>
                    <a:pt x="18483" y="21023"/>
                  </a:cubicBezTo>
                  <a:cubicBezTo>
                    <a:pt x="18419" y="9386"/>
                    <a:pt x="9161" y="0"/>
                    <a:pt x="9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62"/>
            <p:cNvSpPr/>
            <p:nvPr/>
          </p:nvSpPr>
          <p:spPr>
            <a:xfrm>
              <a:off x="1230400" y="3120375"/>
              <a:ext cx="1581525" cy="1453250"/>
            </a:xfrm>
            <a:custGeom>
              <a:avLst/>
              <a:gdLst/>
              <a:ahLst/>
              <a:cxnLst/>
              <a:rect l="l" t="t" r="r" b="b"/>
              <a:pathLst>
                <a:path w="63261" h="58130" extrusionOk="0">
                  <a:moveTo>
                    <a:pt x="47092" y="44790"/>
                  </a:moveTo>
                  <a:cubicBezTo>
                    <a:pt x="47542" y="46879"/>
                    <a:pt x="48377" y="49354"/>
                    <a:pt x="49920" y="51508"/>
                  </a:cubicBezTo>
                  <a:cubicBezTo>
                    <a:pt x="49085" y="51122"/>
                    <a:pt x="48217" y="50672"/>
                    <a:pt x="47252" y="50190"/>
                  </a:cubicBezTo>
                  <a:cubicBezTo>
                    <a:pt x="46545" y="49836"/>
                    <a:pt x="45806" y="49451"/>
                    <a:pt x="45066" y="49033"/>
                  </a:cubicBezTo>
                  <a:cubicBezTo>
                    <a:pt x="45195" y="48743"/>
                    <a:pt x="46288" y="46300"/>
                    <a:pt x="46352" y="44918"/>
                  </a:cubicBezTo>
                  <a:cubicBezTo>
                    <a:pt x="46609" y="44886"/>
                    <a:pt x="46867" y="44822"/>
                    <a:pt x="47092" y="44790"/>
                  </a:cubicBezTo>
                  <a:close/>
                  <a:moveTo>
                    <a:pt x="26617" y="1"/>
                  </a:moveTo>
                  <a:cubicBezTo>
                    <a:pt x="26474" y="1"/>
                    <a:pt x="26334" y="15"/>
                    <a:pt x="26198" y="44"/>
                  </a:cubicBezTo>
                  <a:cubicBezTo>
                    <a:pt x="24912" y="334"/>
                    <a:pt x="24301" y="1684"/>
                    <a:pt x="24687" y="2873"/>
                  </a:cubicBezTo>
                  <a:cubicBezTo>
                    <a:pt x="25073" y="4095"/>
                    <a:pt x="26423" y="4898"/>
                    <a:pt x="27580" y="5316"/>
                  </a:cubicBezTo>
                  <a:cubicBezTo>
                    <a:pt x="28119" y="5496"/>
                    <a:pt x="28966" y="5550"/>
                    <a:pt x="29781" y="5550"/>
                  </a:cubicBezTo>
                  <a:cubicBezTo>
                    <a:pt x="30715" y="5550"/>
                    <a:pt x="31608" y="5479"/>
                    <a:pt x="31952" y="5445"/>
                  </a:cubicBezTo>
                  <a:cubicBezTo>
                    <a:pt x="32337" y="5830"/>
                    <a:pt x="32755" y="6216"/>
                    <a:pt x="33205" y="6698"/>
                  </a:cubicBezTo>
                  <a:cubicBezTo>
                    <a:pt x="33977" y="7502"/>
                    <a:pt x="34845" y="8402"/>
                    <a:pt x="35712" y="9463"/>
                  </a:cubicBezTo>
                  <a:cubicBezTo>
                    <a:pt x="35937" y="9752"/>
                    <a:pt x="36195" y="10041"/>
                    <a:pt x="36420" y="10363"/>
                  </a:cubicBezTo>
                  <a:cubicBezTo>
                    <a:pt x="35937" y="9945"/>
                    <a:pt x="35230" y="9366"/>
                    <a:pt x="35134" y="9334"/>
                  </a:cubicBezTo>
                  <a:cubicBezTo>
                    <a:pt x="34248" y="8744"/>
                    <a:pt x="32587" y="8167"/>
                    <a:pt x="31151" y="8167"/>
                  </a:cubicBezTo>
                  <a:cubicBezTo>
                    <a:pt x="30397" y="8167"/>
                    <a:pt x="29706" y="8326"/>
                    <a:pt x="29219" y="8723"/>
                  </a:cubicBezTo>
                  <a:cubicBezTo>
                    <a:pt x="28223" y="9559"/>
                    <a:pt x="28287" y="11038"/>
                    <a:pt x="29187" y="11938"/>
                  </a:cubicBezTo>
                  <a:cubicBezTo>
                    <a:pt x="29864" y="12615"/>
                    <a:pt x="30924" y="12837"/>
                    <a:pt x="31928" y="12837"/>
                  </a:cubicBezTo>
                  <a:cubicBezTo>
                    <a:pt x="32258" y="12837"/>
                    <a:pt x="32581" y="12813"/>
                    <a:pt x="32884" y="12774"/>
                  </a:cubicBezTo>
                  <a:cubicBezTo>
                    <a:pt x="34137" y="12581"/>
                    <a:pt x="36355" y="11166"/>
                    <a:pt x="36838" y="10877"/>
                  </a:cubicBezTo>
                  <a:cubicBezTo>
                    <a:pt x="37352" y="11552"/>
                    <a:pt x="37898" y="12227"/>
                    <a:pt x="38380" y="12999"/>
                  </a:cubicBezTo>
                  <a:cubicBezTo>
                    <a:pt x="39248" y="14317"/>
                    <a:pt x="40084" y="15731"/>
                    <a:pt x="40759" y="17306"/>
                  </a:cubicBezTo>
                  <a:cubicBezTo>
                    <a:pt x="40791" y="17403"/>
                    <a:pt x="40823" y="17499"/>
                    <a:pt x="40856" y="17595"/>
                  </a:cubicBezTo>
                  <a:cubicBezTo>
                    <a:pt x="40631" y="17338"/>
                    <a:pt x="39377" y="16052"/>
                    <a:pt x="39248" y="15956"/>
                  </a:cubicBezTo>
                  <a:cubicBezTo>
                    <a:pt x="38324" y="15221"/>
                    <a:pt x="36421" y="14364"/>
                    <a:pt x="34879" y="14364"/>
                  </a:cubicBezTo>
                  <a:cubicBezTo>
                    <a:pt x="34330" y="14364"/>
                    <a:pt x="33827" y="14473"/>
                    <a:pt x="33430" y="14735"/>
                  </a:cubicBezTo>
                  <a:cubicBezTo>
                    <a:pt x="32337" y="15442"/>
                    <a:pt x="32273" y="16920"/>
                    <a:pt x="33044" y="17917"/>
                  </a:cubicBezTo>
                  <a:cubicBezTo>
                    <a:pt x="33805" y="18860"/>
                    <a:pt x="35257" y="19141"/>
                    <a:pt x="36446" y="19141"/>
                  </a:cubicBezTo>
                  <a:cubicBezTo>
                    <a:pt x="36513" y="19141"/>
                    <a:pt x="36579" y="19140"/>
                    <a:pt x="36645" y="19138"/>
                  </a:cubicBezTo>
                  <a:cubicBezTo>
                    <a:pt x="38027" y="19074"/>
                    <a:pt x="40759" y="17692"/>
                    <a:pt x="40888" y="17628"/>
                  </a:cubicBezTo>
                  <a:cubicBezTo>
                    <a:pt x="41498" y="19106"/>
                    <a:pt x="42013" y="20681"/>
                    <a:pt x="42431" y="22288"/>
                  </a:cubicBezTo>
                  <a:cubicBezTo>
                    <a:pt x="42752" y="23478"/>
                    <a:pt x="43009" y="24667"/>
                    <a:pt x="43266" y="25889"/>
                  </a:cubicBezTo>
                  <a:cubicBezTo>
                    <a:pt x="42977" y="25567"/>
                    <a:pt x="41788" y="24378"/>
                    <a:pt x="41691" y="24281"/>
                  </a:cubicBezTo>
                  <a:cubicBezTo>
                    <a:pt x="40767" y="23547"/>
                    <a:pt x="38864" y="22690"/>
                    <a:pt x="37322" y="22690"/>
                  </a:cubicBezTo>
                  <a:cubicBezTo>
                    <a:pt x="36773" y="22690"/>
                    <a:pt x="36270" y="22798"/>
                    <a:pt x="35873" y="23060"/>
                  </a:cubicBezTo>
                  <a:cubicBezTo>
                    <a:pt x="34780" y="23767"/>
                    <a:pt x="34684" y="25246"/>
                    <a:pt x="35487" y="26242"/>
                  </a:cubicBezTo>
                  <a:cubicBezTo>
                    <a:pt x="36248" y="27186"/>
                    <a:pt x="37700" y="27466"/>
                    <a:pt x="38862" y="27466"/>
                  </a:cubicBezTo>
                  <a:cubicBezTo>
                    <a:pt x="38927" y="27466"/>
                    <a:pt x="38992" y="27465"/>
                    <a:pt x="39055" y="27464"/>
                  </a:cubicBezTo>
                  <a:cubicBezTo>
                    <a:pt x="40438" y="27399"/>
                    <a:pt x="43074" y="26082"/>
                    <a:pt x="43299" y="25985"/>
                  </a:cubicBezTo>
                  <a:cubicBezTo>
                    <a:pt x="43395" y="26532"/>
                    <a:pt x="43524" y="27078"/>
                    <a:pt x="43652" y="27624"/>
                  </a:cubicBezTo>
                  <a:cubicBezTo>
                    <a:pt x="44006" y="29425"/>
                    <a:pt x="44391" y="31225"/>
                    <a:pt x="44777" y="32993"/>
                  </a:cubicBezTo>
                  <a:cubicBezTo>
                    <a:pt x="44938" y="33603"/>
                    <a:pt x="45099" y="34214"/>
                    <a:pt x="45259" y="34793"/>
                  </a:cubicBezTo>
                  <a:cubicBezTo>
                    <a:pt x="44809" y="34343"/>
                    <a:pt x="43974" y="33507"/>
                    <a:pt x="43909" y="33443"/>
                  </a:cubicBezTo>
                  <a:cubicBezTo>
                    <a:pt x="42989" y="32687"/>
                    <a:pt x="41099" y="31846"/>
                    <a:pt x="39561" y="31846"/>
                  </a:cubicBezTo>
                  <a:cubicBezTo>
                    <a:pt x="39004" y="31846"/>
                    <a:pt x="38493" y="31956"/>
                    <a:pt x="38091" y="32221"/>
                  </a:cubicBezTo>
                  <a:cubicBezTo>
                    <a:pt x="36998" y="32928"/>
                    <a:pt x="36902" y="34407"/>
                    <a:pt x="37705" y="35371"/>
                  </a:cubicBezTo>
                  <a:cubicBezTo>
                    <a:pt x="38470" y="36319"/>
                    <a:pt x="39904" y="36627"/>
                    <a:pt x="41093" y="36627"/>
                  </a:cubicBezTo>
                  <a:cubicBezTo>
                    <a:pt x="41154" y="36627"/>
                    <a:pt x="41214" y="36626"/>
                    <a:pt x="41273" y="36625"/>
                  </a:cubicBezTo>
                  <a:cubicBezTo>
                    <a:pt x="42495" y="36561"/>
                    <a:pt x="44745" y="35500"/>
                    <a:pt x="45356" y="35211"/>
                  </a:cubicBezTo>
                  <a:cubicBezTo>
                    <a:pt x="45645" y="36207"/>
                    <a:pt x="45934" y="37171"/>
                    <a:pt x="46288" y="38136"/>
                  </a:cubicBezTo>
                  <a:cubicBezTo>
                    <a:pt x="46417" y="38554"/>
                    <a:pt x="46545" y="38971"/>
                    <a:pt x="46738" y="39357"/>
                  </a:cubicBezTo>
                  <a:cubicBezTo>
                    <a:pt x="46802" y="39550"/>
                    <a:pt x="46899" y="39775"/>
                    <a:pt x="46995" y="39968"/>
                  </a:cubicBezTo>
                  <a:cubicBezTo>
                    <a:pt x="46770" y="39936"/>
                    <a:pt x="46642" y="39936"/>
                    <a:pt x="46642" y="39936"/>
                  </a:cubicBezTo>
                  <a:lnTo>
                    <a:pt x="46642" y="39936"/>
                  </a:lnTo>
                  <a:cubicBezTo>
                    <a:pt x="46642" y="39936"/>
                    <a:pt x="46609" y="40514"/>
                    <a:pt x="46674" y="41414"/>
                  </a:cubicBezTo>
                  <a:cubicBezTo>
                    <a:pt x="45633" y="40696"/>
                    <a:pt x="44248" y="40034"/>
                    <a:pt x="43094" y="40034"/>
                  </a:cubicBezTo>
                  <a:cubicBezTo>
                    <a:pt x="42751" y="40034"/>
                    <a:pt x="42428" y="40093"/>
                    <a:pt x="42141" y="40225"/>
                  </a:cubicBezTo>
                  <a:cubicBezTo>
                    <a:pt x="40952" y="40772"/>
                    <a:pt x="40663" y="42218"/>
                    <a:pt x="41273" y="43311"/>
                  </a:cubicBezTo>
                  <a:cubicBezTo>
                    <a:pt x="41370" y="43440"/>
                    <a:pt x="41466" y="43568"/>
                    <a:pt x="41563" y="43697"/>
                  </a:cubicBezTo>
                  <a:cubicBezTo>
                    <a:pt x="41756" y="45143"/>
                    <a:pt x="42591" y="46718"/>
                    <a:pt x="43299" y="47522"/>
                  </a:cubicBezTo>
                  <a:cubicBezTo>
                    <a:pt x="43363" y="47618"/>
                    <a:pt x="44263" y="48454"/>
                    <a:pt x="44745" y="48872"/>
                  </a:cubicBezTo>
                  <a:cubicBezTo>
                    <a:pt x="44295" y="48615"/>
                    <a:pt x="43845" y="48390"/>
                    <a:pt x="43363" y="48101"/>
                  </a:cubicBezTo>
                  <a:cubicBezTo>
                    <a:pt x="42688" y="47747"/>
                    <a:pt x="41981" y="47297"/>
                    <a:pt x="41273" y="46911"/>
                  </a:cubicBezTo>
                  <a:cubicBezTo>
                    <a:pt x="40920" y="46686"/>
                    <a:pt x="40566" y="46461"/>
                    <a:pt x="40213" y="46236"/>
                  </a:cubicBezTo>
                  <a:cubicBezTo>
                    <a:pt x="39859" y="46011"/>
                    <a:pt x="39538" y="45754"/>
                    <a:pt x="39184" y="45529"/>
                  </a:cubicBezTo>
                  <a:cubicBezTo>
                    <a:pt x="38670" y="45143"/>
                    <a:pt x="38188" y="44757"/>
                    <a:pt x="37673" y="44340"/>
                  </a:cubicBezTo>
                  <a:cubicBezTo>
                    <a:pt x="38091" y="43697"/>
                    <a:pt x="39313" y="41704"/>
                    <a:pt x="39505" y="40547"/>
                  </a:cubicBezTo>
                  <a:cubicBezTo>
                    <a:pt x="39698" y="39325"/>
                    <a:pt x="39570" y="37750"/>
                    <a:pt x="38702" y="36850"/>
                  </a:cubicBezTo>
                  <a:cubicBezTo>
                    <a:pt x="38240" y="36388"/>
                    <a:pt x="37627" y="36138"/>
                    <a:pt x="37026" y="36138"/>
                  </a:cubicBezTo>
                  <a:cubicBezTo>
                    <a:pt x="36455" y="36138"/>
                    <a:pt x="35895" y="36364"/>
                    <a:pt x="35487" y="36850"/>
                  </a:cubicBezTo>
                  <a:cubicBezTo>
                    <a:pt x="34330" y="38264"/>
                    <a:pt x="35198" y="41414"/>
                    <a:pt x="36034" y="42797"/>
                  </a:cubicBezTo>
                  <a:cubicBezTo>
                    <a:pt x="36066" y="42829"/>
                    <a:pt x="36291" y="43118"/>
                    <a:pt x="36548" y="43407"/>
                  </a:cubicBezTo>
                  <a:cubicBezTo>
                    <a:pt x="36066" y="43022"/>
                    <a:pt x="35584" y="42604"/>
                    <a:pt x="35134" y="42186"/>
                  </a:cubicBezTo>
                  <a:cubicBezTo>
                    <a:pt x="33784" y="40997"/>
                    <a:pt x="32466" y="39711"/>
                    <a:pt x="31148" y="38457"/>
                  </a:cubicBezTo>
                  <a:cubicBezTo>
                    <a:pt x="30859" y="38200"/>
                    <a:pt x="30569" y="37943"/>
                    <a:pt x="30312" y="37654"/>
                  </a:cubicBezTo>
                  <a:cubicBezTo>
                    <a:pt x="30666" y="37107"/>
                    <a:pt x="31984" y="34953"/>
                    <a:pt x="32177" y="33732"/>
                  </a:cubicBezTo>
                  <a:cubicBezTo>
                    <a:pt x="32369" y="32543"/>
                    <a:pt x="32273" y="30967"/>
                    <a:pt x="31373" y="30035"/>
                  </a:cubicBezTo>
                  <a:cubicBezTo>
                    <a:pt x="30935" y="29581"/>
                    <a:pt x="30334" y="29340"/>
                    <a:pt x="29739" y="29340"/>
                  </a:cubicBezTo>
                  <a:cubicBezTo>
                    <a:pt x="29153" y="29340"/>
                    <a:pt x="28573" y="29573"/>
                    <a:pt x="28159" y="30067"/>
                  </a:cubicBezTo>
                  <a:cubicBezTo>
                    <a:pt x="27001" y="31450"/>
                    <a:pt x="27869" y="34632"/>
                    <a:pt x="28737" y="35982"/>
                  </a:cubicBezTo>
                  <a:cubicBezTo>
                    <a:pt x="28769" y="36046"/>
                    <a:pt x="29026" y="36368"/>
                    <a:pt x="29316" y="36721"/>
                  </a:cubicBezTo>
                  <a:cubicBezTo>
                    <a:pt x="28576" y="36046"/>
                    <a:pt x="27837" y="35371"/>
                    <a:pt x="27066" y="34761"/>
                  </a:cubicBezTo>
                  <a:cubicBezTo>
                    <a:pt x="25748" y="33635"/>
                    <a:pt x="24398" y="32607"/>
                    <a:pt x="23015" y="31707"/>
                  </a:cubicBezTo>
                  <a:cubicBezTo>
                    <a:pt x="23144" y="31514"/>
                    <a:pt x="24751" y="29039"/>
                    <a:pt x="24976" y="27657"/>
                  </a:cubicBezTo>
                  <a:cubicBezTo>
                    <a:pt x="25137" y="26467"/>
                    <a:pt x="25041" y="24892"/>
                    <a:pt x="24140" y="23992"/>
                  </a:cubicBezTo>
                  <a:cubicBezTo>
                    <a:pt x="23696" y="23531"/>
                    <a:pt x="23090" y="23280"/>
                    <a:pt x="22493" y="23280"/>
                  </a:cubicBezTo>
                  <a:cubicBezTo>
                    <a:pt x="21925" y="23280"/>
                    <a:pt x="21365" y="23507"/>
                    <a:pt x="20958" y="23992"/>
                  </a:cubicBezTo>
                  <a:cubicBezTo>
                    <a:pt x="19769" y="25406"/>
                    <a:pt x="20637" y="28557"/>
                    <a:pt x="21505" y="29939"/>
                  </a:cubicBezTo>
                  <a:cubicBezTo>
                    <a:pt x="21569" y="30035"/>
                    <a:pt x="22501" y="31192"/>
                    <a:pt x="22855" y="31578"/>
                  </a:cubicBezTo>
                  <a:lnTo>
                    <a:pt x="22790" y="31546"/>
                  </a:lnTo>
                  <a:cubicBezTo>
                    <a:pt x="21344" y="30646"/>
                    <a:pt x="19801" y="29939"/>
                    <a:pt x="18354" y="29328"/>
                  </a:cubicBezTo>
                  <a:cubicBezTo>
                    <a:pt x="16876" y="28750"/>
                    <a:pt x="15429" y="28299"/>
                    <a:pt x="14111" y="27946"/>
                  </a:cubicBezTo>
                  <a:cubicBezTo>
                    <a:pt x="12794" y="27560"/>
                    <a:pt x="11540" y="27303"/>
                    <a:pt x="10447" y="27078"/>
                  </a:cubicBezTo>
                  <a:cubicBezTo>
                    <a:pt x="9836" y="26982"/>
                    <a:pt x="9290" y="26885"/>
                    <a:pt x="8775" y="26789"/>
                  </a:cubicBezTo>
                  <a:lnTo>
                    <a:pt x="8808" y="26789"/>
                  </a:lnTo>
                  <a:cubicBezTo>
                    <a:pt x="8840" y="26757"/>
                    <a:pt x="7008" y="25567"/>
                    <a:pt x="6879" y="25503"/>
                  </a:cubicBezTo>
                  <a:cubicBezTo>
                    <a:pt x="6051" y="25089"/>
                    <a:pt x="4680" y="24736"/>
                    <a:pt x="3408" y="24736"/>
                  </a:cubicBezTo>
                  <a:cubicBezTo>
                    <a:pt x="2407" y="24736"/>
                    <a:pt x="1466" y="24955"/>
                    <a:pt x="900" y="25535"/>
                  </a:cubicBezTo>
                  <a:cubicBezTo>
                    <a:pt x="0" y="26467"/>
                    <a:pt x="225" y="27946"/>
                    <a:pt x="1222" y="28717"/>
                  </a:cubicBezTo>
                  <a:cubicBezTo>
                    <a:pt x="1813" y="29194"/>
                    <a:pt x="2608" y="29365"/>
                    <a:pt x="3405" y="29365"/>
                  </a:cubicBezTo>
                  <a:cubicBezTo>
                    <a:pt x="3951" y="29365"/>
                    <a:pt x="4499" y="29285"/>
                    <a:pt x="4982" y="29167"/>
                  </a:cubicBezTo>
                  <a:cubicBezTo>
                    <a:pt x="6172" y="28846"/>
                    <a:pt x="8197" y="27271"/>
                    <a:pt x="8711" y="26853"/>
                  </a:cubicBezTo>
                  <a:cubicBezTo>
                    <a:pt x="9225" y="26949"/>
                    <a:pt x="9804" y="27078"/>
                    <a:pt x="10415" y="27207"/>
                  </a:cubicBezTo>
                  <a:cubicBezTo>
                    <a:pt x="11508" y="27432"/>
                    <a:pt x="12729" y="27721"/>
                    <a:pt x="14047" y="28139"/>
                  </a:cubicBezTo>
                  <a:cubicBezTo>
                    <a:pt x="14401" y="28235"/>
                    <a:pt x="14786" y="28364"/>
                    <a:pt x="15140" y="28492"/>
                  </a:cubicBezTo>
                  <a:cubicBezTo>
                    <a:pt x="14497" y="28396"/>
                    <a:pt x="13597" y="28332"/>
                    <a:pt x="13501" y="28332"/>
                  </a:cubicBezTo>
                  <a:cubicBezTo>
                    <a:pt x="11893" y="28364"/>
                    <a:pt x="8775" y="29360"/>
                    <a:pt x="8229" y="31096"/>
                  </a:cubicBezTo>
                  <a:cubicBezTo>
                    <a:pt x="7843" y="32350"/>
                    <a:pt x="8743" y="33539"/>
                    <a:pt x="9965" y="33796"/>
                  </a:cubicBezTo>
                  <a:cubicBezTo>
                    <a:pt x="10127" y="33830"/>
                    <a:pt x="10292" y="33845"/>
                    <a:pt x="10457" y="33845"/>
                  </a:cubicBezTo>
                  <a:cubicBezTo>
                    <a:pt x="11569" y="33845"/>
                    <a:pt x="12717" y="33146"/>
                    <a:pt x="13501" y="32446"/>
                  </a:cubicBezTo>
                  <a:cubicBezTo>
                    <a:pt x="14433" y="31610"/>
                    <a:pt x="15526" y="29200"/>
                    <a:pt x="15783" y="28685"/>
                  </a:cubicBezTo>
                  <a:cubicBezTo>
                    <a:pt x="16587" y="28942"/>
                    <a:pt x="17390" y="29264"/>
                    <a:pt x="18226" y="29617"/>
                  </a:cubicBezTo>
                  <a:cubicBezTo>
                    <a:pt x="19672" y="30228"/>
                    <a:pt x="21151" y="30967"/>
                    <a:pt x="22598" y="31900"/>
                  </a:cubicBezTo>
                  <a:cubicBezTo>
                    <a:pt x="22662" y="31964"/>
                    <a:pt x="22726" y="32028"/>
                    <a:pt x="22823" y="32060"/>
                  </a:cubicBezTo>
                  <a:cubicBezTo>
                    <a:pt x="22501" y="31964"/>
                    <a:pt x="20733" y="31610"/>
                    <a:pt x="20605" y="31578"/>
                  </a:cubicBezTo>
                  <a:cubicBezTo>
                    <a:pt x="20472" y="31568"/>
                    <a:pt x="20329" y="31562"/>
                    <a:pt x="20178" y="31562"/>
                  </a:cubicBezTo>
                  <a:cubicBezTo>
                    <a:pt x="18486" y="31562"/>
                    <a:pt x="15725" y="32230"/>
                    <a:pt x="15076" y="33764"/>
                  </a:cubicBezTo>
                  <a:cubicBezTo>
                    <a:pt x="14561" y="34986"/>
                    <a:pt x="15301" y="36271"/>
                    <a:pt x="16490" y="36625"/>
                  </a:cubicBezTo>
                  <a:cubicBezTo>
                    <a:pt x="16752" y="36708"/>
                    <a:pt x="17024" y="36744"/>
                    <a:pt x="17300" y="36744"/>
                  </a:cubicBezTo>
                  <a:cubicBezTo>
                    <a:pt x="18311" y="36744"/>
                    <a:pt x="19372" y="36248"/>
                    <a:pt x="20155" y="35693"/>
                  </a:cubicBezTo>
                  <a:cubicBezTo>
                    <a:pt x="21280" y="34889"/>
                    <a:pt x="22823" y="32221"/>
                    <a:pt x="22887" y="32093"/>
                  </a:cubicBezTo>
                  <a:cubicBezTo>
                    <a:pt x="24205" y="32993"/>
                    <a:pt x="25491" y="34021"/>
                    <a:pt x="26744" y="35146"/>
                  </a:cubicBezTo>
                  <a:cubicBezTo>
                    <a:pt x="27644" y="35950"/>
                    <a:pt x="28544" y="36786"/>
                    <a:pt x="29412" y="37654"/>
                  </a:cubicBezTo>
                  <a:cubicBezTo>
                    <a:pt x="28994" y="37557"/>
                    <a:pt x="27355" y="37204"/>
                    <a:pt x="27226" y="37204"/>
                  </a:cubicBezTo>
                  <a:cubicBezTo>
                    <a:pt x="27073" y="37188"/>
                    <a:pt x="26905" y="37180"/>
                    <a:pt x="26727" y="37180"/>
                  </a:cubicBezTo>
                  <a:cubicBezTo>
                    <a:pt x="25029" y="37180"/>
                    <a:pt x="22337" y="37877"/>
                    <a:pt x="21698" y="39389"/>
                  </a:cubicBezTo>
                  <a:cubicBezTo>
                    <a:pt x="21183" y="40579"/>
                    <a:pt x="21923" y="41864"/>
                    <a:pt x="23112" y="42250"/>
                  </a:cubicBezTo>
                  <a:cubicBezTo>
                    <a:pt x="23366" y="42330"/>
                    <a:pt x="23629" y="42366"/>
                    <a:pt x="23896" y="42366"/>
                  </a:cubicBezTo>
                  <a:cubicBezTo>
                    <a:pt x="24915" y="42366"/>
                    <a:pt x="25987" y="41846"/>
                    <a:pt x="26776" y="41286"/>
                  </a:cubicBezTo>
                  <a:cubicBezTo>
                    <a:pt x="27901" y="40514"/>
                    <a:pt x="29380" y="37943"/>
                    <a:pt x="29476" y="37718"/>
                  </a:cubicBezTo>
                  <a:cubicBezTo>
                    <a:pt x="29894" y="38136"/>
                    <a:pt x="30280" y="38521"/>
                    <a:pt x="30698" y="38907"/>
                  </a:cubicBezTo>
                  <a:cubicBezTo>
                    <a:pt x="31984" y="40193"/>
                    <a:pt x="33269" y="41511"/>
                    <a:pt x="34620" y="42765"/>
                  </a:cubicBezTo>
                  <a:cubicBezTo>
                    <a:pt x="35070" y="43182"/>
                    <a:pt x="35520" y="43600"/>
                    <a:pt x="36002" y="44018"/>
                  </a:cubicBezTo>
                  <a:cubicBezTo>
                    <a:pt x="35359" y="43857"/>
                    <a:pt x="34234" y="43632"/>
                    <a:pt x="34105" y="43600"/>
                  </a:cubicBezTo>
                  <a:cubicBezTo>
                    <a:pt x="33973" y="43590"/>
                    <a:pt x="33830" y="43584"/>
                    <a:pt x="33679" y="43584"/>
                  </a:cubicBezTo>
                  <a:cubicBezTo>
                    <a:pt x="31986" y="43584"/>
                    <a:pt x="29225" y="44252"/>
                    <a:pt x="28576" y="45786"/>
                  </a:cubicBezTo>
                  <a:cubicBezTo>
                    <a:pt x="28062" y="47008"/>
                    <a:pt x="28801" y="48293"/>
                    <a:pt x="30023" y="48647"/>
                  </a:cubicBezTo>
                  <a:cubicBezTo>
                    <a:pt x="30285" y="48730"/>
                    <a:pt x="30557" y="48767"/>
                    <a:pt x="30832" y="48767"/>
                  </a:cubicBezTo>
                  <a:cubicBezTo>
                    <a:pt x="31842" y="48767"/>
                    <a:pt x="32898" y="48270"/>
                    <a:pt x="33655" y="47715"/>
                  </a:cubicBezTo>
                  <a:cubicBezTo>
                    <a:pt x="34652" y="47008"/>
                    <a:pt x="35937" y="44886"/>
                    <a:pt x="36291" y="44275"/>
                  </a:cubicBezTo>
                  <a:cubicBezTo>
                    <a:pt x="37095" y="44950"/>
                    <a:pt x="37866" y="45625"/>
                    <a:pt x="38670" y="46236"/>
                  </a:cubicBezTo>
                  <a:cubicBezTo>
                    <a:pt x="39023" y="46493"/>
                    <a:pt x="39377" y="46750"/>
                    <a:pt x="39730" y="46975"/>
                  </a:cubicBezTo>
                  <a:cubicBezTo>
                    <a:pt x="40084" y="47233"/>
                    <a:pt x="40438" y="47458"/>
                    <a:pt x="40759" y="47683"/>
                  </a:cubicBezTo>
                  <a:cubicBezTo>
                    <a:pt x="41498" y="48133"/>
                    <a:pt x="42173" y="48551"/>
                    <a:pt x="42881" y="48968"/>
                  </a:cubicBezTo>
                  <a:cubicBezTo>
                    <a:pt x="43202" y="49161"/>
                    <a:pt x="43556" y="49354"/>
                    <a:pt x="43877" y="49547"/>
                  </a:cubicBezTo>
                  <a:cubicBezTo>
                    <a:pt x="43266" y="49322"/>
                    <a:pt x="42302" y="48936"/>
                    <a:pt x="42206" y="48936"/>
                  </a:cubicBezTo>
                  <a:cubicBezTo>
                    <a:pt x="41747" y="48815"/>
                    <a:pt x="41145" y="48745"/>
                    <a:pt x="40498" y="48745"/>
                  </a:cubicBezTo>
                  <a:cubicBezTo>
                    <a:pt x="38919" y="48745"/>
                    <a:pt x="37071" y="49160"/>
                    <a:pt x="36387" y="50254"/>
                  </a:cubicBezTo>
                  <a:cubicBezTo>
                    <a:pt x="35712" y="51347"/>
                    <a:pt x="36259" y="52729"/>
                    <a:pt x="37384" y="53276"/>
                  </a:cubicBezTo>
                  <a:cubicBezTo>
                    <a:pt x="37776" y="53477"/>
                    <a:pt x="38219" y="53562"/>
                    <a:pt x="38676" y="53562"/>
                  </a:cubicBezTo>
                  <a:cubicBezTo>
                    <a:pt x="39530" y="53562"/>
                    <a:pt x="40433" y="53267"/>
                    <a:pt x="41145" y="52890"/>
                  </a:cubicBezTo>
                  <a:cubicBezTo>
                    <a:pt x="42334" y="52311"/>
                    <a:pt x="44134" y="50093"/>
                    <a:pt x="44327" y="49804"/>
                  </a:cubicBezTo>
                  <a:cubicBezTo>
                    <a:pt x="45163" y="50286"/>
                    <a:pt x="45999" y="50736"/>
                    <a:pt x="46770" y="51154"/>
                  </a:cubicBezTo>
                  <a:cubicBezTo>
                    <a:pt x="48827" y="52247"/>
                    <a:pt x="50627" y="53147"/>
                    <a:pt x="52010" y="53790"/>
                  </a:cubicBezTo>
                  <a:cubicBezTo>
                    <a:pt x="56542" y="57712"/>
                    <a:pt x="62907" y="58130"/>
                    <a:pt x="62907" y="58130"/>
                  </a:cubicBezTo>
                  <a:cubicBezTo>
                    <a:pt x="62907" y="58130"/>
                    <a:pt x="63260" y="50511"/>
                    <a:pt x="58760" y="45465"/>
                  </a:cubicBezTo>
                  <a:cubicBezTo>
                    <a:pt x="57121" y="43632"/>
                    <a:pt x="55096" y="42411"/>
                    <a:pt x="53135" y="41607"/>
                  </a:cubicBezTo>
                  <a:cubicBezTo>
                    <a:pt x="53263" y="41447"/>
                    <a:pt x="53392" y="41318"/>
                    <a:pt x="53488" y="41189"/>
                  </a:cubicBezTo>
                  <a:cubicBezTo>
                    <a:pt x="54131" y="40161"/>
                    <a:pt x="54710" y="38682"/>
                    <a:pt x="54292" y="37493"/>
                  </a:cubicBezTo>
                  <a:cubicBezTo>
                    <a:pt x="53976" y="36593"/>
                    <a:pt x="53145" y="35969"/>
                    <a:pt x="52244" y="35969"/>
                  </a:cubicBezTo>
                  <a:cubicBezTo>
                    <a:pt x="51954" y="35969"/>
                    <a:pt x="51656" y="36034"/>
                    <a:pt x="51367" y="36175"/>
                  </a:cubicBezTo>
                  <a:cubicBezTo>
                    <a:pt x="50113" y="36753"/>
                    <a:pt x="49502" y="38746"/>
                    <a:pt x="49374" y="40386"/>
                  </a:cubicBezTo>
                  <a:cubicBezTo>
                    <a:pt x="48892" y="40257"/>
                    <a:pt x="48442" y="40193"/>
                    <a:pt x="48056" y="40129"/>
                  </a:cubicBezTo>
                  <a:cubicBezTo>
                    <a:pt x="47895" y="39743"/>
                    <a:pt x="47734" y="39389"/>
                    <a:pt x="47542" y="39004"/>
                  </a:cubicBezTo>
                  <a:cubicBezTo>
                    <a:pt x="47381" y="38618"/>
                    <a:pt x="47252" y="38232"/>
                    <a:pt x="47092" y="37814"/>
                  </a:cubicBezTo>
                  <a:cubicBezTo>
                    <a:pt x="46867" y="37236"/>
                    <a:pt x="46674" y="36625"/>
                    <a:pt x="46481" y="36014"/>
                  </a:cubicBezTo>
                  <a:cubicBezTo>
                    <a:pt x="47188" y="35693"/>
                    <a:pt x="49310" y="34728"/>
                    <a:pt x="50113" y="33860"/>
                  </a:cubicBezTo>
                  <a:cubicBezTo>
                    <a:pt x="50917" y="32960"/>
                    <a:pt x="51688" y="31578"/>
                    <a:pt x="51463" y="30325"/>
                  </a:cubicBezTo>
                  <a:cubicBezTo>
                    <a:pt x="51245" y="29262"/>
                    <a:pt x="50358" y="28477"/>
                    <a:pt x="49330" y="28477"/>
                  </a:cubicBezTo>
                  <a:cubicBezTo>
                    <a:pt x="49144" y="28477"/>
                    <a:pt x="48955" y="28503"/>
                    <a:pt x="48763" y="28557"/>
                  </a:cubicBezTo>
                  <a:cubicBezTo>
                    <a:pt x="47027" y="29071"/>
                    <a:pt x="45999" y="32189"/>
                    <a:pt x="45967" y="33828"/>
                  </a:cubicBezTo>
                  <a:cubicBezTo>
                    <a:pt x="45967" y="33860"/>
                    <a:pt x="45999" y="34214"/>
                    <a:pt x="46031" y="34632"/>
                  </a:cubicBezTo>
                  <a:cubicBezTo>
                    <a:pt x="45870" y="34021"/>
                    <a:pt x="45677" y="33410"/>
                    <a:pt x="45516" y="32800"/>
                  </a:cubicBezTo>
                  <a:cubicBezTo>
                    <a:pt x="45066" y="31064"/>
                    <a:pt x="44681" y="29296"/>
                    <a:pt x="44263" y="27496"/>
                  </a:cubicBezTo>
                  <a:cubicBezTo>
                    <a:pt x="44166" y="27110"/>
                    <a:pt x="44102" y="26757"/>
                    <a:pt x="44006" y="26371"/>
                  </a:cubicBezTo>
                  <a:cubicBezTo>
                    <a:pt x="44616" y="26114"/>
                    <a:pt x="46899" y="25053"/>
                    <a:pt x="47734" y="24153"/>
                  </a:cubicBezTo>
                  <a:cubicBezTo>
                    <a:pt x="48538" y="23253"/>
                    <a:pt x="49342" y="21871"/>
                    <a:pt x="49085" y="20617"/>
                  </a:cubicBezTo>
                  <a:cubicBezTo>
                    <a:pt x="48896" y="19568"/>
                    <a:pt x="48032" y="18789"/>
                    <a:pt x="47021" y="18789"/>
                  </a:cubicBezTo>
                  <a:cubicBezTo>
                    <a:pt x="46824" y="18789"/>
                    <a:pt x="46621" y="18818"/>
                    <a:pt x="46417" y="18881"/>
                  </a:cubicBezTo>
                  <a:cubicBezTo>
                    <a:pt x="44681" y="19395"/>
                    <a:pt x="43652" y="22481"/>
                    <a:pt x="43620" y="24121"/>
                  </a:cubicBezTo>
                  <a:cubicBezTo>
                    <a:pt x="43620" y="24185"/>
                    <a:pt x="43652" y="24603"/>
                    <a:pt x="43684" y="25053"/>
                  </a:cubicBezTo>
                  <a:cubicBezTo>
                    <a:pt x="43459" y="24089"/>
                    <a:pt x="43202" y="23124"/>
                    <a:pt x="42945" y="22160"/>
                  </a:cubicBezTo>
                  <a:cubicBezTo>
                    <a:pt x="42463" y="20521"/>
                    <a:pt x="41884" y="18913"/>
                    <a:pt x="41209" y="17370"/>
                  </a:cubicBezTo>
                  <a:cubicBezTo>
                    <a:pt x="41434" y="17306"/>
                    <a:pt x="44166" y="16117"/>
                    <a:pt x="45066" y="15088"/>
                  </a:cubicBezTo>
                  <a:cubicBezTo>
                    <a:pt x="45870" y="14188"/>
                    <a:pt x="46674" y="12838"/>
                    <a:pt x="46417" y="11584"/>
                  </a:cubicBezTo>
                  <a:cubicBezTo>
                    <a:pt x="46226" y="10522"/>
                    <a:pt x="45343" y="9737"/>
                    <a:pt x="44315" y="9737"/>
                  </a:cubicBezTo>
                  <a:cubicBezTo>
                    <a:pt x="44130" y="9737"/>
                    <a:pt x="43940" y="9762"/>
                    <a:pt x="43749" y="9816"/>
                  </a:cubicBezTo>
                  <a:cubicBezTo>
                    <a:pt x="42013" y="10331"/>
                    <a:pt x="40984" y="13449"/>
                    <a:pt x="40952" y="15088"/>
                  </a:cubicBezTo>
                  <a:cubicBezTo>
                    <a:pt x="40952" y="15185"/>
                    <a:pt x="41081" y="16663"/>
                    <a:pt x="41145" y="17210"/>
                  </a:cubicBezTo>
                  <a:lnTo>
                    <a:pt x="41113" y="17145"/>
                  </a:lnTo>
                  <a:cubicBezTo>
                    <a:pt x="40406" y="15570"/>
                    <a:pt x="39538" y="14156"/>
                    <a:pt x="38638" y="12838"/>
                  </a:cubicBezTo>
                  <a:cubicBezTo>
                    <a:pt x="37738" y="11520"/>
                    <a:pt x="36773" y="10363"/>
                    <a:pt x="35873" y="9334"/>
                  </a:cubicBezTo>
                  <a:cubicBezTo>
                    <a:pt x="34973" y="8273"/>
                    <a:pt x="34073" y="7373"/>
                    <a:pt x="33269" y="6602"/>
                  </a:cubicBezTo>
                  <a:cubicBezTo>
                    <a:pt x="32852" y="6184"/>
                    <a:pt x="32434" y="5798"/>
                    <a:pt x="32048" y="5445"/>
                  </a:cubicBezTo>
                  <a:lnTo>
                    <a:pt x="32112" y="5445"/>
                  </a:lnTo>
                  <a:cubicBezTo>
                    <a:pt x="32144" y="5445"/>
                    <a:pt x="31244" y="3420"/>
                    <a:pt x="31180" y="3291"/>
                  </a:cubicBezTo>
                  <a:cubicBezTo>
                    <a:pt x="30438" y="2015"/>
                    <a:pt x="28328" y="1"/>
                    <a:pt x="26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62"/>
            <p:cNvSpPr/>
            <p:nvPr/>
          </p:nvSpPr>
          <p:spPr>
            <a:xfrm>
              <a:off x="2969400" y="4123575"/>
              <a:ext cx="426750" cy="440400"/>
            </a:xfrm>
            <a:custGeom>
              <a:avLst/>
              <a:gdLst/>
              <a:ahLst/>
              <a:cxnLst/>
              <a:rect l="l" t="t" r="r" b="b"/>
              <a:pathLst>
                <a:path w="17070" h="17616" extrusionOk="0">
                  <a:moveTo>
                    <a:pt x="17005" y="1"/>
                  </a:moveTo>
                  <a:lnTo>
                    <a:pt x="17005" y="1"/>
                  </a:lnTo>
                  <a:cubicBezTo>
                    <a:pt x="17004" y="1"/>
                    <a:pt x="9354" y="226"/>
                    <a:pt x="4694" y="5112"/>
                  </a:cubicBezTo>
                  <a:cubicBezTo>
                    <a:pt x="0" y="9965"/>
                    <a:pt x="65" y="17616"/>
                    <a:pt x="65" y="17616"/>
                  </a:cubicBezTo>
                  <a:cubicBezTo>
                    <a:pt x="65" y="17616"/>
                    <a:pt x="7715" y="17359"/>
                    <a:pt x="12376" y="12505"/>
                  </a:cubicBezTo>
                  <a:cubicBezTo>
                    <a:pt x="17069" y="7651"/>
                    <a:pt x="17005" y="1"/>
                    <a:pt x="17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62"/>
            <p:cNvSpPr/>
            <p:nvPr/>
          </p:nvSpPr>
          <p:spPr>
            <a:xfrm>
              <a:off x="1515675" y="3626950"/>
              <a:ext cx="126175" cy="202525"/>
            </a:xfrm>
            <a:custGeom>
              <a:avLst/>
              <a:gdLst/>
              <a:ahLst/>
              <a:cxnLst/>
              <a:rect l="l" t="t" r="r" b="b"/>
              <a:pathLst>
                <a:path w="5047" h="8101" extrusionOk="0">
                  <a:moveTo>
                    <a:pt x="2090" y="0"/>
                  </a:moveTo>
                  <a:cubicBezTo>
                    <a:pt x="1318" y="0"/>
                    <a:pt x="547" y="386"/>
                    <a:pt x="193" y="1190"/>
                  </a:cubicBezTo>
                  <a:cubicBezTo>
                    <a:pt x="65" y="1479"/>
                    <a:pt x="0" y="1800"/>
                    <a:pt x="0" y="2154"/>
                  </a:cubicBezTo>
                  <a:cubicBezTo>
                    <a:pt x="0" y="3761"/>
                    <a:pt x="1318" y="5851"/>
                    <a:pt x="2315" y="6751"/>
                  </a:cubicBezTo>
                  <a:cubicBezTo>
                    <a:pt x="2411" y="6847"/>
                    <a:pt x="4147" y="8101"/>
                    <a:pt x="4211" y="8101"/>
                  </a:cubicBezTo>
                  <a:cubicBezTo>
                    <a:pt x="4211" y="8101"/>
                    <a:pt x="5047" y="5529"/>
                    <a:pt x="5047" y="4018"/>
                  </a:cubicBezTo>
                  <a:cubicBezTo>
                    <a:pt x="5047" y="3890"/>
                    <a:pt x="5047" y="3761"/>
                    <a:pt x="5047" y="3665"/>
                  </a:cubicBezTo>
                  <a:cubicBezTo>
                    <a:pt x="4886" y="2475"/>
                    <a:pt x="4372" y="965"/>
                    <a:pt x="3279" y="322"/>
                  </a:cubicBezTo>
                  <a:cubicBezTo>
                    <a:pt x="2893" y="97"/>
                    <a:pt x="2508" y="0"/>
                    <a:pt x="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2"/>
            <p:cNvSpPr/>
            <p:nvPr/>
          </p:nvSpPr>
          <p:spPr>
            <a:xfrm>
              <a:off x="2659200" y="4023125"/>
              <a:ext cx="458100" cy="488625"/>
            </a:xfrm>
            <a:custGeom>
              <a:avLst/>
              <a:gdLst/>
              <a:ahLst/>
              <a:cxnLst/>
              <a:rect l="l" t="t" r="r" b="b"/>
              <a:pathLst>
                <a:path w="18324" h="19545" extrusionOk="0">
                  <a:moveTo>
                    <a:pt x="1" y="1"/>
                  </a:moveTo>
                  <a:cubicBezTo>
                    <a:pt x="772" y="10930"/>
                    <a:pt x="9258" y="19544"/>
                    <a:pt x="9258" y="19544"/>
                  </a:cubicBezTo>
                  <a:cubicBezTo>
                    <a:pt x="9258" y="19544"/>
                    <a:pt x="17616" y="10898"/>
                    <a:pt x="18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2"/>
            <p:cNvSpPr/>
            <p:nvPr/>
          </p:nvSpPr>
          <p:spPr>
            <a:xfrm>
              <a:off x="1239225" y="3702475"/>
              <a:ext cx="1564650" cy="871150"/>
            </a:xfrm>
            <a:custGeom>
              <a:avLst/>
              <a:gdLst/>
              <a:ahLst/>
              <a:cxnLst/>
              <a:rect l="l" t="t" r="r" b="b"/>
              <a:pathLst>
                <a:path w="62586" h="34846" extrusionOk="0">
                  <a:moveTo>
                    <a:pt x="46739" y="21506"/>
                  </a:moveTo>
                  <a:cubicBezTo>
                    <a:pt x="47189" y="23595"/>
                    <a:pt x="48024" y="26070"/>
                    <a:pt x="49567" y="28224"/>
                  </a:cubicBezTo>
                  <a:cubicBezTo>
                    <a:pt x="48732" y="27838"/>
                    <a:pt x="47864" y="27388"/>
                    <a:pt x="46899" y="26906"/>
                  </a:cubicBezTo>
                  <a:cubicBezTo>
                    <a:pt x="46192" y="26552"/>
                    <a:pt x="45453" y="26167"/>
                    <a:pt x="44713" y="25749"/>
                  </a:cubicBezTo>
                  <a:cubicBezTo>
                    <a:pt x="44842" y="25459"/>
                    <a:pt x="45935" y="23016"/>
                    <a:pt x="45999" y="21634"/>
                  </a:cubicBezTo>
                  <a:cubicBezTo>
                    <a:pt x="46256" y="21602"/>
                    <a:pt x="46514" y="21538"/>
                    <a:pt x="46739" y="21506"/>
                  </a:cubicBezTo>
                  <a:close/>
                  <a:moveTo>
                    <a:pt x="22148" y="1"/>
                  </a:moveTo>
                  <a:cubicBezTo>
                    <a:pt x="21570" y="1"/>
                    <a:pt x="21023" y="226"/>
                    <a:pt x="20605" y="708"/>
                  </a:cubicBezTo>
                  <a:cubicBezTo>
                    <a:pt x="20187" y="1190"/>
                    <a:pt x="20027" y="1897"/>
                    <a:pt x="20027" y="2669"/>
                  </a:cubicBezTo>
                  <a:cubicBezTo>
                    <a:pt x="20027" y="4083"/>
                    <a:pt x="20605" y="5755"/>
                    <a:pt x="21152" y="6655"/>
                  </a:cubicBezTo>
                  <a:cubicBezTo>
                    <a:pt x="21216" y="6751"/>
                    <a:pt x="22148" y="7908"/>
                    <a:pt x="22502" y="8294"/>
                  </a:cubicBezTo>
                  <a:lnTo>
                    <a:pt x="22437" y="8262"/>
                  </a:lnTo>
                  <a:cubicBezTo>
                    <a:pt x="20991" y="7362"/>
                    <a:pt x="19448" y="6655"/>
                    <a:pt x="18001" y="6044"/>
                  </a:cubicBezTo>
                  <a:cubicBezTo>
                    <a:pt x="16523" y="5466"/>
                    <a:pt x="15076" y="5015"/>
                    <a:pt x="13758" y="4662"/>
                  </a:cubicBezTo>
                  <a:cubicBezTo>
                    <a:pt x="12441" y="4276"/>
                    <a:pt x="11187" y="4019"/>
                    <a:pt x="10094" y="3794"/>
                  </a:cubicBezTo>
                  <a:cubicBezTo>
                    <a:pt x="9483" y="3698"/>
                    <a:pt x="8937" y="3601"/>
                    <a:pt x="8422" y="3505"/>
                  </a:cubicBezTo>
                  <a:lnTo>
                    <a:pt x="8455" y="3505"/>
                  </a:lnTo>
                  <a:cubicBezTo>
                    <a:pt x="8455" y="3440"/>
                    <a:pt x="6655" y="2283"/>
                    <a:pt x="6526" y="2219"/>
                  </a:cubicBezTo>
                  <a:cubicBezTo>
                    <a:pt x="5690" y="1801"/>
                    <a:pt x="4340" y="1447"/>
                    <a:pt x="3054" y="1447"/>
                  </a:cubicBezTo>
                  <a:cubicBezTo>
                    <a:pt x="2058" y="1447"/>
                    <a:pt x="1126" y="1672"/>
                    <a:pt x="547" y="2251"/>
                  </a:cubicBezTo>
                  <a:cubicBezTo>
                    <a:pt x="161" y="2637"/>
                    <a:pt x="1" y="3151"/>
                    <a:pt x="1" y="3665"/>
                  </a:cubicBezTo>
                  <a:cubicBezTo>
                    <a:pt x="1" y="4308"/>
                    <a:pt x="290" y="4983"/>
                    <a:pt x="869" y="5433"/>
                  </a:cubicBezTo>
                  <a:cubicBezTo>
                    <a:pt x="1447" y="5916"/>
                    <a:pt x="2251" y="6076"/>
                    <a:pt x="3054" y="6076"/>
                  </a:cubicBezTo>
                  <a:cubicBezTo>
                    <a:pt x="3601" y="6076"/>
                    <a:pt x="4147" y="5980"/>
                    <a:pt x="4629" y="5883"/>
                  </a:cubicBezTo>
                  <a:cubicBezTo>
                    <a:pt x="5819" y="5562"/>
                    <a:pt x="7844" y="3987"/>
                    <a:pt x="8358" y="3569"/>
                  </a:cubicBezTo>
                  <a:cubicBezTo>
                    <a:pt x="8872" y="3665"/>
                    <a:pt x="9451" y="3794"/>
                    <a:pt x="10062" y="3923"/>
                  </a:cubicBezTo>
                  <a:cubicBezTo>
                    <a:pt x="11155" y="4148"/>
                    <a:pt x="12376" y="4437"/>
                    <a:pt x="13694" y="4855"/>
                  </a:cubicBezTo>
                  <a:cubicBezTo>
                    <a:pt x="14048" y="4951"/>
                    <a:pt x="14433" y="5080"/>
                    <a:pt x="14787" y="5208"/>
                  </a:cubicBezTo>
                  <a:cubicBezTo>
                    <a:pt x="14144" y="5112"/>
                    <a:pt x="13244" y="5048"/>
                    <a:pt x="13148" y="5048"/>
                  </a:cubicBezTo>
                  <a:cubicBezTo>
                    <a:pt x="11540" y="5080"/>
                    <a:pt x="8422" y="6076"/>
                    <a:pt x="7876" y="7812"/>
                  </a:cubicBezTo>
                  <a:cubicBezTo>
                    <a:pt x="7812" y="8005"/>
                    <a:pt x="7780" y="8230"/>
                    <a:pt x="7780" y="8423"/>
                  </a:cubicBezTo>
                  <a:cubicBezTo>
                    <a:pt x="7780" y="9419"/>
                    <a:pt x="8583" y="10319"/>
                    <a:pt x="9612" y="10512"/>
                  </a:cubicBezTo>
                  <a:cubicBezTo>
                    <a:pt x="9773" y="10544"/>
                    <a:pt x="9933" y="10544"/>
                    <a:pt x="10094" y="10544"/>
                  </a:cubicBezTo>
                  <a:cubicBezTo>
                    <a:pt x="11219" y="10544"/>
                    <a:pt x="12376" y="9869"/>
                    <a:pt x="13148" y="9162"/>
                  </a:cubicBezTo>
                  <a:cubicBezTo>
                    <a:pt x="14080" y="8326"/>
                    <a:pt x="15173" y="5916"/>
                    <a:pt x="15430" y="5401"/>
                  </a:cubicBezTo>
                  <a:cubicBezTo>
                    <a:pt x="16234" y="5658"/>
                    <a:pt x="17037" y="5980"/>
                    <a:pt x="17873" y="6333"/>
                  </a:cubicBezTo>
                  <a:cubicBezTo>
                    <a:pt x="19319" y="6944"/>
                    <a:pt x="20798" y="7683"/>
                    <a:pt x="22245" y="8616"/>
                  </a:cubicBezTo>
                  <a:cubicBezTo>
                    <a:pt x="22309" y="8680"/>
                    <a:pt x="22373" y="8744"/>
                    <a:pt x="22470" y="8776"/>
                  </a:cubicBezTo>
                  <a:cubicBezTo>
                    <a:pt x="22148" y="8680"/>
                    <a:pt x="20380" y="8326"/>
                    <a:pt x="20252" y="8294"/>
                  </a:cubicBezTo>
                  <a:lnTo>
                    <a:pt x="19769" y="8294"/>
                  </a:lnTo>
                  <a:cubicBezTo>
                    <a:pt x="18066" y="8294"/>
                    <a:pt x="15366" y="8969"/>
                    <a:pt x="14723" y="10480"/>
                  </a:cubicBezTo>
                  <a:cubicBezTo>
                    <a:pt x="14594" y="10769"/>
                    <a:pt x="14530" y="11027"/>
                    <a:pt x="14530" y="11284"/>
                  </a:cubicBezTo>
                  <a:cubicBezTo>
                    <a:pt x="14530" y="12216"/>
                    <a:pt x="15205" y="13052"/>
                    <a:pt x="16137" y="13341"/>
                  </a:cubicBezTo>
                  <a:cubicBezTo>
                    <a:pt x="16394" y="13437"/>
                    <a:pt x="16651" y="13469"/>
                    <a:pt x="16941" y="13469"/>
                  </a:cubicBezTo>
                  <a:cubicBezTo>
                    <a:pt x="17937" y="13469"/>
                    <a:pt x="19030" y="12955"/>
                    <a:pt x="19802" y="12409"/>
                  </a:cubicBezTo>
                  <a:cubicBezTo>
                    <a:pt x="20927" y="11605"/>
                    <a:pt x="22470" y="8937"/>
                    <a:pt x="22534" y="8809"/>
                  </a:cubicBezTo>
                  <a:cubicBezTo>
                    <a:pt x="23852" y="9709"/>
                    <a:pt x="25138" y="10737"/>
                    <a:pt x="26391" y="11862"/>
                  </a:cubicBezTo>
                  <a:cubicBezTo>
                    <a:pt x="27291" y="12666"/>
                    <a:pt x="28191" y="13502"/>
                    <a:pt x="29059" y="14370"/>
                  </a:cubicBezTo>
                  <a:cubicBezTo>
                    <a:pt x="28641" y="14273"/>
                    <a:pt x="27002" y="13920"/>
                    <a:pt x="26873" y="13920"/>
                  </a:cubicBezTo>
                  <a:cubicBezTo>
                    <a:pt x="26713" y="13887"/>
                    <a:pt x="26552" y="13887"/>
                    <a:pt x="26391" y="13887"/>
                  </a:cubicBezTo>
                  <a:cubicBezTo>
                    <a:pt x="24688" y="13887"/>
                    <a:pt x="21987" y="14562"/>
                    <a:pt x="21345" y="16105"/>
                  </a:cubicBezTo>
                  <a:cubicBezTo>
                    <a:pt x="21216" y="16363"/>
                    <a:pt x="21184" y="16620"/>
                    <a:pt x="21184" y="16877"/>
                  </a:cubicBezTo>
                  <a:cubicBezTo>
                    <a:pt x="21184" y="17809"/>
                    <a:pt x="21827" y="18677"/>
                    <a:pt x="22759" y="18966"/>
                  </a:cubicBezTo>
                  <a:cubicBezTo>
                    <a:pt x="23016" y="19030"/>
                    <a:pt x="23305" y="19063"/>
                    <a:pt x="23562" y="19063"/>
                  </a:cubicBezTo>
                  <a:cubicBezTo>
                    <a:pt x="24591" y="19063"/>
                    <a:pt x="25652" y="18580"/>
                    <a:pt x="26423" y="18002"/>
                  </a:cubicBezTo>
                  <a:cubicBezTo>
                    <a:pt x="27548" y="17230"/>
                    <a:pt x="29027" y="14659"/>
                    <a:pt x="29123" y="14434"/>
                  </a:cubicBezTo>
                  <a:cubicBezTo>
                    <a:pt x="29541" y="14852"/>
                    <a:pt x="29927" y="15237"/>
                    <a:pt x="30345" y="15623"/>
                  </a:cubicBezTo>
                  <a:cubicBezTo>
                    <a:pt x="31631" y="16909"/>
                    <a:pt x="32916" y="18227"/>
                    <a:pt x="34267" y="19481"/>
                  </a:cubicBezTo>
                  <a:cubicBezTo>
                    <a:pt x="34717" y="19898"/>
                    <a:pt x="35167" y="20316"/>
                    <a:pt x="35649" y="20734"/>
                  </a:cubicBezTo>
                  <a:cubicBezTo>
                    <a:pt x="35006" y="20573"/>
                    <a:pt x="33881" y="20348"/>
                    <a:pt x="33752" y="20316"/>
                  </a:cubicBezTo>
                  <a:lnTo>
                    <a:pt x="33302" y="20316"/>
                  </a:lnTo>
                  <a:cubicBezTo>
                    <a:pt x="31599" y="20316"/>
                    <a:pt x="28866" y="20991"/>
                    <a:pt x="28223" y="22502"/>
                  </a:cubicBezTo>
                  <a:cubicBezTo>
                    <a:pt x="28127" y="22759"/>
                    <a:pt x="28063" y="23049"/>
                    <a:pt x="28063" y="23306"/>
                  </a:cubicBezTo>
                  <a:cubicBezTo>
                    <a:pt x="28063" y="24238"/>
                    <a:pt x="28706" y="25074"/>
                    <a:pt x="29670" y="25363"/>
                  </a:cubicBezTo>
                  <a:cubicBezTo>
                    <a:pt x="29927" y="25459"/>
                    <a:pt x="30184" y="25492"/>
                    <a:pt x="30441" y="25492"/>
                  </a:cubicBezTo>
                  <a:cubicBezTo>
                    <a:pt x="31470" y="25492"/>
                    <a:pt x="32531" y="24977"/>
                    <a:pt x="33302" y="24431"/>
                  </a:cubicBezTo>
                  <a:cubicBezTo>
                    <a:pt x="34299" y="23724"/>
                    <a:pt x="35584" y="21602"/>
                    <a:pt x="35938" y="20991"/>
                  </a:cubicBezTo>
                  <a:cubicBezTo>
                    <a:pt x="36742" y="21666"/>
                    <a:pt x="37513" y="22341"/>
                    <a:pt x="38317" y="22952"/>
                  </a:cubicBezTo>
                  <a:cubicBezTo>
                    <a:pt x="38670" y="23209"/>
                    <a:pt x="39024" y="23466"/>
                    <a:pt x="39377" y="23691"/>
                  </a:cubicBezTo>
                  <a:cubicBezTo>
                    <a:pt x="39731" y="23949"/>
                    <a:pt x="40085" y="24174"/>
                    <a:pt x="40406" y="24399"/>
                  </a:cubicBezTo>
                  <a:cubicBezTo>
                    <a:pt x="41145" y="24849"/>
                    <a:pt x="41820" y="25267"/>
                    <a:pt x="42528" y="25684"/>
                  </a:cubicBezTo>
                  <a:cubicBezTo>
                    <a:pt x="42849" y="25877"/>
                    <a:pt x="43203" y="26070"/>
                    <a:pt x="43524" y="26263"/>
                  </a:cubicBezTo>
                  <a:cubicBezTo>
                    <a:pt x="42913" y="26038"/>
                    <a:pt x="41949" y="25652"/>
                    <a:pt x="41853" y="25652"/>
                  </a:cubicBezTo>
                  <a:cubicBezTo>
                    <a:pt x="41403" y="25524"/>
                    <a:pt x="40792" y="25459"/>
                    <a:pt x="40149" y="25459"/>
                  </a:cubicBezTo>
                  <a:cubicBezTo>
                    <a:pt x="38574" y="25459"/>
                    <a:pt x="36710" y="25845"/>
                    <a:pt x="36034" y="26970"/>
                  </a:cubicBezTo>
                  <a:cubicBezTo>
                    <a:pt x="35842" y="27292"/>
                    <a:pt x="35745" y="27645"/>
                    <a:pt x="35745" y="28031"/>
                  </a:cubicBezTo>
                  <a:cubicBezTo>
                    <a:pt x="35745" y="28835"/>
                    <a:pt x="36227" y="29606"/>
                    <a:pt x="37031" y="29992"/>
                  </a:cubicBezTo>
                  <a:cubicBezTo>
                    <a:pt x="37417" y="30185"/>
                    <a:pt x="37867" y="30281"/>
                    <a:pt x="38317" y="30281"/>
                  </a:cubicBezTo>
                  <a:cubicBezTo>
                    <a:pt x="39152" y="30281"/>
                    <a:pt x="40085" y="29992"/>
                    <a:pt x="40792" y="29606"/>
                  </a:cubicBezTo>
                  <a:cubicBezTo>
                    <a:pt x="41981" y="29027"/>
                    <a:pt x="43781" y="26809"/>
                    <a:pt x="43974" y="26520"/>
                  </a:cubicBezTo>
                  <a:cubicBezTo>
                    <a:pt x="44810" y="27002"/>
                    <a:pt x="45646" y="27452"/>
                    <a:pt x="46417" y="27870"/>
                  </a:cubicBezTo>
                  <a:cubicBezTo>
                    <a:pt x="48474" y="28963"/>
                    <a:pt x="50274" y="29863"/>
                    <a:pt x="51657" y="30506"/>
                  </a:cubicBezTo>
                  <a:cubicBezTo>
                    <a:pt x="56189" y="34428"/>
                    <a:pt x="62554" y="34846"/>
                    <a:pt x="62554" y="34846"/>
                  </a:cubicBezTo>
                  <a:cubicBezTo>
                    <a:pt x="62554" y="34846"/>
                    <a:pt x="62586" y="34717"/>
                    <a:pt x="62586" y="34492"/>
                  </a:cubicBezTo>
                  <a:cubicBezTo>
                    <a:pt x="62586" y="32917"/>
                    <a:pt x="62329" y="26552"/>
                    <a:pt x="58407" y="22181"/>
                  </a:cubicBezTo>
                  <a:cubicBezTo>
                    <a:pt x="56768" y="20348"/>
                    <a:pt x="54743" y="19127"/>
                    <a:pt x="52782" y="18323"/>
                  </a:cubicBezTo>
                  <a:cubicBezTo>
                    <a:pt x="52910" y="18163"/>
                    <a:pt x="53039" y="18034"/>
                    <a:pt x="53135" y="17905"/>
                  </a:cubicBezTo>
                  <a:cubicBezTo>
                    <a:pt x="53617" y="17134"/>
                    <a:pt x="54067" y="16073"/>
                    <a:pt x="54067" y="15109"/>
                  </a:cubicBezTo>
                  <a:cubicBezTo>
                    <a:pt x="54067" y="14787"/>
                    <a:pt x="54035" y="14498"/>
                    <a:pt x="53939" y="14209"/>
                  </a:cubicBezTo>
                  <a:cubicBezTo>
                    <a:pt x="53714" y="13566"/>
                    <a:pt x="53232" y="13084"/>
                    <a:pt x="52653" y="12827"/>
                  </a:cubicBezTo>
                  <a:lnTo>
                    <a:pt x="51110" y="12827"/>
                  </a:lnTo>
                  <a:cubicBezTo>
                    <a:pt x="51078" y="12859"/>
                    <a:pt x="51046" y="12859"/>
                    <a:pt x="51014" y="12891"/>
                  </a:cubicBezTo>
                  <a:cubicBezTo>
                    <a:pt x="49760" y="13469"/>
                    <a:pt x="49149" y="15462"/>
                    <a:pt x="49021" y="17102"/>
                  </a:cubicBezTo>
                  <a:cubicBezTo>
                    <a:pt x="48539" y="16973"/>
                    <a:pt x="48089" y="16909"/>
                    <a:pt x="47703" y="16845"/>
                  </a:cubicBezTo>
                  <a:cubicBezTo>
                    <a:pt x="47542" y="16459"/>
                    <a:pt x="47381" y="16105"/>
                    <a:pt x="47189" y="15720"/>
                  </a:cubicBezTo>
                  <a:cubicBezTo>
                    <a:pt x="47028" y="15334"/>
                    <a:pt x="46899" y="14948"/>
                    <a:pt x="46739" y="14530"/>
                  </a:cubicBezTo>
                  <a:cubicBezTo>
                    <a:pt x="46514" y="13984"/>
                    <a:pt x="46353" y="13405"/>
                    <a:pt x="46160" y="12827"/>
                  </a:cubicBezTo>
                  <a:lnTo>
                    <a:pt x="45260" y="12827"/>
                  </a:lnTo>
                  <a:cubicBezTo>
                    <a:pt x="45485" y="13534"/>
                    <a:pt x="45678" y="14209"/>
                    <a:pt x="45935" y="14852"/>
                  </a:cubicBezTo>
                  <a:cubicBezTo>
                    <a:pt x="46064" y="15270"/>
                    <a:pt x="46192" y="15687"/>
                    <a:pt x="46385" y="16073"/>
                  </a:cubicBezTo>
                  <a:cubicBezTo>
                    <a:pt x="46449" y="16266"/>
                    <a:pt x="46546" y="16491"/>
                    <a:pt x="46642" y="16684"/>
                  </a:cubicBezTo>
                  <a:cubicBezTo>
                    <a:pt x="46417" y="16652"/>
                    <a:pt x="46289" y="16652"/>
                    <a:pt x="46289" y="16652"/>
                  </a:cubicBezTo>
                  <a:cubicBezTo>
                    <a:pt x="46289" y="16652"/>
                    <a:pt x="46289" y="16780"/>
                    <a:pt x="46289" y="17005"/>
                  </a:cubicBezTo>
                  <a:cubicBezTo>
                    <a:pt x="46289" y="17263"/>
                    <a:pt x="46289" y="17648"/>
                    <a:pt x="46321" y="18130"/>
                  </a:cubicBezTo>
                  <a:cubicBezTo>
                    <a:pt x="45292" y="17391"/>
                    <a:pt x="43910" y="16748"/>
                    <a:pt x="42753" y="16748"/>
                  </a:cubicBezTo>
                  <a:cubicBezTo>
                    <a:pt x="42399" y="16748"/>
                    <a:pt x="42078" y="16813"/>
                    <a:pt x="41788" y="16941"/>
                  </a:cubicBezTo>
                  <a:cubicBezTo>
                    <a:pt x="41017" y="17295"/>
                    <a:pt x="40599" y="18066"/>
                    <a:pt x="40599" y="18838"/>
                  </a:cubicBezTo>
                  <a:cubicBezTo>
                    <a:pt x="40599" y="19256"/>
                    <a:pt x="40728" y="19641"/>
                    <a:pt x="40920" y="20027"/>
                  </a:cubicBezTo>
                  <a:cubicBezTo>
                    <a:pt x="41017" y="20156"/>
                    <a:pt x="41113" y="20284"/>
                    <a:pt x="41210" y="20413"/>
                  </a:cubicBezTo>
                  <a:cubicBezTo>
                    <a:pt x="41403" y="21859"/>
                    <a:pt x="42238" y="23434"/>
                    <a:pt x="42946" y="24238"/>
                  </a:cubicBezTo>
                  <a:cubicBezTo>
                    <a:pt x="43010" y="24334"/>
                    <a:pt x="43910" y="25170"/>
                    <a:pt x="44392" y="25588"/>
                  </a:cubicBezTo>
                  <a:cubicBezTo>
                    <a:pt x="43942" y="25331"/>
                    <a:pt x="43492" y="25106"/>
                    <a:pt x="43010" y="24817"/>
                  </a:cubicBezTo>
                  <a:cubicBezTo>
                    <a:pt x="42335" y="24463"/>
                    <a:pt x="41628" y="24013"/>
                    <a:pt x="40920" y="23627"/>
                  </a:cubicBezTo>
                  <a:cubicBezTo>
                    <a:pt x="40567" y="23402"/>
                    <a:pt x="40213" y="23177"/>
                    <a:pt x="39860" y="22952"/>
                  </a:cubicBezTo>
                  <a:cubicBezTo>
                    <a:pt x="39506" y="22727"/>
                    <a:pt x="39185" y="22470"/>
                    <a:pt x="38831" y="22245"/>
                  </a:cubicBezTo>
                  <a:cubicBezTo>
                    <a:pt x="38317" y="21859"/>
                    <a:pt x="37835" y="21473"/>
                    <a:pt x="37320" y="21056"/>
                  </a:cubicBezTo>
                  <a:cubicBezTo>
                    <a:pt x="37738" y="20413"/>
                    <a:pt x="38960" y="18420"/>
                    <a:pt x="39152" y="17263"/>
                  </a:cubicBezTo>
                  <a:cubicBezTo>
                    <a:pt x="39185" y="16941"/>
                    <a:pt x="39217" y="16588"/>
                    <a:pt x="39217" y="16234"/>
                  </a:cubicBezTo>
                  <a:cubicBezTo>
                    <a:pt x="39217" y="15270"/>
                    <a:pt x="38992" y="14241"/>
                    <a:pt x="38349" y="13566"/>
                  </a:cubicBezTo>
                  <a:cubicBezTo>
                    <a:pt x="37899" y="13084"/>
                    <a:pt x="37288" y="12859"/>
                    <a:pt x="36677" y="12859"/>
                  </a:cubicBezTo>
                  <a:cubicBezTo>
                    <a:pt x="36131" y="12859"/>
                    <a:pt x="35552" y="13084"/>
                    <a:pt x="35134" y="13566"/>
                  </a:cubicBezTo>
                  <a:cubicBezTo>
                    <a:pt x="34717" y="14048"/>
                    <a:pt x="34556" y="14755"/>
                    <a:pt x="34556" y="15527"/>
                  </a:cubicBezTo>
                  <a:cubicBezTo>
                    <a:pt x="34556" y="16941"/>
                    <a:pt x="35134" y="18613"/>
                    <a:pt x="35681" y="19513"/>
                  </a:cubicBezTo>
                  <a:cubicBezTo>
                    <a:pt x="35713" y="19545"/>
                    <a:pt x="35938" y="19834"/>
                    <a:pt x="36195" y="20123"/>
                  </a:cubicBezTo>
                  <a:cubicBezTo>
                    <a:pt x="35713" y="19738"/>
                    <a:pt x="35231" y="19320"/>
                    <a:pt x="34781" y="18902"/>
                  </a:cubicBezTo>
                  <a:cubicBezTo>
                    <a:pt x="33431" y="17713"/>
                    <a:pt x="32113" y="16427"/>
                    <a:pt x="30795" y="15173"/>
                  </a:cubicBezTo>
                  <a:cubicBezTo>
                    <a:pt x="30506" y="14916"/>
                    <a:pt x="30216" y="14659"/>
                    <a:pt x="29959" y="14370"/>
                  </a:cubicBezTo>
                  <a:cubicBezTo>
                    <a:pt x="30313" y="13823"/>
                    <a:pt x="31631" y="11669"/>
                    <a:pt x="31824" y="10448"/>
                  </a:cubicBezTo>
                  <a:cubicBezTo>
                    <a:pt x="31888" y="10159"/>
                    <a:pt x="31888" y="9805"/>
                    <a:pt x="31888" y="9451"/>
                  </a:cubicBezTo>
                  <a:cubicBezTo>
                    <a:pt x="31920" y="8487"/>
                    <a:pt x="31663" y="7458"/>
                    <a:pt x="31020" y="6751"/>
                  </a:cubicBezTo>
                  <a:cubicBezTo>
                    <a:pt x="30570" y="6301"/>
                    <a:pt x="29959" y="6076"/>
                    <a:pt x="29381" y="6076"/>
                  </a:cubicBezTo>
                  <a:cubicBezTo>
                    <a:pt x="28802" y="6076"/>
                    <a:pt x="28223" y="6301"/>
                    <a:pt x="27806" y="6783"/>
                  </a:cubicBezTo>
                  <a:cubicBezTo>
                    <a:pt x="27420" y="7266"/>
                    <a:pt x="27259" y="7973"/>
                    <a:pt x="27259" y="8744"/>
                  </a:cubicBezTo>
                  <a:cubicBezTo>
                    <a:pt x="27259" y="10159"/>
                    <a:pt x="27806" y="11830"/>
                    <a:pt x="28384" y="12698"/>
                  </a:cubicBezTo>
                  <a:cubicBezTo>
                    <a:pt x="28416" y="12762"/>
                    <a:pt x="28673" y="13084"/>
                    <a:pt x="28963" y="13437"/>
                  </a:cubicBezTo>
                  <a:cubicBezTo>
                    <a:pt x="28223" y="12762"/>
                    <a:pt x="27484" y="12087"/>
                    <a:pt x="26713" y="11477"/>
                  </a:cubicBezTo>
                  <a:cubicBezTo>
                    <a:pt x="25395" y="10351"/>
                    <a:pt x="24045" y="9323"/>
                    <a:pt x="22662" y="8423"/>
                  </a:cubicBezTo>
                  <a:cubicBezTo>
                    <a:pt x="22791" y="8230"/>
                    <a:pt x="24398" y="5755"/>
                    <a:pt x="24623" y="4373"/>
                  </a:cubicBezTo>
                  <a:cubicBezTo>
                    <a:pt x="24655" y="4083"/>
                    <a:pt x="24688" y="3730"/>
                    <a:pt x="24688" y="3408"/>
                  </a:cubicBezTo>
                  <a:cubicBezTo>
                    <a:pt x="24688" y="2412"/>
                    <a:pt x="24463" y="1383"/>
                    <a:pt x="23787" y="708"/>
                  </a:cubicBezTo>
                  <a:cubicBezTo>
                    <a:pt x="23337" y="226"/>
                    <a:pt x="22759" y="1"/>
                    <a:pt x="22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2"/>
            <p:cNvSpPr/>
            <p:nvPr/>
          </p:nvSpPr>
          <p:spPr>
            <a:xfrm>
              <a:off x="2159350" y="3969275"/>
              <a:ext cx="152725" cy="66725"/>
            </a:xfrm>
            <a:custGeom>
              <a:avLst/>
              <a:gdLst/>
              <a:ahLst/>
              <a:cxnLst/>
              <a:rect l="l" t="t" r="r" b="b"/>
              <a:pathLst>
                <a:path w="6109" h="2669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515"/>
                    <a:pt x="194" y="1030"/>
                    <a:pt x="547" y="1415"/>
                  </a:cubicBezTo>
                  <a:cubicBezTo>
                    <a:pt x="1287" y="2347"/>
                    <a:pt x="2701" y="2669"/>
                    <a:pt x="3890" y="2669"/>
                  </a:cubicBezTo>
                  <a:lnTo>
                    <a:pt x="4115" y="2669"/>
                  </a:lnTo>
                  <a:cubicBezTo>
                    <a:pt x="4662" y="2637"/>
                    <a:pt x="5401" y="2412"/>
                    <a:pt x="6108" y="2155"/>
                  </a:cubicBezTo>
                  <a:lnTo>
                    <a:pt x="4276" y="2155"/>
                  </a:lnTo>
                  <a:cubicBezTo>
                    <a:pt x="2508" y="2155"/>
                    <a:pt x="965" y="13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2"/>
            <p:cNvSpPr/>
            <p:nvPr/>
          </p:nvSpPr>
          <p:spPr>
            <a:xfrm>
              <a:off x="2104725" y="3692850"/>
              <a:ext cx="29750" cy="98050"/>
            </a:xfrm>
            <a:custGeom>
              <a:avLst/>
              <a:gdLst/>
              <a:ahLst/>
              <a:cxnLst/>
              <a:rect l="l" t="t" r="r" b="b"/>
              <a:pathLst>
                <a:path w="1190" h="3922" extrusionOk="0">
                  <a:moveTo>
                    <a:pt x="1189" y="0"/>
                  </a:moveTo>
                  <a:cubicBezTo>
                    <a:pt x="1093" y="32"/>
                    <a:pt x="997" y="97"/>
                    <a:pt x="900" y="161"/>
                  </a:cubicBezTo>
                  <a:cubicBezTo>
                    <a:pt x="289" y="547"/>
                    <a:pt x="0" y="1222"/>
                    <a:pt x="0" y="1865"/>
                  </a:cubicBezTo>
                  <a:cubicBezTo>
                    <a:pt x="0" y="2379"/>
                    <a:pt x="161" y="2893"/>
                    <a:pt x="514" y="3343"/>
                  </a:cubicBezTo>
                  <a:cubicBezTo>
                    <a:pt x="707" y="3568"/>
                    <a:pt x="932" y="3761"/>
                    <a:pt x="1189" y="3922"/>
                  </a:cubicBezTo>
                  <a:lnTo>
                    <a:pt x="1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2"/>
            <p:cNvSpPr/>
            <p:nvPr/>
          </p:nvSpPr>
          <p:spPr>
            <a:xfrm>
              <a:off x="2091050" y="3538550"/>
              <a:ext cx="43425" cy="60300"/>
            </a:xfrm>
            <a:custGeom>
              <a:avLst/>
              <a:gdLst/>
              <a:ahLst/>
              <a:cxnLst/>
              <a:rect l="l" t="t" r="r" b="b"/>
              <a:pathLst>
                <a:path w="1737" h="2412" extrusionOk="0">
                  <a:moveTo>
                    <a:pt x="1736" y="0"/>
                  </a:moveTo>
                  <a:cubicBezTo>
                    <a:pt x="1094" y="772"/>
                    <a:pt x="483" y="1479"/>
                    <a:pt x="1" y="2090"/>
                  </a:cubicBezTo>
                  <a:cubicBezTo>
                    <a:pt x="547" y="2283"/>
                    <a:pt x="1158" y="2379"/>
                    <a:pt x="1736" y="2411"/>
                  </a:cubicBezTo>
                  <a:lnTo>
                    <a:pt x="1736" y="1576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2"/>
            <p:cNvSpPr/>
            <p:nvPr/>
          </p:nvSpPr>
          <p:spPr>
            <a:xfrm>
              <a:off x="1844350" y="3120675"/>
              <a:ext cx="110925" cy="121375"/>
            </a:xfrm>
            <a:custGeom>
              <a:avLst/>
              <a:gdLst/>
              <a:ahLst/>
              <a:cxnLst/>
              <a:rect l="l" t="t" r="r" b="b"/>
              <a:pathLst>
                <a:path w="4437" h="4855" extrusionOk="0">
                  <a:moveTo>
                    <a:pt x="2058" y="0"/>
                  </a:moveTo>
                  <a:cubicBezTo>
                    <a:pt x="1897" y="0"/>
                    <a:pt x="1768" y="0"/>
                    <a:pt x="1640" y="32"/>
                  </a:cubicBezTo>
                  <a:cubicBezTo>
                    <a:pt x="611" y="257"/>
                    <a:pt x="0" y="1158"/>
                    <a:pt x="0" y="2122"/>
                  </a:cubicBezTo>
                  <a:cubicBezTo>
                    <a:pt x="0" y="2379"/>
                    <a:pt x="32" y="2604"/>
                    <a:pt x="129" y="2861"/>
                  </a:cubicBezTo>
                  <a:cubicBezTo>
                    <a:pt x="418" y="3729"/>
                    <a:pt x="1158" y="4372"/>
                    <a:pt x="1993" y="4854"/>
                  </a:cubicBezTo>
                  <a:cubicBezTo>
                    <a:pt x="2958" y="3311"/>
                    <a:pt x="3826" y="1961"/>
                    <a:pt x="4436" y="965"/>
                  </a:cubicBezTo>
                  <a:cubicBezTo>
                    <a:pt x="3665" y="386"/>
                    <a:pt x="2829" y="0"/>
                    <a:pt x="2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2"/>
            <p:cNvSpPr/>
            <p:nvPr/>
          </p:nvSpPr>
          <p:spPr>
            <a:xfrm>
              <a:off x="2971000" y="4123575"/>
              <a:ext cx="423525" cy="440400"/>
            </a:xfrm>
            <a:custGeom>
              <a:avLst/>
              <a:gdLst/>
              <a:ahLst/>
              <a:cxnLst/>
              <a:rect l="l" t="t" r="r" b="b"/>
              <a:pathLst>
                <a:path w="16941" h="17616" extrusionOk="0">
                  <a:moveTo>
                    <a:pt x="16941" y="1"/>
                  </a:moveTo>
                  <a:cubicBezTo>
                    <a:pt x="16941" y="1"/>
                    <a:pt x="9290" y="226"/>
                    <a:pt x="4630" y="5112"/>
                  </a:cubicBezTo>
                  <a:cubicBezTo>
                    <a:pt x="65" y="9837"/>
                    <a:pt x="1" y="17230"/>
                    <a:pt x="1" y="17584"/>
                  </a:cubicBezTo>
                  <a:lnTo>
                    <a:pt x="1" y="17616"/>
                  </a:lnTo>
                  <a:cubicBezTo>
                    <a:pt x="1" y="17616"/>
                    <a:pt x="7651" y="17359"/>
                    <a:pt x="12312" y="12505"/>
                  </a:cubicBezTo>
                  <a:cubicBezTo>
                    <a:pt x="16877" y="7780"/>
                    <a:pt x="16941" y="354"/>
                    <a:pt x="16941" y="33"/>
                  </a:cubicBezTo>
                  <a:lnTo>
                    <a:pt x="16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2"/>
            <p:cNvSpPr/>
            <p:nvPr/>
          </p:nvSpPr>
          <p:spPr>
            <a:xfrm>
              <a:off x="2693750" y="3458200"/>
              <a:ext cx="388975" cy="1053550"/>
            </a:xfrm>
            <a:custGeom>
              <a:avLst/>
              <a:gdLst/>
              <a:ahLst/>
              <a:cxnLst/>
              <a:rect l="l" t="t" r="r" b="b"/>
              <a:pathLst>
                <a:path w="15559" h="42142" extrusionOk="0">
                  <a:moveTo>
                    <a:pt x="7458" y="0"/>
                  </a:moveTo>
                  <a:lnTo>
                    <a:pt x="7523" y="14465"/>
                  </a:lnTo>
                  <a:lnTo>
                    <a:pt x="2733" y="10318"/>
                  </a:lnTo>
                  <a:lnTo>
                    <a:pt x="2412" y="10672"/>
                  </a:lnTo>
                  <a:lnTo>
                    <a:pt x="7523" y="15108"/>
                  </a:lnTo>
                  <a:lnTo>
                    <a:pt x="7555" y="25426"/>
                  </a:lnTo>
                  <a:lnTo>
                    <a:pt x="322" y="19030"/>
                  </a:lnTo>
                  <a:lnTo>
                    <a:pt x="1" y="19383"/>
                  </a:lnTo>
                  <a:lnTo>
                    <a:pt x="7555" y="26069"/>
                  </a:lnTo>
                  <a:lnTo>
                    <a:pt x="7587" y="35455"/>
                  </a:lnTo>
                  <a:lnTo>
                    <a:pt x="2155" y="31212"/>
                  </a:lnTo>
                  <a:lnTo>
                    <a:pt x="1865" y="31566"/>
                  </a:lnTo>
                  <a:lnTo>
                    <a:pt x="7619" y="36098"/>
                  </a:lnTo>
                  <a:lnTo>
                    <a:pt x="7619" y="42141"/>
                  </a:lnTo>
                  <a:lnTo>
                    <a:pt x="8101" y="42141"/>
                  </a:lnTo>
                  <a:lnTo>
                    <a:pt x="8069" y="31534"/>
                  </a:lnTo>
                  <a:lnTo>
                    <a:pt x="15559" y="24783"/>
                  </a:lnTo>
                  <a:lnTo>
                    <a:pt x="15237" y="24430"/>
                  </a:lnTo>
                  <a:lnTo>
                    <a:pt x="8069" y="30891"/>
                  </a:lnTo>
                  <a:lnTo>
                    <a:pt x="8037" y="22051"/>
                  </a:lnTo>
                  <a:lnTo>
                    <a:pt x="8069" y="22083"/>
                  </a:lnTo>
                  <a:lnTo>
                    <a:pt x="14402" y="12794"/>
                  </a:lnTo>
                  <a:lnTo>
                    <a:pt x="14016" y="12536"/>
                  </a:lnTo>
                  <a:lnTo>
                    <a:pt x="8037" y="21280"/>
                  </a:lnTo>
                  <a:lnTo>
                    <a:pt x="7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2"/>
            <p:cNvSpPr/>
            <p:nvPr/>
          </p:nvSpPr>
          <p:spPr>
            <a:xfrm>
              <a:off x="2391600" y="4114750"/>
              <a:ext cx="416300" cy="462900"/>
            </a:xfrm>
            <a:custGeom>
              <a:avLst/>
              <a:gdLst/>
              <a:ahLst/>
              <a:cxnLst/>
              <a:rect l="l" t="t" r="r" b="b"/>
              <a:pathLst>
                <a:path w="16652" h="18516" extrusionOk="0">
                  <a:moveTo>
                    <a:pt x="354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29"/>
                  </a:lnTo>
                  <a:lnTo>
                    <a:pt x="1994" y="6911"/>
                  </a:lnTo>
                  <a:lnTo>
                    <a:pt x="5851" y="6879"/>
                  </a:lnTo>
                  <a:lnTo>
                    <a:pt x="9676" y="11122"/>
                  </a:lnTo>
                  <a:lnTo>
                    <a:pt x="4308" y="11122"/>
                  </a:lnTo>
                  <a:lnTo>
                    <a:pt x="4308" y="11604"/>
                  </a:lnTo>
                  <a:lnTo>
                    <a:pt x="10094" y="11604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83" y="15944"/>
                  </a:lnTo>
                  <a:lnTo>
                    <a:pt x="16298" y="18515"/>
                  </a:lnTo>
                  <a:lnTo>
                    <a:pt x="16651" y="18194"/>
                  </a:lnTo>
                  <a:lnTo>
                    <a:pt x="12569" y="13661"/>
                  </a:lnTo>
                  <a:lnTo>
                    <a:pt x="13244" y="7875"/>
                  </a:lnTo>
                  <a:lnTo>
                    <a:pt x="12762" y="7843"/>
                  </a:lnTo>
                  <a:lnTo>
                    <a:pt x="12151" y="13179"/>
                  </a:lnTo>
                  <a:lnTo>
                    <a:pt x="8937" y="9579"/>
                  </a:lnTo>
                  <a:lnTo>
                    <a:pt x="8133" y="3118"/>
                  </a:lnTo>
                  <a:lnTo>
                    <a:pt x="7651" y="3150"/>
                  </a:lnTo>
                  <a:lnTo>
                    <a:pt x="8390" y="893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2"/>
            <p:cNvSpPr/>
            <p:nvPr/>
          </p:nvSpPr>
          <p:spPr>
            <a:xfrm>
              <a:off x="2967000" y="4119550"/>
              <a:ext cx="431550" cy="448450"/>
            </a:xfrm>
            <a:custGeom>
              <a:avLst/>
              <a:gdLst/>
              <a:ahLst/>
              <a:cxnLst/>
              <a:rect l="l" t="t" r="r" b="b"/>
              <a:pathLst>
                <a:path w="17262" h="17938" extrusionOk="0">
                  <a:moveTo>
                    <a:pt x="16940" y="1"/>
                  </a:moveTo>
                  <a:lnTo>
                    <a:pt x="11283" y="5883"/>
                  </a:lnTo>
                  <a:lnTo>
                    <a:pt x="10961" y="2444"/>
                  </a:lnTo>
                  <a:lnTo>
                    <a:pt x="10479" y="2476"/>
                  </a:lnTo>
                  <a:lnTo>
                    <a:pt x="10833" y="6333"/>
                  </a:lnTo>
                  <a:lnTo>
                    <a:pt x="6879" y="10448"/>
                  </a:lnTo>
                  <a:lnTo>
                    <a:pt x="6461" y="5080"/>
                  </a:lnTo>
                  <a:lnTo>
                    <a:pt x="5979" y="5112"/>
                  </a:lnTo>
                  <a:lnTo>
                    <a:pt x="6429" y="10930"/>
                  </a:lnTo>
                  <a:lnTo>
                    <a:pt x="2797" y="14659"/>
                  </a:lnTo>
                  <a:lnTo>
                    <a:pt x="2314" y="10898"/>
                  </a:lnTo>
                  <a:lnTo>
                    <a:pt x="1832" y="10962"/>
                  </a:lnTo>
                  <a:lnTo>
                    <a:pt x="2379" y="15109"/>
                  </a:lnTo>
                  <a:lnTo>
                    <a:pt x="0" y="17584"/>
                  </a:lnTo>
                  <a:lnTo>
                    <a:pt x="321" y="17938"/>
                  </a:lnTo>
                  <a:lnTo>
                    <a:pt x="4565" y="13534"/>
                  </a:lnTo>
                  <a:lnTo>
                    <a:pt x="10351" y="13759"/>
                  </a:lnTo>
                  <a:lnTo>
                    <a:pt x="10383" y="13277"/>
                  </a:lnTo>
                  <a:lnTo>
                    <a:pt x="5015" y="13084"/>
                  </a:lnTo>
                  <a:lnTo>
                    <a:pt x="8358" y="9580"/>
                  </a:lnTo>
                  <a:lnTo>
                    <a:pt x="8358" y="9612"/>
                  </a:lnTo>
                  <a:lnTo>
                    <a:pt x="14754" y="8294"/>
                  </a:lnTo>
                  <a:lnTo>
                    <a:pt x="14658" y="7844"/>
                  </a:lnTo>
                  <a:lnTo>
                    <a:pt x="8936" y="9001"/>
                  </a:lnTo>
                  <a:lnTo>
                    <a:pt x="17262" y="322"/>
                  </a:lnTo>
                  <a:lnTo>
                    <a:pt x="169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2"/>
            <p:cNvSpPr/>
            <p:nvPr/>
          </p:nvSpPr>
          <p:spPr>
            <a:xfrm>
              <a:off x="3413000" y="3916250"/>
              <a:ext cx="1215075" cy="654150"/>
            </a:xfrm>
            <a:custGeom>
              <a:avLst/>
              <a:gdLst/>
              <a:ahLst/>
              <a:cxnLst/>
              <a:rect l="l" t="t" r="r" b="b"/>
              <a:pathLst>
                <a:path w="48603" h="26166" extrusionOk="0">
                  <a:moveTo>
                    <a:pt x="5593" y="0"/>
                  </a:moveTo>
                  <a:lnTo>
                    <a:pt x="5593" y="12697"/>
                  </a:lnTo>
                  <a:cubicBezTo>
                    <a:pt x="5593" y="16812"/>
                    <a:pt x="4211" y="20862"/>
                    <a:pt x="1640" y="24109"/>
                  </a:cubicBezTo>
                  <a:lnTo>
                    <a:pt x="0" y="26166"/>
                  </a:lnTo>
                  <a:lnTo>
                    <a:pt x="48602" y="26166"/>
                  </a:lnTo>
                  <a:lnTo>
                    <a:pt x="46963" y="24109"/>
                  </a:lnTo>
                  <a:cubicBezTo>
                    <a:pt x="44392" y="20862"/>
                    <a:pt x="42977" y="16812"/>
                    <a:pt x="42977" y="12697"/>
                  </a:cubicBezTo>
                  <a:lnTo>
                    <a:pt x="42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2"/>
            <p:cNvSpPr/>
            <p:nvPr/>
          </p:nvSpPr>
          <p:spPr>
            <a:xfrm>
              <a:off x="3404950" y="3908200"/>
              <a:ext cx="1231150" cy="669450"/>
            </a:xfrm>
            <a:custGeom>
              <a:avLst/>
              <a:gdLst/>
              <a:ahLst/>
              <a:cxnLst/>
              <a:rect l="l" t="t" r="r" b="b"/>
              <a:pathLst>
                <a:path w="49246" h="26778" extrusionOk="0">
                  <a:moveTo>
                    <a:pt x="43010" y="612"/>
                  </a:moveTo>
                  <a:lnTo>
                    <a:pt x="43010" y="13019"/>
                  </a:lnTo>
                  <a:cubicBezTo>
                    <a:pt x="43010" y="17230"/>
                    <a:pt x="44456" y="21313"/>
                    <a:pt x="47060" y="24591"/>
                  </a:cubicBezTo>
                  <a:lnTo>
                    <a:pt x="48314" y="26199"/>
                  </a:lnTo>
                  <a:lnTo>
                    <a:pt x="901" y="26199"/>
                  </a:lnTo>
                  <a:lnTo>
                    <a:pt x="2187" y="24591"/>
                  </a:lnTo>
                  <a:cubicBezTo>
                    <a:pt x="4790" y="21313"/>
                    <a:pt x="6205" y="17230"/>
                    <a:pt x="6205" y="13019"/>
                  </a:cubicBezTo>
                  <a:lnTo>
                    <a:pt x="6205" y="612"/>
                  </a:lnTo>
                  <a:close/>
                  <a:moveTo>
                    <a:pt x="5915" y="1"/>
                  </a:moveTo>
                  <a:cubicBezTo>
                    <a:pt x="5851" y="1"/>
                    <a:pt x="5755" y="33"/>
                    <a:pt x="5722" y="97"/>
                  </a:cubicBezTo>
                  <a:cubicBezTo>
                    <a:pt x="5658" y="162"/>
                    <a:pt x="5626" y="226"/>
                    <a:pt x="5626" y="322"/>
                  </a:cubicBezTo>
                  <a:lnTo>
                    <a:pt x="5626" y="13019"/>
                  </a:lnTo>
                  <a:cubicBezTo>
                    <a:pt x="5626" y="17070"/>
                    <a:pt x="4244" y="21056"/>
                    <a:pt x="1704" y="24238"/>
                  </a:cubicBezTo>
                  <a:lnTo>
                    <a:pt x="65" y="26295"/>
                  </a:lnTo>
                  <a:cubicBezTo>
                    <a:pt x="1" y="26392"/>
                    <a:pt x="1" y="26520"/>
                    <a:pt x="33" y="26617"/>
                  </a:cubicBezTo>
                  <a:cubicBezTo>
                    <a:pt x="97" y="26713"/>
                    <a:pt x="194" y="26777"/>
                    <a:pt x="322" y="26777"/>
                  </a:cubicBezTo>
                  <a:lnTo>
                    <a:pt x="48924" y="26777"/>
                  </a:lnTo>
                  <a:cubicBezTo>
                    <a:pt x="49021" y="26777"/>
                    <a:pt x="49149" y="26713"/>
                    <a:pt x="49182" y="26617"/>
                  </a:cubicBezTo>
                  <a:cubicBezTo>
                    <a:pt x="49246" y="26520"/>
                    <a:pt x="49214" y="26392"/>
                    <a:pt x="49149" y="26295"/>
                  </a:cubicBezTo>
                  <a:lnTo>
                    <a:pt x="47510" y="24238"/>
                  </a:lnTo>
                  <a:cubicBezTo>
                    <a:pt x="44971" y="21056"/>
                    <a:pt x="43621" y="17070"/>
                    <a:pt x="43621" y="13019"/>
                  </a:cubicBezTo>
                  <a:lnTo>
                    <a:pt x="43621" y="322"/>
                  </a:lnTo>
                  <a:cubicBezTo>
                    <a:pt x="43621" y="226"/>
                    <a:pt x="43589" y="162"/>
                    <a:pt x="43524" y="97"/>
                  </a:cubicBezTo>
                  <a:cubicBezTo>
                    <a:pt x="43460" y="33"/>
                    <a:pt x="43396" y="1"/>
                    <a:pt x="4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2"/>
            <p:cNvSpPr/>
            <p:nvPr/>
          </p:nvSpPr>
          <p:spPr>
            <a:xfrm>
              <a:off x="3503800" y="4023125"/>
              <a:ext cx="1032675" cy="432375"/>
            </a:xfrm>
            <a:custGeom>
              <a:avLst/>
              <a:gdLst/>
              <a:ahLst/>
              <a:cxnLst/>
              <a:rect l="l" t="t" r="r" b="b"/>
              <a:pathLst>
                <a:path w="41307" h="17295" extrusionOk="0">
                  <a:moveTo>
                    <a:pt x="2251" y="1"/>
                  </a:moveTo>
                  <a:lnTo>
                    <a:pt x="2251" y="8422"/>
                  </a:lnTo>
                  <a:cubicBezTo>
                    <a:pt x="2251" y="11540"/>
                    <a:pt x="1479" y="14594"/>
                    <a:pt x="0" y="17294"/>
                  </a:cubicBezTo>
                  <a:lnTo>
                    <a:pt x="41306" y="17294"/>
                  </a:lnTo>
                  <a:cubicBezTo>
                    <a:pt x="39860" y="14594"/>
                    <a:pt x="39056" y="11540"/>
                    <a:pt x="39056" y="8422"/>
                  </a:cubicBezTo>
                  <a:lnTo>
                    <a:pt x="390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2"/>
            <p:cNvSpPr/>
            <p:nvPr/>
          </p:nvSpPr>
          <p:spPr>
            <a:xfrm>
              <a:off x="3495775" y="4023125"/>
              <a:ext cx="1049525" cy="432375"/>
            </a:xfrm>
            <a:custGeom>
              <a:avLst/>
              <a:gdLst/>
              <a:ahLst/>
              <a:cxnLst/>
              <a:rect l="l" t="t" r="r" b="b"/>
              <a:pathLst>
                <a:path w="41981" h="17295" extrusionOk="0">
                  <a:moveTo>
                    <a:pt x="2282" y="1"/>
                  </a:moveTo>
                  <a:lnTo>
                    <a:pt x="2282" y="6140"/>
                  </a:lnTo>
                  <a:lnTo>
                    <a:pt x="2282" y="8422"/>
                  </a:lnTo>
                  <a:cubicBezTo>
                    <a:pt x="2282" y="11540"/>
                    <a:pt x="1479" y="14594"/>
                    <a:pt x="0" y="17294"/>
                  </a:cubicBezTo>
                  <a:lnTo>
                    <a:pt x="321" y="17294"/>
                  </a:lnTo>
                  <a:cubicBezTo>
                    <a:pt x="1800" y="14594"/>
                    <a:pt x="2572" y="11540"/>
                    <a:pt x="2572" y="8422"/>
                  </a:cubicBezTo>
                  <a:lnTo>
                    <a:pt x="2572" y="1"/>
                  </a:lnTo>
                  <a:close/>
                  <a:moveTo>
                    <a:pt x="39377" y="1"/>
                  </a:moveTo>
                  <a:lnTo>
                    <a:pt x="39377" y="8422"/>
                  </a:lnTo>
                  <a:cubicBezTo>
                    <a:pt x="39377" y="11540"/>
                    <a:pt x="40181" y="14594"/>
                    <a:pt x="41627" y="17294"/>
                  </a:cubicBezTo>
                  <a:lnTo>
                    <a:pt x="41981" y="17294"/>
                  </a:lnTo>
                  <a:cubicBezTo>
                    <a:pt x="40470" y="14594"/>
                    <a:pt x="39666" y="11540"/>
                    <a:pt x="39666" y="8422"/>
                  </a:cubicBezTo>
                  <a:lnTo>
                    <a:pt x="39666" y="6140"/>
                  </a:lnTo>
                  <a:lnTo>
                    <a:pt x="39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2"/>
            <p:cNvSpPr/>
            <p:nvPr/>
          </p:nvSpPr>
          <p:spPr>
            <a:xfrm>
              <a:off x="3552825" y="3963650"/>
              <a:ext cx="934625" cy="134250"/>
            </a:xfrm>
            <a:custGeom>
              <a:avLst/>
              <a:gdLst/>
              <a:ahLst/>
              <a:cxnLst/>
              <a:rect l="l" t="t" r="r" b="b"/>
              <a:pathLst>
                <a:path w="37385" h="5370" extrusionOk="0">
                  <a:moveTo>
                    <a:pt x="0" y="1"/>
                  </a:moveTo>
                  <a:lnTo>
                    <a:pt x="0" y="5369"/>
                  </a:lnTo>
                  <a:lnTo>
                    <a:pt x="37384" y="5369"/>
                  </a:lnTo>
                  <a:lnTo>
                    <a:pt x="37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2"/>
            <p:cNvSpPr/>
            <p:nvPr/>
          </p:nvSpPr>
          <p:spPr>
            <a:xfrm>
              <a:off x="3545600" y="3956425"/>
              <a:ext cx="949875" cy="148700"/>
            </a:xfrm>
            <a:custGeom>
              <a:avLst/>
              <a:gdLst/>
              <a:ahLst/>
              <a:cxnLst/>
              <a:rect l="l" t="t" r="r" b="b"/>
              <a:pathLst>
                <a:path w="37995" h="5948" extrusionOk="0">
                  <a:moveTo>
                    <a:pt x="37384" y="579"/>
                  </a:moveTo>
                  <a:lnTo>
                    <a:pt x="37384" y="5369"/>
                  </a:lnTo>
                  <a:lnTo>
                    <a:pt x="579" y="5369"/>
                  </a:lnTo>
                  <a:lnTo>
                    <a:pt x="579" y="579"/>
                  </a:lnTo>
                  <a:close/>
                  <a:moveTo>
                    <a:pt x="289" y="1"/>
                  </a:moveTo>
                  <a:cubicBezTo>
                    <a:pt x="225" y="1"/>
                    <a:pt x="129" y="33"/>
                    <a:pt x="96" y="97"/>
                  </a:cubicBezTo>
                  <a:cubicBezTo>
                    <a:pt x="32" y="129"/>
                    <a:pt x="0" y="226"/>
                    <a:pt x="0" y="290"/>
                  </a:cubicBezTo>
                  <a:lnTo>
                    <a:pt x="0" y="5658"/>
                  </a:lnTo>
                  <a:cubicBezTo>
                    <a:pt x="0" y="5722"/>
                    <a:pt x="32" y="5819"/>
                    <a:pt x="96" y="5851"/>
                  </a:cubicBezTo>
                  <a:cubicBezTo>
                    <a:pt x="129" y="5915"/>
                    <a:pt x="225" y="5947"/>
                    <a:pt x="289" y="5947"/>
                  </a:cubicBezTo>
                  <a:lnTo>
                    <a:pt x="37673" y="5947"/>
                  </a:lnTo>
                  <a:cubicBezTo>
                    <a:pt x="37770" y="5947"/>
                    <a:pt x="37834" y="5915"/>
                    <a:pt x="37898" y="5851"/>
                  </a:cubicBezTo>
                  <a:cubicBezTo>
                    <a:pt x="37963" y="5819"/>
                    <a:pt x="37995" y="5722"/>
                    <a:pt x="37995" y="5658"/>
                  </a:cubicBezTo>
                  <a:lnTo>
                    <a:pt x="37995" y="290"/>
                  </a:lnTo>
                  <a:cubicBezTo>
                    <a:pt x="37995" y="226"/>
                    <a:pt x="37963" y="129"/>
                    <a:pt x="37898" y="97"/>
                  </a:cubicBezTo>
                  <a:cubicBezTo>
                    <a:pt x="37834" y="33"/>
                    <a:pt x="37770" y="1"/>
                    <a:pt x="37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2"/>
            <p:cNvSpPr/>
            <p:nvPr/>
          </p:nvSpPr>
          <p:spPr>
            <a:xfrm>
              <a:off x="2141675" y="3577925"/>
              <a:ext cx="3757700" cy="438000"/>
            </a:xfrm>
            <a:custGeom>
              <a:avLst/>
              <a:gdLst/>
              <a:ahLst/>
              <a:cxnLst/>
              <a:rect l="l" t="t" r="r" b="b"/>
              <a:pathLst>
                <a:path w="150308" h="17520" extrusionOk="0">
                  <a:moveTo>
                    <a:pt x="1" y="1"/>
                  </a:moveTo>
                  <a:lnTo>
                    <a:pt x="1" y="12537"/>
                  </a:lnTo>
                  <a:cubicBezTo>
                    <a:pt x="1" y="15301"/>
                    <a:pt x="2219" y="17519"/>
                    <a:pt x="4983" y="17519"/>
                  </a:cubicBezTo>
                  <a:lnTo>
                    <a:pt x="145326" y="17519"/>
                  </a:lnTo>
                  <a:cubicBezTo>
                    <a:pt x="148058" y="17519"/>
                    <a:pt x="150308" y="15301"/>
                    <a:pt x="150308" y="12537"/>
                  </a:cubicBezTo>
                  <a:lnTo>
                    <a:pt x="150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2"/>
            <p:cNvSpPr/>
            <p:nvPr/>
          </p:nvSpPr>
          <p:spPr>
            <a:xfrm>
              <a:off x="2134450" y="3570700"/>
              <a:ext cx="3772175" cy="452450"/>
            </a:xfrm>
            <a:custGeom>
              <a:avLst/>
              <a:gdLst/>
              <a:ahLst/>
              <a:cxnLst/>
              <a:rect l="l" t="t" r="r" b="b"/>
              <a:pathLst>
                <a:path w="150887" h="18098" extrusionOk="0">
                  <a:moveTo>
                    <a:pt x="150308" y="579"/>
                  </a:moveTo>
                  <a:lnTo>
                    <a:pt x="150308" y="12826"/>
                  </a:lnTo>
                  <a:cubicBezTo>
                    <a:pt x="150308" y="14144"/>
                    <a:pt x="149761" y="15301"/>
                    <a:pt x="148925" y="16137"/>
                  </a:cubicBezTo>
                  <a:cubicBezTo>
                    <a:pt x="148057" y="17005"/>
                    <a:pt x="146900" y="17519"/>
                    <a:pt x="145615" y="17519"/>
                  </a:cubicBezTo>
                  <a:lnTo>
                    <a:pt x="5272" y="17519"/>
                  </a:lnTo>
                  <a:cubicBezTo>
                    <a:pt x="3986" y="17519"/>
                    <a:pt x="2797" y="17005"/>
                    <a:pt x="1961" y="16137"/>
                  </a:cubicBezTo>
                  <a:cubicBezTo>
                    <a:pt x="1093" y="15301"/>
                    <a:pt x="579" y="14144"/>
                    <a:pt x="579" y="12826"/>
                  </a:cubicBezTo>
                  <a:lnTo>
                    <a:pt x="579" y="579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97"/>
                  </a:cubicBezTo>
                  <a:cubicBezTo>
                    <a:pt x="33" y="129"/>
                    <a:pt x="0" y="225"/>
                    <a:pt x="0" y="290"/>
                  </a:cubicBezTo>
                  <a:lnTo>
                    <a:pt x="0" y="12826"/>
                  </a:lnTo>
                  <a:cubicBezTo>
                    <a:pt x="0" y="15751"/>
                    <a:pt x="2347" y="18098"/>
                    <a:pt x="5272" y="18098"/>
                  </a:cubicBezTo>
                  <a:lnTo>
                    <a:pt x="145615" y="18098"/>
                  </a:lnTo>
                  <a:cubicBezTo>
                    <a:pt x="148508" y="18098"/>
                    <a:pt x="150886" y="15751"/>
                    <a:pt x="150886" y="12826"/>
                  </a:cubicBezTo>
                  <a:lnTo>
                    <a:pt x="150886" y="290"/>
                  </a:lnTo>
                  <a:cubicBezTo>
                    <a:pt x="150886" y="225"/>
                    <a:pt x="150854" y="129"/>
                    <a:pt x="150790" y="97"/>
                  </a:cubicBezTo>
                  <a:cubicBezTo>
                    <a:pt x="150725" y="32"/>
                    <a:pt x="150661" y="0"/>
                    <a:pt x="150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2"/>
            <p:cNvSpPr/>
            <p:nvPr/>
          </p:nvSpPr>
          <p:spPr>
            <a:xfrm>
              <a:off x="2141675" y="1197625"/>
              <a:ext cx="3757700" cy="2818300"/>
            </a:xfrm>
            <a:custGeom>
              <a:avLst/>
              <a:gdLst/>
              <a:ahLst/>
              <a:cxnLst/>
              <a:rect l="l" t="t" r="r" b="b"/>
              <a:pathLst>
                <a:path w="150308" h="112732" extrusionOk="0">
                  <a:moveTo>
                    <a:pt x="142722" y="7008"/>
                  </a:moveTo>
                  <a:lnTo>
                    <a:pt x="142722" y="86662"/>
                  </a:lnTo>
                  <a:lnTo>
                    <a:pt x="7555" y="86662"/>
                  </a:lnTo>
                  <a:lnTo>
                    <a:pt x="7555" y="7008"/>
                  </a:lnTo>
                  <a:close/>
                  <a:moveTo>
                    <a:pt x="4983" y="1"/>
                  </a:moveTo>
                  <a:cubicBezTo>
                    <a:pt x="2219" y="1"/>
                    <a:pt x="1" y="2251"/>
                    <a:pt x="1" y="4983"/>
                  </a:cubicBezTo>
                  <a:lnTo>
                    <a:pt x="1" y="107749"/>
                  </a:lnTo>
                  <a:cubicBezTo>
                    <a:pt x="1" y="110513"/>
                    <a:pt x="2219" y="112731"/>
                    <a:pt x="4983" y="112731"/>
                  </a:cubicBezTo>
                  <a:lnTo>
                    <a:pt x="145326" y="112731"/>
                  </a:lnTo>
                  <a:cubicBezTo>
                    <a:pt x="148058" y="112731"/>
                    <a:pt x="150308" y="110513"/>
                    <a:pt x="150308" y="107749"/>
                  </a:cubicBezTo>
                  <a:lnTo>
                    <a:pt x="150308" y="4983"/>
                  </a:lnTo>
                  <a:cubicBezTo>
                    <a:pt x="150308" y="2251"/>
                    <a:pt x="148058" y="1"/>
                    <a:pt x="145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62"/>
            <p:cNvSpPr/>
            <p:nvPr/>
          </p:nvSpPr>
          <p:spPr>
            <a:xfrm>
              <a:off x="2134450" y="1190400"/>
              <a:ext cx="3772175" cy="2832750"/>
            </a:xfrm>
            <a:custGeom>
              <a:avLst/>
              <a:gdLst/>
              <a:ahLst/>
              <a:cxnLst/>
              <a:rect l="l" t="t" r="r" b="b"/>
              <a:pathLst>
                <a:path w="150887" h="113310" extrusionOk="0">
                  <a:moveTo>
                    <a:pt x="142722" y="7618"/>
                  </a:moveTo>
                  <a:lnTo>
                    <a:pt x="142722" y="86662"/>
                  </a:lnTo>
                  <a:lnTo>
                    <a:pt x="8133" y="86662"/>
                  </a:lnTo>
                  <a:lnTo>
                    <a:pt x="8133" y="7618"/>
                  </a:lnTo>
                  <a:close/>
                  <a:moveTo>
                    <a:pt x="7844" y="7008"/>
                  </a:moveTo>
                  <a:cubicBezTo>
                    <a:pt x="7779" y="7008"/>
                    <a:pt x="7683" y="7040"/>
                    <a:pt x="7651" y="7104"/>
                  </a:cubicBezTo>
                  <a:cubicBezTo>
                    <a:pt x="7587" y="7168"/>
                    <a:pt x="7554" y="7233"/>
                    <a:pt x="7554" y="7297"/>
                  </a:cubicBezTo>
                  <a:lnTo>
                    <a:pt x="7554" y="86951"/>
                  </a:lnTo>
                  <a:cubicBezTo>
                    <a:pt x="7554" y="87015"/>
                    <a:pt x="7587" y="87112"/>
                    <a:pt x="7651" y="87144"/>
                  </a:cubicBezTo>
                  <a:cubicBezTo>
                    <a:pt x="7683" y="87208"/>
                    <a:pt x="7779" y="87240"/>
                    <a:pt x="7844" y="87240"/>
                  </a:cubicBezTo>
                  <a:lnTo>
                    <a:pt x="143011" y="87240"/>
                  </a:lnTo>
                  <a:cubicBezTo>
                    <a:pt x="143107" y="87240"/>
                    <a:pt x="143172" y="87208"/>
                    <a:pt x="143236" y="87144"/>
                  </a:cubicBezTo>
                  <a:cubicBezTo>
                    <a:pt x="143300" y="87112"/>
                    <a:pt x="143332" y="87015"/>
                    <a:pt x="143332" y="86951"/>
                  </a:cubicBezTo>
                  <a:lnTo>
                    <a:pt x="143332" y="7297"/>
                  </a:lnTo>
                  <a:cubicBezTo>
                    <a:pt x="143332" y="7233"/>
                    <a:pt x="143300" y="7168"/>
                    <a:pt x="143236" y="7104"/>
                  </a:cubicBezTo>
                  <a:cubicBezTo>
                    <a:pt x="143172" y="7040"/>
                    <a:pt x="143107" y="7008"/>
                    <a:pt x="143011" y="7008"/>
                  </a:cubicBezTo>
                  <a:close/>
                  <a:moveTo>
                    <a:pt x="145615" y="579"/>
                  </a:moveTo>
                  <a:cubicBezTo>
                    <a:pt x="146900" y="579"/>
                    <a:pt x="148057" y="1125"/>
                    <a:pt x="148925" y="1961"/>
                  </a:cubicBezTo>
                  <a:cubicBezTo>
                    <a:pt x="149761" y="2829"/>
                    <a:pt x="150308" y="3986"/>
                    <a:pt x="150308" y="5272"/>
                  </a:cubicBezTo>
                  <a:lnTo>
                    <a:pt x="150308" y="108038"/>
                  </a:lnTo>
                  <a:cubicBezTo>
                    <a:pt x="150308" y="109356"/>
                    <a:pt x="149761" y="110513"/>
                    <a:pt x="148925" y="111349"/>
                  </a:cubicBezTo>
                  <a:cubicBezTo>
                    <a:pt x="148057" y="112217"/>
                    <a:pt x="146900" y="112731"/>
                    <a:pt x="145615" y="112731"/>
                  </a:cubicBezTo>
                  <a:lnTo>
                    <a:pt x="5272" y="112731"/>
                  </a:lnTo>
                  <a:cubicBezTo>
                    <a:pt x="3986" y="112731"/>
                    <a:pt x="2797" y="112217"/>
                    <a:pt x="1961" y="111349"/>
                  </a:cubicBezTo>
                  <a:cubicBezTo>
                    <a:pt x="1093" y="110513"/>
                    <a:pt x="579" y="109356"/>
                    <a:pt x="579" y="108038"/>
                  </a:cubicBezTo>
                  <a:lnTo>
                    <a:pt x="579" y="5272"/>
                  </a:lnTo>
                  <a:cubicBezTo>
                    <a:pt x="579" y="3986"/>
                    <a:pt x="1093" y="2829"/>
                    <a:pt x="1961" y="1961"/>
                  </a:cubicBezTo>
                  <a:cubicBezTo>
                    <a:pt x="2797" y="1125"/>
                    <a:pt x="3986" y="579"/>
                    <a:pt x="5272" y="579"/>
                  </a:cubicBezTo>
                  <a:close/>
                  <a:moveTo>
                    <a:pt x="5272" y="0"/>
                  </a:moveTo>
                  <a:cubicBezTo>
                    <a:pt x="2347" y="0"/>
                    <a:pt x="0" y="2379"/>
                    <a:pt x="0" y="5272"/>
                  </a:cubicBezTo>
                  <a:lnTo>
                    <a:pt x="0" y="108038"/>
                  </a:lnTo>
                  <a:cubicBezTo>
                    <a:pt x="0" y="110963"/>
                    <a:pt x="2347" y="113310"/>
                    <a:pt x="5272" y="113310"/>
                  </a:cubicBezTo>
                  <a:lnTo>
                    <a:pt x="145615" y="113310"/>
                  </a:lnTo>
                  <a:cubicBezTo>
                    <a:pt x="148508" y="113310"/>
                    <a:pt x="150886" y="110963"/>
                    <a:pt x="150886" y="108038"/>
                  </a:cubicBezTo>
                  <a:lnTo>
                    <a:pt x="150886" y="5272"/>
                  </a:lnTo>
                  <a:cubicBezTo>
                    <a:pt x="150886" y="2379"/>
                    <a:pt x="148508" y="0"/>
                    <a:pt x="14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62"/>
            <p:cNvSpPr/>
            <p:nvPr/>
          </p:nvSpPr>
          <p:spPr>
            <a:xfrm>
              <a:off x="3951400" y="3727400"/>
              <a:ext cx="138250" cy="139050"/>
            </a:xfrm>
            <a:custGeom>
              <a:avLst/>
              <a:gdLst/>
              <a:ahLst/>
              <a:cxnLst/>
              <a:rect l="l" t="t" r="r" b="b"/>
              <a:pathLst>
                <a:path w="5530" h="5562" extrusionOk="0">
                  <a:moveTo>
                    <a:pt x="2765" y="0"/>
                  </a:moveTo>
                  <a:cubicBezTo>
                    <a:pt x="1222" y="0"/>
                    <a:pt x="1" y="1254"/>
                    <a:pt x="1" y="2797"/>
                  </a:cubicBezTo>
                  <a:cubicBezTo>
                    <a:pt x="1" y="4308"/>
                    <a:pt x="1222" y="5561"/>
                    <a:pt x="2765" y="5561"/>
                  </a:cubicBezTo>
                  <a:cubicBezTo>
                    <a:pt x="4276" y="5561"/>
                    <a:pt x="5530" y="4308"/>
                    <a:pt x="5530" y="2797"/>
                  </a:cubicBezTo>
                  <a:cubicBezTo>
                    <a:pt x="5530" y="1254"/>
                    <a:pt x="4276" y="0"/>
                    <a:pt x="2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62"/>
            <p:cNvSpPr/>
            <p:nvPr/>
          </p:nvSpPr>
          <p:spPr>
            <a:xfrm>
              <a:off x="3943375" y="3720175"/>
              <a:ext cx="153525" cy="153500"/>
            </a:xfrm>
            <a:custGeom>
              <a:avLst/>
              <a:gdLst/>
              <a:ahLst/>
              <a:cxnLst/>
              <a:rect l="l" t="t" r="r" b="b"/>
              <a:pathLst>
                <a:path w="6141" h="6140" extrusionOk="0">
                  <a:moveTo>
                    <a:pt x="3086" y="579"/>
                  </a:moveTo>
                  <a:cubicBezTo>
                    <a:pt x="3761" y="579"/>
                    <a:pt x="4372" y="868"/>
                    <a:pt x="4822" y="1318"/>
                  </a:cubicBezTo>
                  <a:cubicBezTo>
                    <a:pt x="5272" y="1768"/>
                    <a:pt x="5561" y="2379"/>
                    <a:pt x="5561" y="3086"/>
                  </a:cubicBezTo>
                  <a:cubicBezTo>
                    <a:pt x="5561" y="3761"/>
                    <a:pt x="5272" y="4372"/>
                    <a:pt x="4822" y="4822"/>
                  </a:cubicBezTo>
                  <a:cubicBezTo>
                    <a:pt x="4372" y="5272"/>
                    <a:pt x="3761" y="5561"/>
                    <a:pt x="3086" y="5561"/>
                  </a:cubicBezTo>
                  <a:cubicBezTo>
                    <a:pt x="2379" y="5561"/>
                    <a:pt x="1768" y="5272"/>
                    <a:pt x="1318" y="4822"/>
                  </a:cubicBezTo>
                  <a:cubicBezTo>
                    <a:pt x="868" y="4372"/>
                    <a:pt x="611" y="3761"/>
                    <a:pt x="611" y="3086"/>
                  </a:cubicBezTo>
                  <a:cubicBezTo>
                    <a:pt x="611" y="2379"/>
                    <a:pt x="868" y="1768"/>
                    <a:pt x="1318" y="1318"/>
                  </a:cubicBezTo>
                  <a:cubicBezTo>
                    <a:pt x="1768" y="868"/>
                    <a:pt x="2379" y="579"/>
                    <a:pt x="3086" y="579"/>
                  </a:cubicBezTo>
                  <a:close/>
                  <a:moveTo>
                    <a:pt x="3086" y="0"/>
                  </a:moveTo>
                  <a:cubicBezTo>
                    <a:pt x="1383" y="0"/>
                    <a:pt x="0" y="1382"/>
                    <a:pt x="0" y="3086"/>
                  </a:cubicBezTo>
                  <a:cubicBezTo>
                    <a:pt x="0" y="4758"/>
                    <a:pt x="1383" y="6140"/>
                    <a:pt x="3086" y="6140"/>
                  </a:cubicBezTo>
                  <a:cubicBezTo>
                    <a:pt x="4758" y="6140"/>
                    <a:pt x="6140" y="4758"/>
                    <a:pt x="6140" y="3086"/>
                  </a:cubicBezTo>
                  <a:cubicBezTo>
                    <a:pt x="6140" y="1382"/>
                    <a:pt x="4758" y="0"/>
                    <a:pt x="3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62"/>
            <p:cNvSpPr/>
            <p:nvPr/>
          </p:nvSpPr>
          <p:spPr>
            <a:xfrm>
              <a:off x="3413000" y="4570400"/>
              <a:ext cx="1215075" cy="57075"/>
            </a:xfrm>
            <a:custGeom>
              <a:avLst/>
              <a:gdLst/>
              <a:ahLst/>
              <a:cxnLst/>
              <a:rect l="l" t="t" r="r" b="b"/>
              <a:pathLst>
                <a:path w="48603" h="2283" extrusionOk="0">
                  <a:moveTo>
                    <a:pt x="0" y="0"/>
                  </a:moveTo>
                  <a:lnTo>
                    <a:pt x="0" y="2282"/>
                  </a:lnTo>
                  <a:lnTo>
                    <a:pt x="48602" y="2282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62"/>
            <p:cNvSpPr/>
            <p:nvPr/>
          </p:nvSpPr>
          <p:spPr>
            <a:xfrm>
              <a:off x="3404950" y="4563150"/>
              <a:ext cx="1230350" cy="71550"/>
            </a:xfrm>
            <a:custGeom>
              <a:avLst/>
              <a:gdLst/>
              <a:ahLst/>
              <a:cxnLst/>
              <a:rect l="l" t="t" r="r" b="b"/>
              <a:pathLst>
                <a:path w="49214" h="2862" extrusionOk="0">
                  <a:moveTo>
                    <a:pt x="48635" y="579"/>
                  </a:moveTo>
                  <a:lnTo>
                    <a:pt x="48635" y="2251"/>
                  </a:lnTo>
                  <a:lnTo>
                    <a:pt x="611" y="2251"/>
                  </a:lnTo>
                  <a:lnTo>
                    <a:pt x="611" y="579"/>
                  </a:lnTo>
                  <a:close/>
                  <a:moveTo>
                    <a:pt x="322" y="1"/>
                  </a:moveTo>
                  <a:cubicBezTo>
                    <a:pt x="226" y="1"/>
                    <a:pt x="161" y="33"/>
                    <a:pt x="97" y="97"/>
                  </a:cubicBezTo>
                  <a:cubicBezTo>
                    <a:pt x="33" y="129"/>
                    <a:pt x="1" y="226"/>
                    <a:pt x="1" y="290"/>
                  </a:cubicBezTo>
                  <a:lnTo>
                    <a:pt x="1" y="2572"/>
                  </a:lnTo>
                  <a:cubicBezTo>
                    <a:pt x="1" y="2637"/>
                    <a:pt x="33" y="2701"/>
                    <a:pt x="97" y="2765"/>
                  </a:cubicBezTo>
                  <a:cubicBezTo>
                    <a:pt x="161" y="2829"/>
                    <a:pt x="226" y="2862"/>
                    <a:pt x="322" y="2862"/>
                  </a:cubicBezTo>
                  <a:lnTo>
                    <a:pt x="48924" y="2862"/>
                  </a:lnTo>
                  <a:cubicBezTo>
                    <a:pt x="49021" y="2862"/>
                    <a:pt x="49085" y="2829"/>
                    <a:pt x="49149" y="2765"/>
                  </a:cubicBezTo>
                  <a:cubicBezTo>
                    <a:pt x="49214" y="2701"/>
                    <a:pt x="49214" y="2637"/>
                    <a:pt x="49214" y="2572"/>
                  </a:cubicBezTo>
                  <a:lnTo>
                    <a:pt x="49214" y="290"/>
                  </a:lnTo>
                  <a:cubicBezTo>
                    <a:pt x="49214" y="226"/>
                    <a:pt x="49214" y="129"/>
                    <a:pt x="49149" y="97"/>
                  </a:cubicBezTo>
                  <a:cubicBezTo>
                    <a:pt x="49085" y="33"/>
                    <a:pt x="49021" y="1"/>
                    <a:pt x="4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62"/>
            <p:cNvSpPr/>
            <p:nvPr/>
          </p:nvSpPr>
          <p:spPr>
            <a:xfrm>
              <a:off x="2180250" y="2902900"/>
              <a:ext cx="162350" cy="178425"/>
            </a:xfrm>
            <a:custGeom>
              <a:avLst/>
              <a:gdLst/>
              <a:ahLst/>
              <a:cxnLst/>
              <a:rect l="l" t="t" r="r" b="b"/>
              <a:pathLst>
                <a:path w="6494" h="7137" extrusionOk="0">
                  <a:moveTo>
                    <a:pt x="2122" y="0"/>
                  </a:moveTo>
                  <a:lnTo>
                    <a:pt x="129" y="1897"/>
                  </a:lnTo>
                  <a:cubicBezTo>
                    <a:pt x="129" y="1897"/>
                    <a:pt x="1" y="3279"/>
                    <a:pt x="1286" y="5047"/>
                  </a:cubicBezTo>
                  <a:cubicBezTo>
                    <a:pt x="2540" y="6815"/>
                    <a:pt x="2797" y="7136"/>
                    <a:pt x="2797" y="7136"/>
                  </a:cubicBezTo>
                  <a:cubicBezTo>
                    <a:pt x="2797" y="7136"/>
                    <a:pt x="3247" y="6236"/>
                    <a:pt x="4244" y="5047"/>
                  </a:cubicBezTo>
                  <a:cubicBezTo>
                    <a:pt x="5272" y="3858"/>
                    <a:pt x="6494" y="2732"/>
                    <a:pt x="6494" y="2732"/>
                  </a:cubicBezTo>
                  <a:cubicBezTo>
                    <a:pt x="5980" y="547"/>
                    <a:pt x="2122" y="0"/>
                    <a:pt x="2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62"/>
            <p:cNvSpPr/>
            <p:nvPr/>
          </p:nvSpPr>
          <p:spPr>
            <a:xfrm>
              <a:off x="2177050" y="2895650"/>
              <a:ext cx="172800" cy="192900"/>
            </a:xfrm>
            <a:custGeom>
              <a:avLst/>
              <a:gdLst/>
              <a:ahLst/>
              <a:cxnLst/>
              <a:rect l="l" t="t" r="r" b="b"/>
              <a:pathLst>
                <a:path w="6912" h="7716" extrusionOk="0">
                  <a:moveTo>
                    <a:pt x="2356" y="566"/>
                  </a:moveTo>
                  <a:cubicBezTo>
                    <a:pt x="2682" y="623"/>
                    <a:pt x="3523" y="792"/>
                    <a:pt x="4340" y="1158"/>
                  </a:cubicBezTo>
                  <a:cubicBezTo>
                    <a:pt x="4790" y="1351"/>
                    <a:pt x="5272" y="1608"/>
                    <a:pt x="5625" y="1930"/>
                  </a:cubicBezTo>
                  <a:cubicBezTo>
                    <a:pt x="5971" y="2218"/>
                    <a:pt x="6214" y="2558"/>
                    <a:pt x="6330" y="2950"/>
                  </a:cubicBezTo>
                  <a:lnTo>
                    <a:pt x="6330" y="2950"/>
                  </a:lnTo>
                  <a:cubicBezTo>
                    <a:pt x="5982" y="3271"/>
                    <a:pt x="5007" y="4192"/>
                    <a:pt x="4179" y="5176"/>
                  </a:cubicBezTo>
                  <a:cubicBezTo>
                    <a:pt x="3544" y="5910"/>
                    <a:pt x="3130" y="6546"/>
                    <a:pt x="2898" y="6933"/>
                  </a:cubicBezTo>
                  <a:lnTo>
                    <a:pt x="2898" y="6933"/>
                  </a:lnTo>
                  <a:cubicBezTo>
                    <a:pt x="2886" y="6916"/>
                    <a:pt x="2874" y="6898"/>
                    <a:pt x="2861" y="6880"/>
                  </a:cubicBezTo>
                  <a:cubicBezTo>
                    <a:pt x="2636" y="6590"/>
                    <a:pt x="2250" y="6076"/>
                    <a:pt x="1607" y="5176"/>
                  </a:cubicBezTo>
                  <a:cubicBezTo>
                    <a:pt x="614" y="3798"/>
                    <a:pt x="515" y="2644"/>
                    <a:pt x="514" y="2318"/>
                  </a:cubicBezTo>
                  <a:lnTo>
                    <a:pt x="514" y="2318"/>
                  </a:lnTo>
                  <a:lnTo>
                    <a:pt x="2356" y="566"/>
                  </a:lnTo>
                  <a:close/>
                  <a:moveTo>
                    <a:pt x="2282" y="1"/>
                  </a:moveTo>
                  <a:cubicBezTo>
                    <a:pt x="2218" y="1"/>
                    <a:pt x="2122" y="33"/>
                    <a:pt x="2057" y="97"/>
                  </a:cubicBezTo>
                  <a:lnTo>
                    <a:pt x="64" y="1994"/>
                  </a:lnTo>
                  <a:cubicBezTo>
                    <a:pt x="32" y="2058"/>
                    <a:pt x="0" y="2090"/>
                    <a:pt x="0" y="2155"/>
                  </a:cubicBezTo>
                  <a:cubicBezTo>
                    <a:pt x="0" y="2187"/>
                    <a:pt x="0" y="2219"/>
                    <a:pt x="0" y="2315"/>
                  </a:cubicBezTo>
                  <a:cubicBezTo>
                    <a:pt x="0" y="2733"/>
                    <a:pt x="97" y="3987"/>
                    <a:pt x="1189" y="5498"/>
                  </a:cubicBezTo>
                  <a:cubicBezTo>
                    <a:pt x="2475" y="7266"/>
                    <a:pt x="2700" y="7587"/>
                    <a:pt x="2700" y="7587"/>
                  </a:cubicBezTo>
                  <a:cubicBezTo>
                    <a:pt x="2765" y="7683"/>
                    <a:pt x="2861" y="7716"/>
                    <a:pt x="2957" y="7716"/>
                  </a:cubicBezTo>
                  <a:cubicBezTo>
                    <a:pt x="3054" y="7683"/>
                    <a:pt x="3118" y="7651"/>
                    <a:pt x="3150" y="7555"/>
                  </a:cubicBezTo>
                  <a:lnTo>
                    <a:pt x="3182" y="7523"/>
                  </a:lnTo>
                  <a:cubicBezTo>
                    <a:pt x="3279" y="7330"/>
                    <a:pt x="3729" y="6526"/>
                    <a:pt x="4597" y="5498"/>
                  </a:cubicBezTo>
                  <a:cubicBezTo>
                    <a:pt x="5079" y="4919"/>
                    <a:pt x="5658" y="4340"/>
                    <a:pt x="6075" y="3922"/>
                  </a:cubicBezTo>
                  <a:cubicBezTo>
                    <a:pt x="6300" y="3730"/>
                    <a:pt x="6493" y="3537"/>
                    <a:pt x="6622" y="3408"/>
                  </a:cubicBezTo>
                  <a:cubicBezTo>
                    <a:pt x="6750" y="3312"/>
                    <a:pt x="6815" y="3247"/>
                    <a:pt x="6815" y="3247"/>
                  </a:cubicBezTo>
                  <a:cubicBezTo>
                    <a:pt x="6879" y="3183"/>
                    <a:pt x="6911" y="3055"/>
                    <a:pt x="6911" y="2958"/>
                  </a:cubicBezTo>
                  <a:cubicBezTo>
                    <a:pt x="6750" y="2347"/>
                    <a:pt x="6365" y="1865"/>
                    <a:pt x="5915" y="1480"/>
                  </a:cubicBezTo>
                  <a:cubicBezTo>
                    <a:pt x="5208" y="901"/>
                    <a:pt x="4307" y="547"/>
                    <a:pt x="3568" y="322"/>
                  </a:cubicBezTo>
                  <a:cubicBezTo>
                    <a:pt x="2861" y="97"/>
                    <a:pt x="2282" y="33"/>
                    <a:pt x="2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62"/>
            <p:cNvSpPr/>
            <p:nvPr/>
          </p:nvSpPr>
          <p:spPr>
            <a:xfrm>
              <a:off x="2210000" y="2764900"/>
              <a:ext cx="282075" cy="242375"/>
            </a:xfrm>
            <a:custGeom>
              <a:avLst/>
              <a:gdLst/>
              <a:ahLst/>
              <a:cxnLst/>
              <a:rect l="l" t="t" r="r" b="b"/>
              <a:pathLst>
                <a:path w="11283" h="9695" extrusionOk="0">
                  <a:moveTo>
                    <a:pt x="5918" y="0"/>
                  </a:moveTo>
                  <a:cubicBezTo>
                    <a:pt x="4911" y="0"/>
                    <a:pt x="3878" y="114"/>
                    <a:pt x="3311" y="506"/>
                  </a:cubicBezTo>
                  <a:cubicBezTo>
                    <a:pt x="1929" y="1438"/>
                    <a:pt x="1382" y="2627"/>
                    <a:pt x="707" y="4588"/>
                  </a:cubicBezTo>
                  <a:cubicBezTo>
                    <a:pt x="0" y="6517"/>
                    <a:pt x="868" y="5584"/>
                    <a:pt x="1639" y="7031"/>
                  </a:cubicBezTo>
                  <a:cubicBezTo>
                    <a:pt x="2411" y="8445"/>
                    <a:pt x="2411" y="8381"/>
                    <a:pt x="3022" y="8477"/>
                  </a:cubicBezTo>
                  <a:cubicBezTo>
                    <a:pt x="3632" y="8574"/>
                    <a:pt x="4018" y="8574"/>
                    <a:pt x="4018" y="8574"/>
                  </a:cubicBezTo>
                  <a:cubicBezTo>
                    <a:pt x="4018" y="8574"/>
                    <a:pt x="5143" y="8960"/>
                    <a:pt x="6525" y="9474"/>
                  </a:cubicBezTo>
                  <a:cubicBezTo>
                    <a:pt x="6960" y="9629"/>
                    <a:pt x="7295" y="9694"/>
                    <a:pt x="7559" y="9694"/>
                  </a:cubicBezTo>
                  <a:cubicBezTo>
                    <a:pt x="8117" y="9694"/>
                    <a:pt x="8365" y="9405"/>
                    <a:pt x="8583" y="9056"/>
                  </a:cubicBezTo>
                  <a:cubicBezTo>
                    <a:pt x="8904" y="8510"/>
                    <a:pt x="9386" y="4588"/>
                    <a:pt x="9386" y="4588"/>
                  </a:cubicBezTo>
                  <a:cubicBezTo>
                    <a:pt x="9386" y="4588"/>
                    <a:pt x="10479" y="4074"/>
                    <a:pt x="10865" y="2949"/>
                  </a:cubicBezTo>
                  <a:cubicBezTo>
                    <a:pt x="11283" y="1824"/>
                    <a:pt x="9740" y="2145"/>
                    <a:pt x="9290" y="1984"/>
                  </a:cubicBezTo>
                  <a:cubicBezTo>
                    <a:pt x="8840" y="1824"/>
                    <a:pt x="8647" y="216"/>
                    <a:pt x="8647" y="216"/>
                  </a:cubicBezTo>
                  <a:cubicBezTo>
                    <a:pt x="8647" y="216"/>
                    <a:pt x="7307" y="0"/>
                    <a:pt x="5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62"/>
            <p:cNvSpPr/>
            <p:nvPr/>
          </p:nvSpPr>
          <p:spPr>
            <a:xfrm>
              <a:off x="2214000" y="2758250"/>
              <a:ext cx="276475" cy="255575"/>
            </a:xfrm>
            <a:custGeom>
              <a:avLst/>
              <a:gdLst/>
              <a:ahLst/>
              <a:cxnLst/>
              <a:rect l="l" t="t" r="r" b="b"/>
              <a:pathLst>
                <a:path w="11059" h="10223" extrusionOk="0">
                  <a:moveTo>
                    <a:pt x="5722" y="547"/>
                  </a:moveTo>
                  <a:cubicBezTo>
                    <a:pt x="6397" y="547"/>
                    <a:pt x="7073" y="611"/>
                    <a:pt x="7587" y="643"/>
                  </a:cubicBezTo>
                  <a:cubicBezTo>
                    <a:pt x="7844" y="675"/>
                    <a:pt x="8069" y="707"/>
                    <a:pt x="8198" y="739"/>
                  </a:cubicBezTo>
                  <a:cubicBezTo>
                    <a:pt x="8218" y="739"/>
                    <a:pt x="8236" y="740"/>
                    <a:pt x="8254" y="741"/>
                  </a:cubicBezTo>
                  <a:lnTo>
                    <a:pt x="8254" y="741"/>
                  </a:lnTo>
                  <a:cubicBezTo>
                    <a:pt x="8277" y="902"/>
                    <a:pt x="8319" y="1132"/>
                    <a:pt x="8390" y="1382"/>
                  </a:cubicBezTo>
                  <a:cubicBezTo>
                    <a:pt x="8423" y="1607"/>
                    <a:pt x="8519" y="1832"/>
                    <a:pt x="8615" y="2025"/>
                  </a:cubicBezTo>
                  <a:cubicBezTo>
                    <a:pt x="8648" y="2122"/>
                    <a:pt x="8712" y="2218"/>
                    <a:pt x="8776" y="2315"/>
                  </a:cubicBezTo>
                  <a:cubicBezTo>
                    <a:pt x="8840" y="2411"/>
                    <a:pt x="8937" y="2475"/>
                    <a:pt x="9033" y="2507"/>
                  </a:cubicBezTo>
                  <a:cubicBezTo>
                    <a:pt x="9194" y="2572"/>
                    <a:pt x="9387" y="2572"/>
                    <a:pt x="9548" y="2572"/>
                  </a:cubicBezTo>
                  <a:cubicBezTo>
                    <a:pt x="9805" y="2604"/>
                    <a:pt x="10094" y="2604"/>
                    <a:pt x="10287" y="2668"/>
                  </a:cubicBezTo>
                  <a:cubicBezTo>
                    <a:pt x="10383" y="2700"/>
                    <a:pt x="10448" y="2732"/>
                    <a:pt x="10480" y="2765"/>
                  </a:cubicBezTo>
                  <a:cubicBezTo>
                    <a:pt x="10512" y="2765"/>
                    <a:pt x="10512" y="2797"/>
                    <a:pt x="10512" y="2861"/>
                  </a:cubicBezTo>
                  <a:cubicBezTo>
                    <a:pt x="10512" y="2925"/>
                    <a:pt x="10512" y="3022"/>
                    <a:pt x="10480" y="3118"/>
                  </a:cubicBezTo>
                  <a:cubicBezTo>
                    <a:pt x="10287" y="3632"/>
                    <a:pt x="9933" y="4018"/>
                    <a:pt x="9644" y="4243"/>
                  </a:cubicBezTo>
                  <a:cubicBezTo>
                    <a:pt x="9516" y="4372"/>
                    <a:pt x="9355" y="4468"/>
                    <a:pt x="9258" y="4533"/>
                  </a:cubicBezTo>
                  <a:cubicBezTo>
                    <a:pt x="9226" y="4565"/>
                    <a:pt x="9194" y="4597"/>
                    <a:pt x="9162" y="4597"/>
                  </a:cubicBezTo>
                  <a:lnTo>
                    <a:pt x="9130" y="4629"/>
                  </a:lnTo>
                  <a:cubicBezTo>
                    <a:pt x="9033" y="4661"/>
                    <a:pt x="8969" y="4725"/>
                    <a:pt x="8969" y="4822"/>
                  </a:cubicBezTo>
                  <a:cubicBezTo>
                    <a:pt x="8969" y="4822"/>
                    <a:pt x="8937" y="5079"/>
                    <a:pt x="8873" y="5433"/>
                  </a:cubicBezTo>
                  <a:cubicBezTo>
                    <a:pt x="8808" y="6011"/>
                    <a:pt x="8680" y="6847"/>
                    <a:pt x="8551" y="7618"/>
                  </a:cubicBezTo>
                  <a:cubicBezTo>
                    <a:pt x="8487" y="8004"/>
                    <a:pt x="8423" y="8358"/>
                    <a:pt x="8358" y="8647"/>
                  </a:cubicBezTo>
                  <a:cubicBezTo>
                    <a:pt x="8326" y="8776"/>
                    <a:pt x="8294" y="8904"/>
                    <a:pt x="8262" y="9001"/>
                  </a:cubicBezTo>
                  <a:cubicBezTo>
                    <a:pt x="8230" y="9097"/>
                    <a:pt x="8198" y="9161"/>
                    <a:pt x="8198" y="9161"/>
                  </a:cubicBezTo>
                  <a:cubicBezTo>
                    <a:pt x="8101" y="9322"/>
                    <a:pt x="8005" y="9451"/>
                    <a:pt x="7876" y="9547"/>
                  </a:cubicBezTo>
                  <a:cubicBezTo>
                    <a:pt x="7780" y="9644"/>
                    <a:pt x="7651" y="9676"/>
                    <a:pt x="7394" y="9676"/>
                  </a:cubicBezTo>
                  <a:cubicBezTo>
                    <a:pt x="7169" y="9676"/>
                    <a:pt x="6880" y="9611"/>
                    <a:pt x="6430" y="9483"/>
                  </a:cubicBezTo>
                  <a:cubicBezTo>
                    <a:pt x="5080" y="9001"/>
                    <a:pt x="3955" y="8583"/>
                    <a:pt x="3955" y="8583"/>
                  </a:cubicBezTo>
                  <a:lnTo>
                    <a:pt x="3858" y="8583"/>
                  </a:lnTo>
                  <a:lnTo>
                    <a:pt x="3794" y="8551"/>
                  </a:lnTo>
                  <a:cubicBezTo>
                    <a:pt x="3665" y="8551"/>
                    <a:pt x="3344" y="8551"/>
                    <a:pt x="2894" y="8486"/>
                  </a:cubicBezTo>
                  <a:cubicBezTo>
                    <a:pt x="2733" y="8454"/>
                    <a:pt x="2637" y="8422"/>
                    <a:pt x="2572" y="8422"/>
                  </a:cubicBezTo>
                  <a:cubicBezTo>
                    <a:pt x="2540" y="8390"/>
                    <a:pt x="2508" y="8390"/>
                    <a:pt x="2476" y="8358"/>
                  </a:cubicBezTo>
                  <a:cubicBezTo>
                    <a:pt x="2412" y="8326"/>
                    <a:pt x="2315" y="8229"/>
                    <a:pt x="2219" y="8036"/>
                  </a:cubicBezTo>
                  <a:cubicBezTo>
                    <a:pt x="2090" y="7843"/>
                    <a:pt x="1929" y="7554"/>
                    <a:pt x="1704" y="7168"/>
                  </a:cubicBezTo>
                  <a:cubicBezTo>
                    <a:pt x="1415" y="6590"/>
                    <a:pt x="1062" y="6333"/>
                    <a:pt x="804" y="6172"/>
                  </a:cubicBezTo>
                  <a:cubicBezTo>
                    <a:pt x="708" y="6108"/>
                    <a:pt x="612" y="6043"/>
                    <a:pt x="612" y="6011"/>
                  </a:cubicBezTo>
                  <a:cubicBezTo>
                    <a:pt x="579" y="5979"/>
                    <a:pt x="547" y="5947"/>
                    <a:pt x="547" y="5850"/>
                  </a:cubicBezTo>
                  <a:cubicBezTo>
                    <a:pt x="547" y="5722"/>
                    <a:pt x="612" y="5400"/>
                    <a:pt x="804" y="4918"/>
                  </a:cubicBezTo>
                  <a:cubicBezTo>
                    <a:pt x="1126" y="3954"/>
                    <a:pt x="1447" y="3182"/>
                    <a:pt x="1833" y="2572"/>
                  </a:cubicBezTo>
                  <a:cubicBezTo>
                    <a:pt x="2187" y="1929"/>
                    <a:pt x="2637" y="1447"/>
                    <a:pt x="3279" y="997"/>
                  </a:cubicBezTo>
                  <a:cubicBezTo>
                    <a:pt x="3505" y="836"/>
                    <a:pt x="3890" y="707"/>
                    <a:pt x="4308" y="643"/>
                  </a:cubicBezTo>
                  <a:cubicBezTo>
                    <a:pt x="4726" y="579"/>
                    <a:pt x="5240" y="547"/>
                    <a:pt x="5722" y="547"/>
                  </a:cubicBezTo>
                  <a:close/>
                  <a:moveTo>
                    <a:pt x="5722" y="0"/>
                  </a:moveTo>
                  <a:cubicBezTo>
                    <a:pt x="5208" y="0"/>
                    <a:pt x="4694" y="32"/>
                    <a:pt x="4212" y="129"/>
                  </a:cubicBezTo>
                  <a:cubicBezTo>
                    <a:pt x="3762" y="193"/>
                    <a:pt x="3312" y="322"/>
                    <a:pt x="2990" y="547"/>
                  </a:cubicBezTo>
                  <a:cubicBezTo>
                    <a:pt x="2283" y="1029"/>
                    <a:pt x="1769" y="1607"/>
                    <a:pt x="1351" y="2282"/>
                  </a:cubicBezTo>
                  <a:cubicBezTo>
                    <a:pt x="933" y="2990"/>
                    <a:pt x="644" y="3793"/>
                    <a:pt x="290" y="4758"/>
                  </a:cubicBezTo>
                  <a:cubicBezTo>
                    <a:pt x="97" y="5272"/>
                    <a:pt x="33" y="5593"/>
                    <a:pt x="33" y="5850"/>
                  </a:cubicBezTo>
                  <a:cubicBezTo>
                    <a:pt x="1" y="6043"/>
                    <a:pt x="65" y="6236"/>
                    <a:pt x="194" y="6365"/>
                  </a:cubicBezTo>
                  <a:cubicBezTo>
                    <a:pt x="354" y="6525"/>
                    <a:pt x="515" y="6622"/>
                    <a:pt x="676" y="6751"/>
                  </a:cubicBezTo>
                  <a:cubicBezTo>
                    <a:pt x="869" y="6879"/>
                    <a:pt x="1029" y="7040"/>
                    <a:pt x="1254" y="7426"/>
                  </a:cubicBezTo>
                  <a:cubicBezTo>
                    <a:pt x="1640" y="8133"/>
                    <a:pt x="1833" y="8486"/>
                    <a:pt x="2058" y="8711"/>
                  </a:cubicBezTo>
                  <a:cubicBezTo>
                    <a:pt x="2154" y="8808"/>
                    <a:pt x="2283" y="8904"/>
                    <a:pt x="2412" y="8936"/>
                  </a:cubicBezTo>
                  <a:cubicBezTo>
                    <a:pt x="2540" y="8968"/>
                    <a:pt x="2669" y="8968"/>
                    <a:pt x="2829" y="9001"/>
                  </a:cubicBezTo>
                  <a:cubicBezTo>
                    <a:pt x="3280" y="9072"/>
                    <a:pt x="3608" y="9090"/>
                    <a:pt x="3762" y="9095"/>
                  </a:cubicBezTo>
                  <a:lnTo>
                    <a:pt x="3762" y="9095"/>
                  </a:lnTo>
                  <a:lnTo>
                    <a:pt x="3762" y="9097"/>
                  </a:lnTo>
                  <a:cubicBezTo>
                    <a:pt x="3762" y="9097"/>
                    <a:pt x="4887" y="9483"/>
                    <a:pt x="6269" y="9965"/>
                  </a:cubicBezTo>
                  <a:cubicBezTo>
                    <a:pt x="6719" y="10126"/>
                    <a:pt x="7105" y="10222"/>
                    <a:pt x="7394" y="10222"/>
                  </a:cubicBezTo>
                  <a:cubicBezTo>
                    <a:pt x="7715" y="10222"/>
                    <a:pt x="8005" y="10126"/>
                    <a:pt x="8198" y="9965"/>
                  </a:cubicBezTo>
                  <a:cubicBezTo>
                    <a:pt x="8390" y="9836"/>
                    <a:pt x="8551" y="9644"/>
                    <a:pt x="8648" y="9451"/>
                  </a:cubicBezTo>
                  <a:cubicBezTo>
                    <a:pt x="8712" y="9322"/>
                    <a:pt x="8744" y="9193"/>
                    <a:pt x="8808" y="9033"/>
                  </a:cubicBezTo>
                  <a:cubicBezTo>
                    <a:pt x="8969" y="8454"/>
                    <a:pt x="9130" y="7426"/>
                    <a:pt x="9258" y="6525"/>
                  </a:cubicBezTo>
                  <a:cubicBezTo>
                    <a:pt x="9378" y="5881"/>
                    <a:pt x="9461" y="5291"/>
                    <a:pt x="9497" y="5029"/>
                  </a:cubicBezTo>
                  <a:lnTo>
                    <a:pt x="9497" y="5029"/>
                  </a:lnTo>
                  <a:cubicBezTo>
                    <a:pt x="9819" y="4837"/>
                    <a:pt x="10604" y="4308"/>
                    <a:pt x="10962" y="3311"/>
                  </a:cubicBezTo>
                  <a:cubicBezTo>
                    <a:pt x="11026" y="3150"/>
                    <a:pt x="11058" y="3022"/>
                    <a:pt x="11058" y="2861"/>
                  </a:cubicBezTo>
                  <a:cubicBezTo>
                    <a:pt x="11058" y="2732"/>
                    <a:pt x="11026" y="2636"/>
                    <a:pt x="10962" y="2507"/>
                  </a:cubicBezTo>
                  <a:cubicBezTo>
                    <a:pt x="10866" y="2315"/>
                    <a:pt x="10673" y="2218"/>
                    <a:pt x="10512" y="2154"/>
                  </a:cubicBezTo>
                  <a:cubicBezTo>
                    <a:pt x="10255" y="2090"/>
                    <a:pt x="9998" y="2057"/>
                    <a:pt x="9741" y="2057"/>
                  </a:cubicBezTo>
                  <a:lnTo>
                    <a:pt x="9419" y="2057"/>
                  </a:lnTo>
                  <a:cubicBezTo>
                    <a:pt x="9323" y="2025"/>
                    <a:pt x="9258" y="2025"/>
                    <a:pt x="9226" y="2025"/>
                  </a:cubicBezTo>
                  <a:cubicBezTo>
                    <a:pt x="9226" y="2025"/>
                    <a:pt x="9130" y="1929"/>
                    <a:pt x="9065" y="1768"/>
                  </a:cubicBezTo>
                  <a:cubicBezTo>
                    <a:pt x="8969" y="1543"/>
                    <a:pt x="8873" y="1190"/>
                    <a:pt x="8840" y="932"/>
                  </a:cubicBezTo>
                  <a:cubicBezTo>
                    <a:pt x="8808" y="804"/>
                    <a:pt x="8776" y="675"/>
                    <a:pt x="8776" y="611"/>
                  </a:cubicBezTo>
                  <a:cubicBezTo>
                    <a:pt x="8744" y="514"/>
                    <a:pt x="8744" y="450"/>
                    <a:pt x="8744" y="450"/>
                  </a:cubicBezTo>
                  <a:cubicBezTo>
                    <a:pt x="8744" y="354"/>
                    <a:pt x="8648" y="257"/>
                    <a:pt x="8519" y="225"/>
                  </a:cubicBezTo>
                  <a:cubicBezTo>
                    <a:pt x="8519" y="225"/>
                    <a:pt x="7137" y="0"/>
                    <a:pt x="5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62"/>
            <p:cNvSpPr/>
            <p:nvPr/>
          </p:nvSpPr>
          <p:spPr>
            <a:xfrm>
              <a:off x="2414900" y="2812075"/>
              <a:ext cx="12900" cy="42625"/>
            </a:xfrm>
            <a:custGeom>
              <a:avLst/>
              <a:gdLst/>
              <a:ahLst/>
              <a:cxnLst/>
              <a:rect l="l" t="t" r="r" b="b"/>
              <a:pathLst>
                <a:path w="516" h="1705" extrusionOk="0">
                  <a:moveTo>
                    <a:pt x="194" y="1"/>
                  </a:moveTo>
                  <a:cubicBezTo>
                    <a:pt x="65" y="33"/>
                    <a:pt x="1" y="419"/>
                    <a:pt x="33" y="869"/>
                  </a:cubicBezTo>
                  <a:cubicBezTo>
                    <a:pt x="65" y="1351"/>
                    <a:pt x="194" y="1704"/>
                    <a:pt x="322" y="1704"/>
                  </a:cubicBezTo>
                  <a:cubicBezTo>
                    <a:pt x="451" y="1672"/>
                    <a:pt x="515" y="1287"/>
                    <a:pt x="483" y="837"/>
                  </a:cubicBezTo>
                  <a:cubicBezTo>
                    <a:pt x="451" y="387"/>
                    <a:pt x="32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62"/>
            <p:cNvSpPr/>
            <p:nvPr/>
          </p:nvSpPr>
          <p:spPr>
            <a:xfrm>
              <a:off x="2047650" y="2005300"/>
              <a:ext cx="213800" cy="665375"/>
            </a:xfrm>
            <a:custGeom>
              <a:avLst/>
              <a:gdLst/>
              <a:ahLst/>
              <a:cxnLst/>
              <a:rect l="l" t="t" r="r" b="b"/>
              <a:pathLst>
                <a:path w="8552" h="26615" extrusionOk="0">
                  <a:moveTo>
                    <a:pt x="3933" y="1"/>
                  </a:moveTo>
                  <a:cubicBezTo>
                    <a:pt x="3662" y="1"/>
                    <a:pt x="3472" y="320"/>
                    <a:pt x="3472" y="320"/>
                  </a:cubicBezTo>
                  <a:lnTo>
                    <a:pt x="3858" y="2795"/>
                  </a:lnTo>
                  <a:cubicBezTo>
                    <a:pt x="3858" y="2795"/>
                    <a:pt x="2733" y="417"/>
                    <a:pt x="2315" y="159"/>
                  </a:cubicBezTo>
                  <a:cubicBezTo>
                    <a:pt x="2178" y="85"/>
                    <a:pt x="2061" y="55"/>
                    <a:pt x="1960" y="55"/>
                  </a:cubicBezTo>
                  <a:cubicBezTo>
                    <a:pt x="1541" y="55"/>
                    <a:pt x="1415" y="577"/>
                    <a:pt x="1415" y="577"/>
                  </a:cubicBezTo>
                  <a:lnTo>
                    <a:pt x="2830" y="3824"/>
                  </a:lnTo>
                  <a:cubicBezTo>
                    <a:pt x="2830" y="3824"/>
                    <a:pt x="1640" y="1574"/>
                    <a:pt x="1126" y="1445"/>
                  </a:cubicBezTo>
                  <a:cubicBezTo>
                    <a:pt x="1081" y="1434"/>
                    <a:pt x="1041" y="1429"/>
                    <a:pt x="1004" y="1429"/>
                  </a:cubicBezTo>
                  <a:cubicBezTo>
                    <a:pt x="617" y="1429"/>
                    <a:pt x="644" y="1992"/>
                    <a:pt x="644" y="1992"/>
                  </a:cubicBezTo>
                  <a:lnTo>
                    <a:pt x="2058" y="4853"/>
                  </a:lnTo>
                  <a:cubicBezTo>
                    <a:pt x="2058" y="4853"/>
                    <a:pt x="1544" y="4081"/>
                    <a:pt x="1029" y="3695"/>
                  </a:cubicBezTo>
                  <a:cubicBezTo>
                    <a:pt x="893" y="3593"/>
                    <a:pt x="777" y="3552"/>
                    <a:pt x="684" y="3552"/>
                  </a:cubicBezTo>
                  <a:cubicBezTo>
                    <a:pt x="427" y="3552"/>
                    <a:pt x="350" y="3869"/>
                    <a:pt x="515" y="4081"/>
                  </a:cubicBezTo>
                  <a:cubicBezTo>
                    <a:pt x="708" y="4338"/>
                    <a:pt x="3215" y="7971"/>
                    <a:pt x="3215" y="7971"/>
                  </a:cubicBezTo>
                  <a:cubicBezTo>
                    <a:pt x="3215" y="7971"/>
                    <a:pt x="1" y="18450"/>
                    <a:pt x="1" y="20153"/>
                  </a:cubicBezTo>
                  <a:cubicBezTo>
                    <a:pt x="1" y="21825"/>
                    <a:pt x="901" y="26614"/>
                    <a:pt x="901" y="26614"/>
                  </a:cubicBezTo>
                  <a:lnTo>
                    <a:pt x="5433" y="26100"/>
                  </a:lnTo>
                  <a:lnTo>
                    <a:pt x="4790" y="20411"/>
                  </a:lnTo>
                  <a:lnTo>
                    <a:pt x="5433" y="7971"/>
                  </a:lnTo>
                  <a:cubicBezTo>
                    <a:pt x="5433" y="7971"/>
                    <a:pt x="6333" y="6653"/>
                    <a:pt x="6719" y="6267"/>
                  </a:cubicBezTo>
                  <a:cubicBezTo>
                    <a:pt x="6976" y="6010"/>
                    <a:pt x="7812" y="5303"/>
                    <a:pt x="8294" y="4917"/>
                  </a:cubicBezTo>
                  <a:cubicBezTo>
                    <a:pt x="8519" y="4724"/>
                    <a:pt x="8551" y="4403"/>
                    <a:pt x="8423" y="4178"/>
                  </a:cubicBezTo>
                  <a:cubicBezTo>
                    <a:pt x="8309" y="3973"/>
                    <a:pt x="8114" y="3865"/>
                    <a:pt x="7908" y="3865"/>
                  </a:cubicBezTo>
                  <a:cubicBezTo>
                    <a:pt x="7823" y="3865"/>
                    <a:pt x="7736" y="3883"/>
                    <a:pt x="7651" y="3920"/>
                  </a:cubicBezTo>
                  <a:lnTo>
                    <a:pt x="5819" y="4853"/>
                  </a:lnTo>
                  <a:cubicBezTo>
                    <a:pt x="5819" y="4853"/>
                    <a:pt x="4758" y="1092"/>
                    <a:pt x="4533" y="577"/>
                  </a:cubicBezTo>
                  <a:cubicBezTo>
                    <a:pt x="4318" y="135"/>
                    <a:pt x="4108" y="1"/>
                    <a:pt x="39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62"/>
            <p:cNvSpPr/>
            <p:nvPr/>
          </p:nvSpPr>
          <p:spPr>
            <a:xfrm>
              <a:off x="2047650" y="2204550"/>
              <a:ext cx="80400" cy="466125"/>
            </a:xfrm>
            <a:custGeom>
              <a:avLst/>
              <a:gdLst/>
              <a:ahLst/>
              <a:cxnLst/>
              <a:rect l="l" t="t" r="r" b="b"/>
              <a:pathLst>
                <a:path w="3216" h="18645" extrusionOk="0">
                  <a:moveTo>
                    <a:pt x="3215" y="1"/>
                  </a:moveTo>
                  <a:cubicBezTo>
                    <a:pt x="3215" y="1"/>
                    <a:pt x="1" y="10480"/>
                    <a:pt x="1" y="12183"/>
                  </a:cubicBezTo>
                  <a:cubicBezTo>
                    <a:pt x="1" y="13855"/>
                    <a:pt x="901" y="18644"/>
                    <a:pt x="901" y="18644"/>
                  </a:cubicBezTo>
                  <a:lnTo>
                    <a:pt x="2090" y="18516"/>
                  </a:lnTo>
                  <a:cubicBezTo>
                    <a:pt x="2090" y="17134"/>
                    <a:pt x="2058" y="15848"/>
                    <a:pt x="2026" y="14948"/>
                  </a:cubicBezTo>
                  <a:cubicBezTo>
                    <a:pt x="1865" y="11541"/>
                    <a:pt x="3215" y="1"/>
                    <a:pt x="3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62"/>
            <p:cNvSpPr/>
            <p:nvPr/>
          </p:nvSpPr>
          <p:spPr>
            <a:xfrm>
              <a:off x="2054100" y="2240725"/>
              <a:ext cx="69925" cy="289325"/>
            </a:xfrm>
            <a:custGeom>
              <a:avLst/>
              <a:gdLst/>
              <a:ahLst/>
              <a:cxnLst/>
              <a:rect l="l" t="t" r="r" b="b"/>
              <a:pathLst>
                <a:path w="2797" h="11573" extrusionOk="0">
                  <a:moveTo>
                    <a:pt x="2797" y="0"/>
                  </a:moveTo>
                  <a:lnTo>
                    <a:pt x="2797" y="0"/>
                  </a:lnTo>
                  <a:cubicBezTo>
                    <a:pt x="2572" y="804"/>
                    <a:pt x="2250" y="1864"/>
                    <a:pt x="1897" y="3022"/>
                  </a:cubicBezTo>
                  <a:cubicBezTo>
                    <a:pt x="1222" y="5433"/>
                    <a:pt x="450" y="8229"/>
                    <a:pt x="129" y="9772"/>
                  </a:cubicBezTo>
                  <a:cubicBezTo>
                    <a:pt x="32" y="10222"/>
                    <a:pt x="0" y="10543"/>
                    <a:pt x="0" y="10736"/>
                  </a:cubicBezTo>
                  <a:cubicBezTo>
                    <a:pt x="0" y="10961"/>
                    <a:pt x="0" y="11219"/>
                    <a:pt x="32" y="11572"/>
                  </a:cubicBezTo>
                  <a:cubicBezTo>
                    <a:pt x="257" y="11508"/>
                    <a:pt x="482" y="11476"/>
                    <a:pt x="739" y="11444"/>
                  </a:cubicBezTo>
                  <a:cubicBezTo>
                    <a:pt x="804" y="11411"/>
                    <a:pt x="868" y="11379"/>
                    <a:pt x="964" y="11347"/>
                  </a:cubicBezTo>
                  <a:cubicBezTo>
                    <a:pt x="1222" y="11283"/>
                    <a:pt x="1511" y="11186"/>
                    <a:pt x="1800" y="11154"/>
                  </a:cubicBezTo>
                  <a:cubicBezTo>
                    <a:pt x="1961" y="7747"/>
                    <a:pt x="2507" y="2540"/>
                    <a:pt x="2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62"/>
            <p:cNvSpPr/>
            <p:nvPr/>
          </p:nvSpPr>
          <p:spPr>
            <a:xfrm>
              <a:off x="2040425" y="1998825"/>
              <a:ext cx="226650" cy="679075"/>
            </a:xfrm>
            <a:custGeom>
              <a:avLst/>
              <a:gdLst/>
              <a:ahLst/>
              <a:cxnLst/>
              <a:rect l="l" t="t" r="r" b="b"/>
              <a:pathLst>
                <a:path w="9066" h="27163" extrusionOk="0">
                  <a:moveTo>
                    <a:pt x="4211" y="515"/>
                  </a:moveTo>
                  <a:cubicBezTo>
                    <a:pt x="4244" y="515"/>
                    <a:pt x="4276" y="515"/>
                    <a:pt x="4340" y="579"/>
                  </a:cubicBezTo>
                  <a:cubicBezTo>
                    <a:pt x="4372" y="643"/>
                    <a:pt x="4469" y="740"/>
                    <a:pt x="4565" y="965"/>
                  </a:cubicBezTo>
                  <a:cubicBezTo>
                    <a:pt x="4597" y="997"/>
                    <a:pt x="4629" y="1094"/>
                    <a:pt x="4694" y="1254"/>
                  </a:cubicBezTo>
                  <a:cubicBezTo>
                    <a:pt x="4854" y="1769"/>
                    <a:pt x="5144" y="2765"/>
                    <a:pt x="5401" y="3601"/>
                  </a:cubicBezTo>
                  <a:cubicBezTo>
                    <a:pt x="5658" y="4469"/>
                    <a:pt x="5851" y="5176"/>
                    <a:pt x="5851" y="5176"/>
                  </a:cubicBezTo>
                  <a:cubicBezTo>
                    <a:pt x="5883" y="5272"/>
                    <a:pt x="5915" y="5337"/>
                    <a:pt x="6012" y="5369"/>
                  </a:cubicBezTo>
                  <a:cubicBezTo>
                    <a:pt x="6038" y="5382"/>
                    <a:pt x="6065" y="5390"/>
                    <a:pt x="6094" y="5390"/>
                  </a:cubicBezTo>
                  <a:cubicBezTo>
                    <a:pt x="6135" y="5390"/>
                    <a:pt x="6180" y="5374"/>
                    <a:pt x="6237" y="5337"/>
                  </a:cubicBezTo>
                  <a:lnTo>
                    <a:pt x="8069" y="4437"/>
                  </a:lnTo>
                  <a:lnTo>
                    <a:pt x="8197" y="4404"/>
                  </a:lnTo>
                  <a:cubicBezTo>
                    <a:pt x="8326" y="4404"/>
                    <a:pt x="8422" y="4469"/>
                    <a:pt x="8487" y="4565"/>
                  </a:cubicBezTo>
                  <a:cubicBezTo>
                    <a:pt x="8519" y="4597"/>
                    <a:pt x="8519" y="4662"/>
                    <a:pt x="8519" y="4726"/>
                  </a:cubicBezTo>
                  <a:cubicBezTo>
                    <a:pt x="8519" y="4822"/>
                    <a:pt x="8487" y="4887"/>
                    <a:pt x="8422" y="4951"/>
                  </a:cubicBezTo>
                  <a:cubicBezTo>
                    <a:pt x="8165" y="5176"/>
                    <a:pt x="7844" y="5433"/>
                    <a:pt x="7555" y="5690"/>
                  </a:cubicBezTo>
                  <a:cubicBezTo>
                    <a:pt x="7233" y="5947"/>
                    <a:pt x="6976" y="6204"/>
                    <a:pt x="6815" y="6333"/>
                  </a:cubicBezTo>
                  <a:cubicBezTo>
                    <a:pt x="6590" y="6558"/>
                    <a:pt x="6269" y="6976"/>
                    <a:pt x="6012" y="7362"/>
                  </a:cubicBezTo>
                  <a:cubicBezTo>
                    <a:pt x="5722" y="7747"/>
                    <a:pt x="5497" y="8069"/>
                    <a:pt x="5497" y="8069"/>
                  </a:cubicBezTo>
                  <a:cubicBezTo>
                    <a:pt x="5465" y="8101"/>
                    <a:pt x="5465" y="8165"/>
                    <a:pt x="5465" y="8197"/>
                  </a:cubicBezTo>
                  <a:lnTo>
                    <a:pt x="4790" y="20670"/>
                  </a:lnTo>
                  <a:lnTo>
                    <a:pt x="4790" y="20702"/>
                  </a:lnTo>
                  <a:lnTo>
                    <a:pt x="5433" y="26134"/>
                  </a:lnTo>
                  <a:lnTo>
                    <a:pt x="1401" y="26589"/>
                  </a:lnTo>
                  <a:lnTo>
                    <a:pt x="1401" y="26589"/>
                  </a:lnTo>
                  <a:cubicBezTo>
                    <a:pt x="1377" y="26455"/>
                    <a:pt x="1348" y="26276"/>
                    <a:pt x="1318" y="26070"/>
                  </a:cubicBezTo>
                  <a:cubicBezTo>
                    <a:pt x="1190" y="25363"/>
                    <a:pt x="997" y="24238"/>
                    <a:pt x="836" y="23145"/>
                  </a:cubicBezTo>
                  <a:cubicBezTo>
                    <a:pt x="676" y="22084"/>
                    <a:pt x="547" y="20991"/>
                    <a:pt x="547" y="20412"/>
                  </a:cubicBezTo>
                  <a:cubicBezTo>
                    <a:pt x="547" y="20219"/>
                    <a:pt x="579" y="19898"/>
                    <a:pt x="676" y="19448"/>
                  </a:cubicBezTo>
                  <a:cubicBezTo>
                    <a:pt x="997" y="17905"/>
                    <a:pt x="1769" y="15109"/>
                    <a:pt x="2444" y="12698"/>
                  </a:cubicBezTo>
                  <a:cubicBezTo>
                    <a:pt x="2797" y="11508"/>
                    <a:pt x="3119" y="10415"/>
                    <a:pt x="3376" y="9612"/>
                  </a:cubicBezTo>
                  <a:cubicBezTo>
                    <a:pt x="3601" y="8808"/>
                    <a:pt x="3761" y="8294"/>
                    <a:pt x="3761" y="8294"/>
                  </a:cubicBezTo>
                  <a:cubicBezTo>
                    <a:pt x="3794" y="8230"/>
                    <a:pt x="3794" y="8133"/>
                    <a:pt x="3729" y="8069"/>
                  </a:cubicBezTo>
                  <a:cubicBezTo>
                    <a:pt x="3729" y="8069"/>
                    <a:pt x="3119" y="7169"/>
                    <a:pt x="2444" y="6237"/>
                  </a:cubicBezTo>
                  <a:cubicBezTo>
                    <a:pt x="2122" y="5754"/>
                    <a:pt x="1801" y="5272"/>
                    <a:pt x="1511" y="4887"/>
                  </a:cubicBezTo>
                  <a:cubicBezTo>
                    <a:pt x="1383" y="4726"/>
                    <a:pt x="1286" y="4533"/>
                    <a:pt x="1190" y="4437"/>
                  </a:cubicBezTo>
                  <a:cubicBezTo>
                    <a:pt x="1093" y="4308"/>
                    <a:pt x="1029" y="4212"/>
                    <a:pt x="997" y="4179"/>
                  </a:cubicBezTo>
                  <a:lnTo>
                    <a:pt x="965" y="4083"/>
                  </a:lnTo>
                  <a:cubicBezTo>
                    <a:pt x="997" y="4083"/>
                    <a:pt x="1061" y="4083"/>
                    <a:pt x="1158" y="4147"/>
                  </a:cubicBezTo>
                  <a:cubicBezTo>
                    <a:pt x="1383" y="4340"/>
                    <a:pt x="1640" y="4597"/>
                    <a:pt x="1801" y="4854"/>
                  </a:cubicBezTo>
                  <a:cubicBezTo>
                    <a:pt x="1897" y="4951"/>
                    <a:pt x="1994" y="5079"/>
                    <a:pt x="2026" y="5144"/>
                  </a:cubicBezTo>
                  <a:lnTo>
                    <a:pt x="2090" y="5240"/>
                  </a:lnTo>
                  <a:lnTo>
                    <a:pt x="2122" y="5272"/>
                  </a:lnTo>
                  <a:cubicBezTo>
                    <a:pt x="2184" y="5335"/>
                    <a:pt x="2260" y="5370"/>
                    <a:pt x="2340" y="5370"/>
                  </a:cubicBezTo>
                  <a:cubicBezTo>
                    <a:pt x="2385" y="5370"/>
                    <a:pt x="2430" y="5359"/>
                    <a:pt x="2476" y="5337"/>
                  </a:cubicBezTo>
                  <a:cubicBezTo>
                    <a:pt x="2604" y="5272"/>
                    <a:pt x="2636" y="5112"/>
                    <a:pt x="2572" y="4983"/>
                  </a:cubicBezTo>
                  <a:lnTo>
                    <a:pt x="2560" y="4959"/>
                  </a:lnTo>
                  <a:lnTo>
                    <a:pt x="2560" y="4959"/>
                  </a:lnTo>
                  <a:lnTo>
                    <a:pt x="2572" y="4951"/>
                  </a:lnTo>
                  <a:cubicBezTo>
                    <a:pt x="2572" y="4951"/>
                    <a:pt x="2553" y="4922"/>
                    <a:pt x="2517" y="4873"/>
                  </a:cubicBezTo>
                  <a:lnTo>
                    <a:pt x="2517" y="4873"/>
                  </a:lnTo>
                  <a:lnTo>
                    <a:pt x="1190" y="2219"/>
                  </a:lnTo>
                  <a:lnTo>
                    <a:pt x="1190" y="2219"/>
                  </a:lnTo>
                  <a:cubicBezTo>
                    <a:pt x="1191" y="2167"/>
                    <a:pt x="1197" y="2076"/>
                    <a:pt x="1222" y="2026"/>
                  </a:cubicBezTo>
                  <a:lnTo>
                    <a:pt x="1254" y="1961"/>
                  </a:lnTo>
                  <a:lnTo>
                    <a:pt x="1351" y="1961"/>
                  </a:lnTo>
                  <a:cubicBezTo>
                    <a:pt x="1351" y="1961"/>
                    <a:pt x="1415" y="1994"/>
                    <a:pt x="1479" y="2058"/>
                  </a:cubicBezTo>
                  <a:cubicBezTo>
                    <a:pt x="1736" y="2283"/>
                    <a:pt x="2090" y="2829"/>
                    <a:pt x="2379" y="3311"/>
                  </a:cubicBezTo>
                  <a:cubicBezTo>
                    <a:pt x="2540" y="3536"/>
                    <a:pt x="2669" y="3762"/>
                    <a:pt x="2733" y="3922"/>
                  </a:cubicBezTo>
                  <a:cubicBezTo>
                    <a:pt x="2829" y="4083"/>
                    <a:pt x="2894" y="4212"/>
                    <a:pt x="2894" y="4212"/>
                  </a:cubicBezTo>
                  <a:cubicBezTo>
                    <a:pt x="2936" y="4297"/>
                    <a:pt x="3022" y="4340"/>
                    <a:pt x="3113" y="4340"/>
                  </a:cubicBezTo>
                  <a:cubicBezTo>
                    <a:pt x="3158" y="4340"/>
                    <a:pt x="3204" y="4329"/>
                    <a:pt x="3247" y="4308"/>
                  </a:cubicBezTo>
                  <a:cubicBezTo>
                    <a:pt x="3376" y="4244"/>
                    <a:pt x="3440" y="4083"/>
                    <a:pt x="3376" y="3954"/>
                  </a:cubicBezTo>
                  <a:lnTo>
                    <a:pt x="1993" y="811"/>
                  </a:lnTo>
                  <a:lnTo>
                    <a:pt x="1993" y="811"/>
                  </a:lnTo>
                  <a:cubicBezTo>
                    <a:pt x="2008" y="775"/>
                    <a:pt x="2030" y="735"/>
                    <a:pt x="2058" y="708"/>
                  </a:cubicBezTo>
                  <a:lnTo>
                    <a:pt x="2122" y="611"/>
                  </a:lnTo>
                  <a:lnTo>
                    <a:pt x="2251" y="579"/>
                  </a:lnTo>
                  <a:cubicBezTo>
                    <a:pt x="2283" y="579"/>
                    <a:pt x="2347" y="611"/>
                    <a:pt x="2476" y="676"/>
                  </a:cubicBezTo>
                  <a:cubicBezTo>
                    <a:pt x="2476" y="676"/>
                    <a:pt x="2540" y="740"/>
                    <a:pt x="2604" y="804"/>
                  </a:cubicBezTo>
                  <a:cubicBezTo>
                    <a:pt x="2829" y="1094"/>
                    <a:pt x="3151" y="1704"/>
                    <a:pt x="3440" y="2186"/>
                  </a:cubicBezTo>
                  <a:cubicBezTo>
                    <a:pt x="3569" y="2476"/>
                    <a:pt x="3697" y="2701"/>
                    <a:pt x="3794" y="2861"/>
                  </a:cubicBezTo>
                  <a:cubicBezTo>
                    <a:pt x="3858" y="3054"/>
                    <a:pt x="3922" y="3151"/>
                    <a:pt x="3922" y="3151"/>
                  </a:cubicBezTo>
                  <a:cubicBezTo>
                    <a:pt x="3969" y="3245"/>
                    <a:pt x="4051" y="3305"/>
                    <a:pt x="4142" y="3305"/>
                  </a:cubicBezTo>
                  <a:cubicBezTo>
                    <a:pt x="4175" y="3305"/>
                    <a:pt x="4209" y="3297"/>
                    <a:pt x="4244" y="3279"/>
                  </a:cubicBezTo>
                  <a:cubicBezTo>
                    <a:pt x="4372" y="3247"/>
                    <a:pt x="4437" y="3119"/>
                    <a:pt x="4437" y="2990"/>
                  </a:cubicBezTo>
                  <a:lnTo>
                    <a:pt x="4064" y="633"/>
                  </a:lnTo>
                  <a:lnTo>
                    <a:pt x="4064" y="633"/>
                  </a:lnTo>
                  <a:cubicBezTo>
                    <a:pt x="4070" y="625"/>
                    <a:pt x="4077" y="618"/>
                    <a:pt x="4083" y="611"/>
                  </a:cubicBezTo>
                  <a:cubicBezTo>
                    <a:pt x="4147" y="547"/>
                    <a:pt x="4211" y="515"/>
                    <a:pt x="4211" y="515"/>
                  </a:cubicBezTo>
                  <a:close/>
                  <a:moveTo>
                    <a:pt x="4211" y="1"/>
                  </a:moveTo>
                  <a:cubicBezTo>
                    <a:pt x="3986" y="1"/>
                    <a:pt x="3826" y="129"/>
                    <a:pt x="3697" y="226"/>
                  </a:cubicBezTo>
                  <a:cubicBezTo>
                    <a:pt x="3601" y="322"/>
                    <a:pt x="3536" y="418"/>
                    <a:pt x="3536" y="451"/>
                  </a:cubicBezTo>
                  <a:cubicBezTo>
                    <a:pt x="3504" y="483"/>
                    <a:pt x="3504" y="547"/>
                    <a:pt x="3504" y="611"/>
                  </a:cubicBezTo>
                  <a:lnTo>
                    <a:pt x="3638" y="1468"/>
                  </a:lnTo>
                  <a:lnTo>
                    <a:pt x="3638" y="1468"/>
                  </a:lnTo>
                  <a:cubicBezTo>
                    <a:pt x="3508" y="1228"/>
                    <a:pt x="3368" y="998"/>
                    <a:pt x="3247" y="804"/>
                  </a:cubicBezTo>
                  <a:cubicBezTo>
                    <a:pt x="3151" y="643"/>
                    <a:pt x="3086" y="547"/>
                    <a:pt x="2990" y="451"/>
                  </a:cubicBezTo>
                  <a:cubicBezTo>
                    <a:pt x="2926" y="354"/>
                    <a:pt x="2829" y="258"/>
                    <a:pt x="2733" y="193"/>
                  </a:cubicBezTo>
                  <a:cubicBezTo>
                    <a:pt x="2572" y="97"/>
                    <a:pt x="2411" y="65"/>
                    <a:pt x="2251" y="65"/>
                  </a:cubicBezTo>
                  <a:cubicBezTo>
                    <a:pt x="2090" y="65"/>
                    <a:pt x="1929" y="97"/>
                    <a:pt x="1833" y="193"/>
                  </a:cubicBezTo>
                  <a:cubicBezTo>
                    <a:pt x="1672" y="290"/>
                    <a:pt x="1576" y="451"/>
                    <a:pt x="1511" y="547"/>
                  </a:cubicBezTo>
                  <a:cubicBezTo>
                    <a:pt x="1479" y="676"/>
                    <a:pt x="1447" y="772"/>
                    <a:pt x="1447" y="772"/>
                  </a:cubicBezTo>
                  <a:cubicBezTo>
                    <a:pt x="1415" y="836"/>
                    <a:pt x="1447" y="901"/>
                    <a:pt x="1447" y="933"/>
                  </a:cubicBezTo>
                  <a:lnTo>
                    <a:pt x="1729" y="1565"/>
                  </a:lnTo>
                  <a:lnTo>
                    <a:pt x="1729" y="1565"/>
                  </a:lnTo>
                  <a:cubicBezTo>
                    <a:pt x="1646" y="1509"/>
                    <a:pt x="1571" y="1470"/>
                    <a:pt x="1479" y="1447"/>
                  </a:cubicBezTo>
                  <a:cubicBezTo>
                    <a:pt x="1415" y="1415"/>
                    <a:pt x="1351" y="1415"/>
                    <a:pt x="1286" y="1415"/>
                  </a:cubicBezTo>
                  <a:cubicBezTo>
                    <a:pt x="1158" y="1415"/>
                    <a:pt x="997" y="1479"/>
                    <a:pt x="901" y="1544"/>
                  </a:cubicBezTo>
                  <a:cubicBezTo>
                    <a:pt x="772" y="1704"/>
                    <a:pt x="708" y="1833"/>
                    <a:pt x="676" y="1961"/>
                  </a:cubicBezTo>
                  <a:cubicBezTo>
                    <a:pt x="643" y="2090"/>
                    <a:pt x="643" y="2219"/>
                    <a:pt x="643" y="2251"/>
                  </a:cubicBezTo>
                  <a:lnTo>
                    <a:pt x="643" y="2283"/>
                  </a:lnTo>
                  <a:lnTo>
                    <a:pt x="676" y="2379"/>
                  </a:lnTo>
                  <a:lnTo>
                    <a:pt x="1299" y="3613"/>
                  </a:lnTo>
                  <a:lnTo>
                    <a:pt x="1299" y="3613"/>
                  </a:lnTo>
                  <a:cubicBezTo>
                    <a:pt x="1195" y="3562"/>
                    <a:pt x="1087" y="3536"/>
                    <a:pt x="965" y="3536"/>
                  </a:cubicBezTo>
                  <a:cubicBezTo>
                    <a:pt x="804" y="3536"/>
                    <a:pt x="643" y="3601"/>
                    <a:pt x="579" y="3729"/>
                  </a:cubicBezTo>
                  <a:cubicBezTo>
                    <a:pt x="483" y="3826"/>
                    <a:pt x="451" y="3954"/>
                    <a:pt x="451" y="4083"/>
                  </a:cubicBezTo>
                  <a:cubicBezTo>
                    <a:pt x="451" y="4244"/>
                    <a:pt x="483" y="4372"/>
                    <a:pt x="579" y="4501"/>
                  </a:cubicBezTo>
                  <a:cubicBezTo>
                    <a:pt x="611" y="4533"/>
                    <a:pt x="676" y="4597"/>
                    <a:pt x="740" y="4726"/>
                  </a:cubicBezTo>
                  <a:cubicBezTo>
                    <a:pt x="1061" y="5176"/>
                    <a:pt x="1704" y="6076"/>
                    <a:pt x="2251" y="6880"/>
                  </a:cubicBezTo>
                  <a:cubicBezTo>
                    <a:pt x="2694" y="7496"/>
                    <a:pt x="3063" y="8037"/>
                    <a:pt x="3210" y="8255"/>
                  </a:cubicBezTo>
                  <a:lnTo>
                    <a:pt x="3210" y="8255"/>
                  </a:lnTo>
                  <a:cubicBezTo>
                    <a:pt x="3044" y="8804"/>
                    <a:pt x="2342" y="11127"/>
                    <a:pt x="1640" y="13598"/>
                  </a:cubicBezTo>
                  <a:cubicBezTo>
                    <a:pt x="1222" y="15012"/>
                    <a:pt x="836" y="16491"/>
                    <a:pt x="515" y="17712"/>
                  </a:cubicBezTo>
                  <a:cubicBezTo>
                    <a:pt x="354" y="18323"/>
                    <a:pt x="226" y="18902"/>
                    <a:pt x="161" y="19352"/>
                  </a:cubicBezTo>
                  <a:cubicBezTo>
                    <a:pt x="65" y="19802"/>
                    <a:pt x="1" y="20155"/>
                    <a:pt x="1" y="20412"/>
                  </a:cubicBezTo>
                  <a:cubicBezTo>
                    <a:pt x="1" y="21280"/>
                    <a:pt x="226" y="22887"/>
                    <a:pt x="451" y="24302"/>
                  </a:cubicBezTo>
                  <a:cubicBezTo>
                    <a:pt x="676" y="25716"/>
                    <a:pt x="933" y="26938"/>
                    <a:pt x="933" y="26938"/>
                  </a:cubicBezTo>
                  <a:cubicBezTo>
                    <a:pt x="933" y="27066"/>
                    <a:pt x="1061" y="27163"/>
                    <a:pt x="1222" y="27163"/>
                  </a:cubicBezTo>
                  <a:lnTo>
                    <a:pt x="5754" y="26616"/>
                  </a:lnTo>
                  <a:cubicBezTo>
                    <a:pt x="5819" y="26616"/>
                    <a:pt x="5883" y="26584"/>
                    <a:pt x="5915" y="26520"/>
                  </a:cubicBezTo>
                  <a:cubicBezTo>
                    <a:pt x="5979" y="26488"/>
                    <a:pt x="5979" y="26391"/>
                    <a:pt x="5979" y="26327"/>
                  </a:cubicBezTo>
                  <a:lnTo>
                    <a:pt x="5337" y="20670"/>
                  </a:lnTo>
                  <a:lnTo>
                    <a:pt x="5973" y="8353"/>
                  </a:lnTo>
                  <a:lnTo>
                    <a:pt x="5973" y="8353"/>
                  </a:lnTo>
                  <a:cubicBezTo>
                    <a:pt x="6039" y="8258"/>
                    <a:pt x="6224" y="7991"/>
                    <a:pt x="6429" y="7683"/>
                  </a:cubicBezTo>
                  <a:cubicBezTo>
                    <a:pt x="6719" y="7330"/>
                    <a:pt x="7040" y="6880"/>
                    <a:pt x="7201" y="6719"/>
                  </a:cubicBezTo>
                  <a:cubicBezTo>
                    <a:pt x="7329" y="6590"/>
                    <a:pt x="7587" y="6365"/>
                    <a:pt x="7876" y="6108"/>
                  </a:cubicBezTo>
                  <a:cubicBezTo>
                    <a:pt x="8197" y="5851"/>
                    <a:pt x="8519" y="5562"/>
                    <a:pt x="8744" y="5369"/>
                  </a:cubicBezTo>
                  <a:cubicBezTo>
                    <a:pt x="8969" y="5208"/>
                    <a:pt x="9065" y="4951"/>
                    <a:pt x="9065" y="4726"/>
                  </a:cubicBezTo>
                  <a:cubicBezTo>
                    <a:pt x="9065" y="4565"/>
                    <a:pt x="9033" y="4437"/>
                    <a:pt x="8937" y="4308"/>
                  </a:cubicBezTo>
                  <a:cubicBezTo>
                    <a:pt x="8776" y="4019"/>
                    <a:pt x="8487" y="3858"/>
                    <a:pt x="8197" y="3858"/>
                  </a:cubicBezTo>
                  <a:cubicBezTo>
                    <a:pt x="8069" y="3858"/>
                    <a:pt x="7940" y="3890"/>
                    <a:pt x="7812" y="3954"/>
                  </a:cubicBezTo>
                  <a:lnTo>
                    <a:pt x="6279" y="4734"/>
                  </a:lnTo>
                  <a:lnTo>
                    <a:pt x="6279" y="4734"/>
                  </a:lnTo>
                  <a:cubicBezTo>
                    <a:pt x="6179" y="4376"/>
                    <a:pt x="6006" y="3751"/>
                    <a:pt x="5819" y="3086"/>
                  </a:cubicBezTo>
                  <a:cubicBezTo>
                    <a:pt x="5658" y="2604"/>
                    <a:pt x="5497" y="2058"/>
                    <a:pt x="5369" y="1640"/>
                  </a:cubicBezTo>
                  <a:cubicBezTo>
                    <a:pt x="5304" y="1415"/>
                    <a:pt x="5240" y="1254"/>
                    <a:pt x="5176" y="1094"/>
                  </a:cubicBezTo>
                  <a:cubicBezTo>
                    <a:pt x="5144" y="933"/>
                    <a:pt x="5079" y="804"/>
                    <a:pt x="5047" y="708"/>
                  </a:cubicBezTo>
                  <a:cubicBezTo>
                    <a:pt x="4951" y="483"/>
                    <a:pt x="4822" y="322"/>
                    <a:pt x="4694" y="193"/>
                  </a:cubicBezTo>
                  <a:cubicBezTo>
                    <a:pt x="4533" y="65"/>
                    <a:pt x="4372" y="1"/>
                    <a:pt x="4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62"/>
            <p:cNvSpPr/>
            <p:nvPr/>
          </p:nvSpPr>
          <p:spPr>
            <a:xfrm>
              <a:off x="2352225" y="3549925"/>
              <a:ext cx="682300" cy="202825"/>
            </a:xfrm>
            <a:custGeom>
              <a:avLst/>
              <a:gdLst/>
              <a:ahLst/>
              <a:cxnLst/>
              <a:rect l="l" t="t" r="r" b="b"/>
              <a:pathLst>
                <a:path w="27292" h="8113" extrusionOk="0">
                  <a:moveTo>
                    <a:pt x="22580" y="1"/>
                  </a:moveTo>
                  <a:cubicBezTo>
                    <a:pt x="22419" y="1"/>
                    <a:pt x="22266" y="71"/>
                    <a:pt x="22148" y="188"/>
                  </a:cubicBezTo>
                  <a:cubicBezTo>
                    <a:pt x="21698" y="638"/>
                    <a:pt x="20959" y="1410"/>
                    <a:pt x="20669" y="1667"/>
                  </a:cubicBezTo>
                  <a:cubicBezTo>
                    <a:pt x="20252" y="2021"/>
                    <a:pt x="18901" y="2856"/>
                    <a:pt x="18901" y="2856"/>
                  </a:cubicBezTo>
                  <a:lnTo>
                    <a:pt x="3536" y="2278"/>
                  </a:lnTo>
                  <a:lnTo>
                    <a:pt x="804" y="1667"/>
                  </a:lnTo>
                  <a:lnTo>
                    <a:pt x="1" y="6167"/>
                  </a:lnTo>
                  <a:cubicBezTo>
                    <a:pt x="1" y="6167"/>
                    <a:pt x="1061" y="7421"/>
                    <a:pt x="2733" y="7549"/>
                  </a:cubicBezTo>
                  <a:cubicBezTo>
                    <a:pt x="2763" y="7551"/>
                    <a:pt x="2798" y="7552"/>
                    <a:pt x="2836" y="7552"/>
                  </a:cubicBezTo>
                  <a:cubicBezTo>
                    <a:pt x="4921" y="7552"/>
                    <a:pt x="18741" y="5042"/>
                    <a:pt x="18741" y="5042"/>
                  </a:cubicBezTo>
                  <a:cubicBezTo>
                    <a:pt x="18741" y="5042"/>
                    <a:pt x="22212" y="7774"/>
                    <a:pt x="22470" y="7999"/>
                  </a:cubicBezTo>
                  <a:cubicBezTo>
                    <a:pt x="22545" y="8075"/>
                    <a:pt x="22644" y="8112"/>
                    <a:pt x="22735" y="8112"/>
                  </a:cubicBezTo>
                  <a:cubicBezTo>
                    <a:pt x="22955" y="8112"/>
                    <a:pt x="23137" y="7903"/>
                    <a:pt x="22887" y="7517"/>
                  </a:cubicBezTo>
                  <a:cubicBezTo>
                    <a:pt x="22534" y="6971"/>
                    <a:pt x="21795" y="6425"/>
                    <a:pt x="21794" y="6424"/>
                  </a:cubicBezTo>
                  <a:lnTo>
                    <a:pt x="21794" y="6424"/>
                  </a:lnTo>
                  <a:lnTo>
                    <a:pt x="24527" y="8032"/>
                  </a:lnTo>
                  <a:cubicBezTo>
                    <a:pt x="24527" y="8032"/>
                    <a:pt x="24552" y="8034"/>
                    <a:pt x="24593" y="8034"/>
                  </a:cubicBezTo>
                  <a:cubicBezTo>
                    <a:pt x="24767" y="8034"/>
                    <a:pt x="25216" y="7992"/>
                    <a:pt x="25138" y="7549"/>
                  </a:cubicBezTo>
                  <a:cubicBezTo>
                    <a:pt x="25041" y="7035"/>
                    <a:pt x="22856" y="5717"/>
                    <a:pt x="22855" y="5717"/>
                  </a:cubicBezTo>
                  <a:lnTo>
                    <a:pt x="22855" y="5717"/>
                  </a:lnTo>
                  <a:lnTo>
                    <a:pt x="26005" y="7324"/>
                  </a:lnTo>
                  <a:cubicBezTo>
                    <a:pt x="26005" y="7324"/>
                    <a:pt x="26809" y="7196"/>
                    <a:pt x="26455" y="6457"/>
                  </a:cubicBezTo>
                  <a:cubicBezTo>
                    <a:pt x="26263" y="6039"/>
                    <a:pt x="23980" y="4721"/>
                    <a:pt x="23980" y="4721"/>
                  </a:cubicBezTo>
                  <a:lnTo>
                    <a:pt x="23980" y="4721"/>
                  </a:lnTo>
                  <a:lnTo>
                    <a:pt x="26391" y="5267"/>
                  </a:lnTo>
                  <a:cubicBezTo>
                    <a:pt x="26391" y="5267"/>
                    <a:pt x="27291" y="4817"/>
                    <a:pt x="26198" y="4239"/>
                  </a:cubicBezTo>
                  <a:cubicBezTo>
                    <a:pt x="25716" y="3949"/>
                    <a:pt x="22019" y="2663"/>
                    <a:pt x="22019" y="2663"/>
                  </a:cubicBezTo>
                  <a:lnTo>
                    <a:pt x="23048" y="896"/>
                  </a:lnTo>
                  <a:cubicBezTo>
                    <a:pt x="23209" y="606"/>
                    <a:pt x="23145" y="285"/>
                    <a:pt x="22887" y="92"/>
                  </a:cubicBezTo>
                  <a:cubicBezTo>
                    <a:pt x="22787" y="29"/>
                    <a:pt x="22682" y="1"/>
                    <a:pt x="22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62"/>
            <p:cNvSpPr/>
            <p:nvPr/>
          </p:nvSpPr>
          <p:spPr>
            <a:xfrm>
              <a:off x="2345000" y="3543375"/>
              <a:ext cx="682275" cy="216200"/>
            </a:xfrm>
            <a:custGeom>
              <a:avLst/>
              <a:gdLst/>
              <a:ahLst/>
              <a:cxnLst/>
              <a:rect l="l" t="t" r="r" b="b"/>
              <a:pathLst>
                <a:path w="27291" h="8648" extrusionOk="0">
                  <a:moveTo>
                    <a:pt x="22855" y="547"/>
                  </a:moveTo>
                  <a:cubicBezTo>
                    <a:pt x="22919" y="547"/>
                    <a:pt x="22951" y="547"/>
                    <a:pt x="23016" y="579"/>
                  </a:cubicBezTo>
                  <a:cubicBezTo>
                    <a:pt x="23112" y="643"/>
                    <a:pt x="23176" y="740"/>
                    <a:pt x="23176" y="868"/>
                  </a:cubicBezTo>
                  <a:cubicBezTo>
                    <a:pt x="23176" y="900"/>
                    <a:pt x="23144" y="965"/>
                    <a:pt x="23112" y="1029"/>
                  </a:cubicBezTo>
                  <a:lnTo>
                    <a:pt x="22083" y="2797"/>
                  </a:lnTo>
                  <a:cubicBezTo>
                    <a:pt x="22051" y="2861"/>
                    <a:pt x="22051" y="2925"/>
                    <a:pt x="22051" y="3022"/>
                  </a:cubicBezTo>
                  <a:cubicBezTo>
                    <a:pt x="22083" y="3086"/>
                    <a:pt x="22148" y="3151"/>
                    <a:pt x="22212" y="3183"/>
                  </a:cubicBezTo>
                  <a:cubicBezTo>
                    <a:pt x="22244" y="3183"/>
                    <a:pt x="23144" y="3504"/>
                    <a:pt x="24141" y="3858"/>
                  </a:cubicBezTo>
                  <a:cubicBezTo>
                    <a:pt x="24623" y="4018"/>
                    <a:pt x="25137" y="4211"/>
                    <a:pt x="25523" y="4372"/>
                  </a:cubicBezTo>
                  <a:cubicBezTo>
                    <a:pt x="25748" y="4468"/>
                    <a:pt x="25941" y="4533"/>
                    <a:pt x="26069" y="4597"/>
                  </a:cubicBezTo>
                  <a:cubicBezTo>
                    <a:pt x="26230" y="4661"/>
                    <a:pt x="26327" y="4693"/>
                    <a:pt x="26359" y="4726"/>
                  </a:cubicBezTo>
                  <a:cubicBezTo>
                    <a:pt x="26552" y="4822"/>
                    <a:pt x="26648" y="4918"/>
                    <a:pt x="26712" y="4983"/>
                  </a:cubicBezTo>
                  <a:cubicBezTo>
                    <a:pt x="26777" y="5047"/>
                    <a:pt x="26777" y="5079"/>
                    <a:pt x="26777" y="5079"/>
                  </a:cubicBezTo>
                  <a:lnTo>
                    <a:pt x="26744" y="5143"/>
                  </a:lnTo>
                  <a:lnTo>
                    <a:pt x="26662" y="5253"/>
                  </a:lnTo>
                  <a:lnTo>
                    <a:pt x="26662" y="5253"/>
                  </a:lnTo>
                  <a:lnTo>
                    <a:pt x="24334" y="4726"/>
                  </a:lnTo>
                  <a:cubicBezTo>
                    <a:pt x="24316" y="4721"/>
                    <a:pt x="24299" y="4719"/>
                    <a:pt x="24281" y="4719"/>
                  </a:cubicBezTo>
                  <a:cubicBezTo>
                    <a:pt x="24164" y="4719"/>
                    <a:pt x="24040" y="4803"/>
                    <a:pt x="24012" y="4886"/>
                  </a:cubicBezTo>
                  <a:cubicBezTo>
                    <a:pt x="23948" y="5015"/>
                    <a:pt x="24012" y="5176"/>
                    <a:pt x="24141" y="5240"/>
                  </a:cubicBezTo>
                  <a:cubicBezTo>
                    <a:pt x="24141" y="5240"/>
                    <a:pt x="24269" y="5304"/>
                    <a:pt x="24494" y="5433"/>
                  </a:cubicBezTo>
                  <a:cubicBezTo>
                    <a:pt x="24816" y="5626"/>
                    <a:pt x="25298" y="5915"/>
                    <a:pt x="25716" y="6204"/>
                  </a:cubicBezTo>
                  <a:cubicBezTo>
                    <a:pt x="25941" y="6365"/>
                    <a:pt x="26134" y="6494"/>
                    <a:pt x="26294" y="6622"/>
                  </a:cubicBezTo>
                  <a:cubicBezTo>
                    <a:pt x="26359" y="6686"/>
                    <a:pt x="26423" y="6719"/>
                    <a:pt x="26455" y="6783"/>
                  </a:cubicBezTo>
                  <a:lnTo>
                    <a:pt x="26519" y="6815"/>
                  </a:lnTo>
                  <a:lnTo>
                    <a:pt x="26519" y="6847"/>
                  </a:lnTo>
                  <a:cubicBezTo>
                    <a:pt x="26552" y="6944"/>
                    <a:pt x="26584" y="7008"/>
                    <a:pt x="26584" y="7072"/>
                  </a:cubicBezTo>
                  <a:cubicBezTo>
                    <a:pt x="26584" y="7104"/>
                    <a:pt x="26552" y="7136"/>
                    <a:pt x="26552" y="7169"/>
                  </a:cubicBezTo>
                  <a:cubicBezTo>
                    <a:pt x="26519" y="7233"/>
                    <a:pt x="26455" y="7265"/>
                    <a:pt x="26359" y="7297"/>
                  </a:cubicBezTo>
                  <a:lnTo>
                    <a:pt x="26328" y="7312"/>
                  </a:lnTo>
                  <a:lnTo>
                    <a:pt x="26328" y="7312"/>
                  </a:lnTo>
                  <a:lnTo>
                    <a:pt x="23363" y="5769"/>
                  </a:lnTo>
                  <a:lnTo>
                    <a:pt x="23363" y="5769"/>
                  </a:lnTo>
                  <a:cubicBezTo>
                    <a:pt x="23326" y="5743"/>
                    <a:pt x="23305" y="5727"/>
                    <a:pt x="23305" y="5722"/>
                  </a:cubicBezTo>
                  <a:lnTo>
                    <a:pt x="23297" y="5735"/>
                  </a:lnTo>
                  <a:lnTo>
                    <a:pt x="23297" y="5735"/>
                  </a:lnTo>
                  <a:lnTo>
                    <a:pt x="23273" y="5722"/>
                  </a:lnTo>
                  <a:cubicBezTo>
                    <a:pt x="23237" y="5704"/>
                    <a:pt x="23199" y="5696"/>
                    <a:pt x="23160" y="5696"/>
                  </a:cubicBezTo>
                  <a:cubicBezTo>
                    <a:pt x="23062" y="5696"/>
                    <a:pt x="22966" y="5749"/>
                    <a:pt x="22919" y="5818"/>
                  </a:cubicBezTo>
                  <a:cubicBezTo>
                    <a:pt x="22855" y="5947"/>
                    <a:pt x="22887" y="6108"/>
                    <a:pt x="23016" y="6204"/>
                  </a:cubicBezTo>
                  <a:cubicBezTo>
                    <a:pt x="23016" y="6204"/>
                    <a:pt x="23144" y="6269"/>
                    <a:pt x="23337" y="6397"/>
                  </a:cubicBezTo>
                  <a:cubicBezTo>
                    <a:pt x="23659" y="6590"/>
                    <a:pt x="24109" y="6911"/>
                    <a:pt x="24494" y="7201"/>
                  </a:cubicBezTo>
                  <a:cubicBezTo>
                    <a:pt x="24687" y="7361"/>
                    <a:pt x="24848" y="7522"/>
                    <a:pt x="24976" y="7651"/>
                  </a:cubicBezTo>
                  <a:cubicBezTo>
                    <a:pt x="25041" y="7715"/>
                    <a:pt x="25105" y="7747"/>
                    <a:pt x="25137" y="7811"/>
                  </a:cubicBezTo>
                  <a:lnTo>
                    <a:pt x="25169" y="7844"/>
                  </a:lnTo>
                  <a:lnTo>
                    <a:pt x="25169" y="7876"/>
                  </a:lnTo>
                  <a:lnTo>
                    <a:pt x="25169" y="7908"/>
                  </a:lnTo>
                  <a:lnTo>
                    <a:pt x="25169" y="7940"/>
                  </a:lnTo>
                  <a:cubicBezTo>
                    <a:pt x="25169" y="7972"/>
                    <a:pt x="25137" y="7972"/>
                    <a:pt x="25073" y="8004"/>
                  </a:cubicBezTo>
                  <a:lnTo>
                    <a:pt x="24921" y="8004"/>
                  </a:lnTo>
                  <a:lnTo>
                    <a:pt x="22212" y="6429"/>
                  </a:lnTo>
                  <a:cubicBezTo>
                    <a:pt x="22169" y="6408"/>
                    <a:pt x="22123" y="6397"/>
                    <a:pt x="22078" y="6397"/>
                  </a:cubicBezTo>
                  <a:cubicBezTo>
                    <a:pt x="21987" y="6397"/>
                    <a:pt x="21901" y="6440"/>
                    <a:pt x="21858" y="6526"/>
                  </a:cubicBezTo>
                  <a:cubicBezTo>
                    <a:pt x="21762" y="6654"/>
                    <a:pt x="21794" y="6815"/>
                    <a:pt x="21923" y="6879"/>
                  </a:cubicBezTo>
                  <a:lnTo>
                    <a:pt x="21955" y="6911"/>
                  </a:lnTo>
                  <a:lnTo>
                    <a:pt x="21955" y="6911"/>
                  </a:lnTo>
                  <a:lnTo>
                    <a:pt x="21955" y="6911"/>
                  </a:lnTo>
                  <a:cubicBezTo>
                    <a:pt x="22083" y="7008"/>
                    <a:pt x="22662" y="7522"/>
                    <a:pt x="22951" y="7940"/>
                  </a:cubicBezTo>
                  <a:cubicBezTo>
                    <a:pt x="23016" y="8036"/>
                    <a:pt x="23016" y="8101"/>
                    <a:pt x="23016" y="8101"/>
                  </a:cubicBezTo>
                  <a:lnTo>
                    <a:pt x="22919" y="8069"/>
                  </a:lnTo>
                  <a:cubicBezTo>
                    <a:pt x="22887" y="8036"/>
                    <a:pt x="22823" y="7972"/>
                    <a:pt x="22694" y="7876"/>
                  </a:cubicBezTo>
                  <a:cubicBezTo>
                    <a:pt x="21858" y="7201"/>
                    <a:pt x="19223" y="5111"/>
                    <a:pt x="19223" y="5111"/>
                  </a:cubicBezTo>
                  <a:cubicBezTo>
                    <a:pt x="19158" y="5047"/>
                    <a:pt x="19062" y="5047"/>
                    <a:pt x="18998" y="5047"/>
                  </a:cubicBezTo>
                  <a:cubicBezTo>
                    <a:pt x="18998" y="5047"/>
                    <a:pt x="18130" y="5208"/>
                    <a:pt x="16812" y="5433"/>
                  </a:cubicBezTo>
                  <a:cubicBezTo>
                    <a:pt x="14819" y="5786"/>
                    <a:pt x="11797" y="6301"/>
                    <a:pt x="9065" y="6751"/>
                  </a:cubicBezTo>
                  <a:cubicBezTo>
                    <a:pt x="7715" y="6976"/>
                    <a:pt x="6429" y="7169"/>
                    <a:pt x="5368" y="7297"/>
                  </a:cubicBezTo>
                  <a:cubicBezTo>
                    <a:pt x="4340" y="7458"/>
                    <a:pt x="3504" y="7554"/>
                    <a:pt x="3150" y="7554"/>
                  </a:cubicBezTo>
                  <a:lnTo>
                    <a:pt x="3054" y="7522"/>
                  </a:lnTo>
                  <a:cubicBezTo>
                    <a:pt x="2250" y="7490"/>
                    <a:pt x="1608" y="7169"/>
                    <a:pt x="1157" y="6847"/>
                  </a:cubicBezTo>
                  <a:cubicBezTo>
                    <a:pt x="932" y="6719"/>
                    <a:pt x="772" y="6558"/>
                    <a:pt x="643" y="6429"/>
                  </a:cubicBezTo>
                  <a:cubicBezTo>
                    <a:pt x="612" y="6414"/>
                    <a:pt x="588" y="6391"/>
                    <a:pt x="569" y="6367"/>
                  </a:cubicBezTo>
                  <a:lnTo>
                    <a:pt x="569" y="6367"/>
                  </a:lnTo>
                  <a:lnTo>
                    <a:pt x="1286" y="2250"/>
                  </a:lnTo>
                  <a:lnTo>
                    <a:pt x="3793" y="2829"/>
                  </a:lnTo>
                  <a:lnTo>
                    <a:pt x="3825" y="2829"/>
                  </a:lnTo>
                  <a:lnTo>
                    <a:pt x="19190" y="3376"/>
                  </a:lnTo>
                  <a:cubicBezTo>
                    <a:pt x="19223" y="3376"/>
                    <a:pt x="19287" y="3376"/>
                    <a:pt x="19319" y="3343"/>
                  </a:cubicBezTo>
                  <a:cubicBezTo>
                    <a:pt x="19319" y="3343"/>
                    <a:pt x="19673" y="3118"/>
                    <a:pt x="20058" y="2893"/>
                  </a:cubicBezTo>
                  <a:cubicBezTo>
                    <a:pt x="20444" y="2636"/>
                    <a:pt x="20894" y="2347"/>
                    <a:pt x="21119" y="2122"/>
                  </a:cubicBezTo>
                  <a:cubicBezTo>
                    <a:pt x="21280" y="1993"/>
                    <a:pt x="21537" y="1736"/>
                    <a:pt x="21826" y="1447"/>
                  </a:cubicBezTo>
                  <a:cubicBezTo>
                    <a:pt x="22083" y="1158"/>
                    <a:pt x="22405" y="868"/>
                    <a:pt x="22630" y="643"/>
                  </a:cubicBezTo>
                  <a:cubicBezTo>
                    <a:pt x="22662" y="579"/>
                    <a:pt x="22759" y="547"/>
                    <a:pt x="22855" y="547"/>
                  </a:cubicBezTo>
                  <a:close/>
                  <a:moveTo>
                    <a:pt x="22855" y="0"/>
                  </a:moveTo>
                  <a:cubicBezTo>
                    <a:pt x="22630" y="0"/>
                    <a:pt x="22405" y="97"/>
                    <a:pt x="22212" y="257"/>
                  </a:cubicBezTo>
                  <a:cubicBezTo>
                    <a:pt x="22019" y="483"/>
                    <a:pt x="21698" y="804"/>
                    <a:pt x="21441" y="1093"/>
                  </a:cubicBezTo>
                  <a:cubicBezTo>
                    <a:pt x="21151" y="1350"/>
                    <a:pt x="20894" y="1608"/>
                    <a:pt x="20766" y="1736"/>
                  </a:cubicBezTo>
                  <a:cubicBezTo>
                    <a:pt x="20605" y="1897"/>
                    <a:pt x="20155" y="2186"/>
                    <a:pt x="19769" y="2443"/>
                  </a:cubicBezTo>
                  <a:cubicBezTo>
                    <a:pt x="19511" y="2594"/>
                    <a:pt x="19281" y="2745"/>
                    <a:pt x="19158" y="2828"/>
                  </a:cubicBezTo>
                  <a:lnTo>
                    <a:pt x="19158" y="2828"/>
                  </a:lnTo>
                  <a:lnTo>
                    <a:pt x="3858" y="2283"/>
                  </a:lnTo>
                  <a:lnTo>
                    <a:pt x="1157" y="1672"/>
                  </a:lnTo>
                  <a:cubicBezTo>
                    <a:pt x="1061" y="1672"/>
                    <a:pt x="997" y="1672"/>
                    <a:pt x="932" y="1704"/>
                  </a:cubicBezTo>
                  <a:cubicBezTo>
                    <a:pt x="868" y="1768"/>
                    <a:pt x="836" y="1833"/>
                    <a:pt x="836" y="1897"/>
                  </a:cubicBezTo>
                  <a:lnTo>
                    <a:pt x="0" y="6397"/>
                  </a:lnTo>
                  <a:cubicBezTo>
                    <a:pt x="0" y="6461"/>
                    <a:pt x="32" y="6558"/>
                    <a:pt x="65" y="6622"/>
                  </a:cubicBezTo>
                  <a:cubicBezTo>
                    <a:pt x="97" y="6622"/>
                    <a:pt x="354" y="6944"/>
                    <a:pt x="868" y="7297"/>
                  </a:cubicBezTo>
                  <a:cubicBezTo>
                    <a:pt x="1383" y="7651"/>
                    <a:pt x="2090" y="8004"/>
                    <a:pt x="3022" y="8069"/>
                  </a:cubicBezTo>
                  <a:lnTo>
                    <a:pt x="3150" y="8069"/>
                  </a:lnTo>
                  <a:cubicBezTo>
                    <a:pt x="3729" y="8069"/>
                    <a:pt x="4983" y="7908"/>
                    <a:pt x="6558" y="7683"/>
                  </a:cubicBezTo>
                  <a:cubicBezTo>
                    <a:pt x="10956" y="7033"/>
                    <a:pt x="17850" y="5787"/>
                    <a:pt x="18945" y="5588"/>
                  </a:cubicBezTo>
                  <a:lnTo>
                    <a:pt x="18945" y="5588"/>
                  </a:lnTo>
                  <a:cubicBezTo>
                    <a:pt x="19176" y="5768"/>
                    <a:pt x="19895" y="6329"/>
                    <a:pt x="20637" y="6911"/>
                  </a:cubicBezTo>
                  <a:cubicBezTo>
                    <a:pt x="21087" y="7265"/>
                    <a:pt x="21537" y="7651"/>
                    <a:pt x="21891" y="7908"/>
                  </a:cubicBezTo>
                  <a:cubicBezTo>
                    <a:pt x="22083" y="8069"/>
                    <a:pt x="22244" y="8197"/>
                    <a:pt x="22341" y="8294"/>
                  </a:cubicBezTo>
                  <a:cubicBezTo>
                    <a:pt x="22469" y="8390"/>
                    <a:pt x="22534" y="8454"/>
                    <a:pt x="22566" y="8486"/>
                  </a:cubicBezTo>
                  <a:cubicBezTo>
                    <a:pt x="22694" y="8583"/>
                    <a:pt x="22855" y="8647"/>
                    <a:pt x="23016" y="8647"/>
                  </a:cubicBezTo>
                  <a:cubicBezTo>
                    <a:pt x="23144" y="8647"/>
                    <a:pt x="23273" y="8615"/>
                    <a:pt x="23369" y="8519"/>
                  </a:cubicBezTo>
                  <a:cubicBezTo>
                    <a:pt x="23498" y="8422"/>
                    <a:pt x="23562" y="8261"/>
                    <a:pt x="23562" y="8101"/>
                  </a:cubicBezTo>
                  <a:cubicBezTo>
                    <a:pt x="23562" y="7998"/>
                    <a:pt x="23536" y="7909"/>
                    <a:pt x="23492" y="7816"/>
                  </a:cubicBezTo>
                  <a:lnTo>
                    <a:pt x="23492" y="7816"/>
                  </a:lnTo>
                  <a:lnTo>
                    <a:pt x="24687" y="8519"/>
                  </a:lnTo>
                  <a:lnTo>
                    <a:pt x="24816" y="8551"/>
                  </a:lnTo>
                  <a:lnTo>
                    <a:pt x="24912" y="8551"/>
                  </a:lnTo>
                  <a:cubicBezTo>
                    <a:pt x="25009" y="8551"/>
                    <a:pt x="25169" y="8551"/>
                    <a:pt x="25330" y="8454"/>
                  </a:cubicBezTo>
                  <a:cubicBezTo>
                    <a:pt x="25427" y="8422"/>
                    <a:pt x="25523" y="8358"/>
                    <a:pt x="25587" y="8261"/>
                  </a:cubicBezTo>
                  <a:cubicBezTo>
                    <a:pt x="25652" y="8165"/>
                    <a:pt x="25716" y="8036"/>
                    <a:pt x="25684" y="7908"/>
                  </a:cubicBezTo>
                  <a:cubicBezTo>
                    <a:pt x="25684" y="7876"/>
                    <a:pt x="25684" y="7811"/>
                    <a:pt x="25684" y="7779"/>
                  </a:cubicBezTo>
                  <a:cubicBezTo>
                    <a:pt x="25664" y="7683"/>
                    <a:pt x="25633" y="7609"/>
                    <a:pt x="25598" y="7545"/>
                  </a:cubicBezTo>
                  <a:lnTo>
                    <a:pt x="25598" y="7545"/>
                  </a:lnTo>
                  <a:lnTo>
                    <a:pt x="26166" y="7844"/>
                  </a:lnTo>
                  <a:cubicBezTo>
                    <a:pt x="26198" y="7860"/>
                    <a:pt x="26230" y="7868"/>
                    <a:pt x="26262" y="7868"/>
                  </a:cubicBezTo>
                  <a:cubicBezTo>
                    <a:pt x="26294" y="7868"/>
                    <a:pt x="26327" y="7860"/>
                    <a:pt x="26359" y="7844"/>
                  </a:cubicBezTo>
                  <a:cubicBezTo>
                    <a:pt x="26359" y="7844"/>
                    <a:pt x="26519" y="7844"/>
                    <a:pt x="26712" y="7715"/>
                  </a:cubicBezTo>
                  <a:cubicBezTo>
                    <a:pt x="26809" y="7683"/>
                    <a:pt x="26905" y="7586"/>
                    <a:pt x="26969" y="7490"/>
                  </a:cubicBezTo>
                  <a:cubicBezTo>
                    <a:pt x="27066" y="7361"/>
                    <a:pt x="27130" y="7233"/>
                    <a:pt x="27098" y="7072"/>
                  </a:cubicBezTo>
                  <a:cubicBezTo>
                    <a:pt x="27098" y="6911"/>
                    <a:pt x="27066" y="6751"/>
                    <a:pt x="27002" y="6622"/>
                  </a:cubicBezTo>
                  <a:cubicBezTo>
                    <a:pt x="26937" y="6494"/>
                    <a:pt x="26873" y="6429"/>
                    <a:pt x="26777" y="6333"/>
                  </a:cubicBezTo>
                  <a:cubicBezTo>
                    <a:pt x="26550" y="6129"/>
                    <a:pt x="26197" y="5878"/>
                    <a:pt x="25829" y="5635"/>
                  </a:cubicBezTo>
                  <a:lnTo>
                    <a:pt x="25829" y="5635"/>
                  </a:lnTo>
                  <a:lnTo>
                    <a:pt x="26648" y="5818"/>
                  </a:lnTo>
                  <a:cubicBezTo>
                    <a:pt x="26680" y="5818"/>
                    <a:pt x="26744" y="5818"/>
                    <a:pt x="26809" y="5786"/>
                  </a:cubicBezTo>
                  <a:cubicBezTo>
                    <a:pt x="26841" y="5786"/>
                    <a:pt x="26937" y="5722"/>
                    <a:pt x="27034" y="5626"/>
                  </a:cubicBezTo>
                  <a:cubicBezTo>
                    <a:pt x="27098" y="5561"/>
                    <a:pt x="27162" y="5497"/>
                    <a:pt x="27227" y="5401"/>
                  </a:cubicBezTo>
                  <a:cubicBezTo>
                    <a:pt x="27259" y="5336"/>
                    <a:pt x="27291" y="5208"/>
                    <a:pt x="27291" y="5079"/>
                  </a:cubicBezTo>
                  <a:cubicBezTo>
                    <a:pt x="27291" y="4951"/>
                    <a:pt x="27227" y="4790"/>
                    <a:pt x="27130" y="4629"/>
                  </a:cubicBezTo>
                  <a:cubicBezTo>
                    <a:pt x="27002" y="4501"/>
                    <a:pt x="26841" y="4372"/>
                    <a:pt x="26616" y="4243"/>
                  </a:cubicBezTo>
                  <a:cubicBezTo>
                    <a:pt x="26552" y="4211"/>
                    <a:pt x="26423" y="4147"/>
                    <a:pt x="26262" y="4083"/>
                  </a:cubicBezTo>
                  <a:cubicBezTo>
                    <a:pt x="25413" y="3748"/>
                    <a:pt x="23449" y="3042"/>
                    <a:pt x="22701" y="2774"/>
                  </a:cubicBezTo>
                  <a:lnTo>
                    <a:pt x="22701" y="2774"/>
                  </a:lnTo>
                  <a:lnTo>
                    <a:pt x="23594" y="1286"/>
                  </a:lnTo>
                  <a:cubicBezTo>
                    <a:pt x="23659" y="1158"/>
                    <a:pt x="23691" y="997"/>
                    <a:pt x="23691" y="868"/>
                  </a:cubicBezTo>
                  <a:cubicBezTo>
                    <a:pt x="23691" y="579"/>
                    <a:pt x="23562" y="290"/>
                    <a:pt x="23305" y="129"/>
                  </a:cubicBezTo>
                  <a:cubicBezTo>
                    <a:pt x="23176" y="32"/>
                    <a:pt x="23016" y="0"/>
                    <a:pt x="22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62"/>
            <p:cNvSpPr/>
            <p:nvPr/>
          </p:nvSpPr>
          <p:spPr>
            <a:xfrm>
              <a:off x="1661925" y="2524225"/>
              <a:ext cx="708000" cy="1228100"/>
            </a:xfrm>
            <a:custGeom>
              <a:avLst/>
              <a:gdLst/>
              <a:ahLst/>
              <a:cxnLst/>
              <a:rect l="l" t="t" r="r" b="b"/>
              <a:pathLst>
                <a:path w="28320" h="49124" extrusionOk="0">
                  <a:moveTo>
                    <a:pt x="18530" y="1"/>
                  </a:moveTo>
                  <a:cubicBezTo>
                    <a:pt x="17262" y="1"/>
                    <a:pt x="15934" y="417"/>
                    <a:pt x="15751" y="939"/>
                  </a:cubicBezTo>
                  <a:cubicBezTo>
                    <a:pt x="15526" y="1550"/>
                    <a:pt x="15108" y="3447"/>
                    <a:pt x="15366" y="7722"/>
                  </a:cubicBezTo>
                  <a:cubicBezTo>
                    <a:pt x="15623" y="11965"/>
                    <a:pt x="15591" y="17429"/>
                    <a:pt x="15591" y="17429"/>
                  </a:cubicBezTo>
                  <a:cubicBezTo>
                    <a:pt x="15591" y="17429"/>
                    <a:pt x="13598" y="21737"/>
                    <a:pt x="12923" y="23280"/>
                  </a:cubicBezTo>
                  <a:cubicBezTo>
                    <a:pt x="12248" y="24823"/>
                    <a:pt x="1" y="43499"/>
                    <a:pt x="1" y="43499"/>
                  </a:cubicBezTo>
                  <a:lnTo>
                    <a:pt x="10158" y="49124"/>
                  </a:lnTo>
                  <a:cubicBezTo>
                    <a:pt x="10158" y="49124"/>
                    <a:pt x="13694" y="45620"/>
                    <a:pt x="15366" y="44206"/>
                  </a:cubicBezTo>
                  <a:cubicBezTo>
                    <a:pt x="17069" y="42759"/>
                    <a:pt x="28320" y="28294"/>
                    <a:pt x="28159" y="27394"/>
                  </a:cubicBezTo>
                  <a:cubicBezTo>
                    <a:pt x="27998" y="26494"/>
                    <a:pt x="23305" y="21608"/>
                    <a:pt x="23305" y="21608"/>
                  </a:cubicBezTo>
                  <a:cubicBezTo>
                    <a:pt x="23305" y="21608"/>
                    <a:pt x="22437" y="9265"/>
                    <a:pt x="22341" y="8879"/>
                  </a:cubicBezTo>
                  <a:cubicBezTo>
                    <a:pt x="22244" y="8493"/>
                    <a:pt x="20669" y="521"/>
                    <a:pt x="20669" y="521"/>
                  </a:cubicBezTo>
                  <a:cubicBezTo>
                    <a:pt x="20669" y="521"/>
                    <a:pt x="20830" y="361"/>
                    <a:pt x="19384" y="71"/>
                  </a:cubicBezTo>
                  <a:cubicBezTo>
                    <a:pt x="19112" y="23"/>
                    <a:pt x="18823" y="1"/>
                    <a:pt x="185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62"/>
            <p:cNvSpPr/>
            <p:nvPr/>
          </p:nvSpPr>
          <p:spPr>
            <a:xfrm>
              <a:off x="1745500" y="2526000"/>
              <a:ext cx="524775" cy="1109800"/>
            </a:xfrm>
            <a:custGeom>
              <a:avLst/>
              <a:gdLst/>
              <a:ahLst/>
              <a:cxnLst/>
              <a:rect l="l" t="t" r="r" b="b"/>
              <a:pathLst>
                <a:path w="20991" h="44392" extrusionOk="0">
                  <a:moveTo>
                    <a:pt x="14144" y="0"/>
                  </a:moveTo>
                  <a:lnTo>
                    <a:pt x="14144" y="0"/>
                  </a:lnTo>
                  <a:cubicBezTo>
                    <a:pt x="13276" y="161"/>
                    <a:pt x="12537" y="483"/>
                    <a:pt x="12408" y="868"/>
                  </a:cubicBezTo>
                  <a:cubicBezTo>
                    <a:pt x="12183" y="1479"/>
                    <a:pt x="11765" y="3376"/>
                    <a:pt x="12023" y="7651"/>
                  </a:cubicBezTo>
                  <a:cubicBezTo>
                    <a:pt x="12280" y="11894"/>
                    <a:pt x="12248" y="17358"/>
                    <a:pt x="12248" y="17358"/>
                  </a:cubicBezTo>
                  <a:cubicBezTo>
                    <a:pt x="12248" y="17358"/>
                    <a:pt x="12119" y="17712"/>
                    <a:pt x="11862" y="18194"/>
                  </a:cubicBezTo>
                  <a:lnTo>
                    <a:pt x="12087" y="20219"/>
                  </a:lnTo>
                  <a:lnTo>
                    <a:pt x="1" y="39892"/>
                  </a:lnTo>
                  <a:lnTo>
                    <a:pt x="7137" y="44392"/>
                  </a:lnTo>
                  <a:lnTo>
                    <a:pt x="17359" y="34009"/>
                  </a:lnTo>
                  <a:lnTo>
                    <a:pt x="18580" y="36227"/>
                  </a:lnTo>
                  <a:cubicBezTo>
                    <a:pt x="19416" y="35166"/>
                    <a:pt x="20219" y="34074"/>
                    <a:pt x="20991" y="33045"/>
                  </a:cubicBezTo>
                  <a:cubicBezTo>
                    <a:pt x="20444" y="28995"/>
                    <a:pt x="20027" y="25234"/>
                    <a:pt x="20316" y="24559"/>
                  </a:cubicBezTo>
                  <a:cubicBezTo>
                    <a:pt x="20927" y="22984"/>
                    <a:pt x="19544" y="21762"/>
                    <a:pt x="17680" y="20219"/>
                  </a:cubicBezTo>
                  <a:cubicBezTo>
                    <a:pt x="15816" y="18644"/>
                    <a:pt x="16555" y="16651"/>
                    <a:pt x="16555" y="16651"/>
                  </a:cubicBezTo>
                  <a:lnTo>
                    <a:pt x="14112" y="14015"/>
                  </a:lnTo>
                  <a:cubicBezTo>
                    <a:pt x="14112" y="14015"/>
                    <a:pt x="14273" y="5497"/>
                    <a:pt x="14112" y="2090"/>
                  </a:cubicBezTo>
                  <a:cubicBezTo>
                    <a:pt x="14080" y="1543"/>
                    <a:pt x="14112" y="836"/>
                    <a:pt x="14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62"/>
            <p:cNvSpPr/>
            <p:nvPr/>
          </p:nvSpPr>
          <p:spPr>
            <a:xfrm>
              <a:off x="1745500" y="2598325"/>
              <a:ext cx="511925" cy="1037475"/>
            </a:xfrm>
            <a:custGeom>
              <a:avLst/>
              <a:gdLst/>
              <a:ahLst/>
              <a:cxnLst/>
              <a:rect l="l" t="t" r="r" b="b"/>
              <a:pathLst>
                <a:path w="20477" h="41499" extrusionOk="0">
                  <a:moveTo>
                    <a:pt x="14144" y="0"/>
                  </a:moveTo>
                  <a:cubicBezTo>
                    <a:pt x="13566" y="129"/>
                    <a:pt x="13083" y="290"/>
                    <a:pt x="12633" y="483"/>
                  </a:cubicBezTo>
                  <a:lnTo>
                    <a:pt x="12601" y="483"/>
                  </a:lnTo>
                  <a:cubicBezTo>
                    <a:pt x="12473" y="515"/>
                    <a:pt x="12376" y="579"/>
                    <a:pt x="12248" y="643"/>
                  </a:cubicBezTo>
                  <a:cubicBezTo>
                    <a:pt x="12215" y="1093"/>
                    <a:pt x="12215" y="1608"/>
                    <a:pt x="12215" y="2186"/>
                  </a:cubicBezTo>
                  <a:cubicBezTo>
                    <a:pt x="12215" y="2926"/>
                    <a:pt x="12215" y="3761"/>
                    <a:pt x="12280" y="4726"/>
                  </a:cubicBezTo>
                  <a:cubicBezTo>
                    <a:pt x="12505" y="8037"/>
                    <a:pt x="12537" y="12087"/>
                    <a:pt x="12537" y="13726"/>
                  </a:cubicBezTo>
                  <a:cubicBezTo>
                    <a:pt x="12537" y="14208"/>
                    <a:pt x="12537" y="14498"/>
                    <a:pt x="12537" y="14498"/>
                  </a:cubicBezTo>
                  <a:lnTo>
                    <a:pt x="12505" y="14594"/>
                  </a:lnTo>
                  <a:cubicBezTo>
                    <a:pt x="12505" y="14594"/>
                    <a:pt x="12376" y="14851"/>
                    <a:pt x="12183" y="15301"/>
                  </a:cubicBezTo>
                  <a:cubicBezTo>
                    <a:pt x="12087" y="15430"/>
                    <a:pt x="12023" y="15623"/>
                    <a:pt x="11926" y="15815"/>
                  </a:cubicBezTo>
                  <a:lnTo>
                    <a:pt x="12087" y="17326"/>
                  </a:lnTo>
                  <a:lnTo>
                    <a:pt x="1" y="36999"/>
                  </a:lnTo>
                  <a:lnTo>
                    <a:pt x="7137" y="41499"/>
                  </a:lnTo>
                  <a:lnTo>
                    <a:pt x="16973" y="31534"/>
                  </a:lnTo>
                  <a:cubicBezTo>
                    <a:pt x="16941" y="31502"/>
                    <a:pt x="16941" y="31502"/>
                    <a:pt x="16941" y="31502"/>
                  </a:cubicBezTo>
                  <a:cubicBezTo>
                    <a:pt x="16362" y="30538"/>
                    <a:pt x="15976" y="29895"/>
                    <a:pt x="15944" y="29863"/>
                  </a:cubicBezTo>
                  <a:lnTo>
                    <a:pt x="20477" y="25877"/>
                  </a:lnTo>
                  <a:cubicBezTo>
                    <a:pt x="20316" y="24462"/>
                    <a:pt x="20219" y="23273"/>
                    <a:pt x="20219" y="22502"/>
                  </a:cubicBezTo>
                  <a:cubicBezTo>
                    <a:pt x="20219" y="22084"/>
                    <a:pt x="20252" y="21794"/>
                    <a:pt x="20316" y="21666"/>
                  </a:cubicBezTo>
                  <a:cubicBezTo>
                    <a:pt x="20412" y="21409"/>
                    <a:pt x="20444" y="21151"/>
                    <a:pt x="20444" y="20926"/>
                  </a:cubicBezTo>
                  <a:cubicBezTo>
                    <a:pt x="20477" y="19673"/>
                    <a:pt x="19223" y="18612"/>
                    <a:pt x="17680" y="17326"/>
                  </a:cubicBezTo>
                  <a:cubicBezTo>
                    <a:pt x="16651" y="16458"/>
                    <a:pt x="16426" y="15462"/>
                    <a:pt x="16426" y="14723"/>
                  </a:cubicBezTo>
                  <a:cubicBezTo>
                    <a:pt x="16426" y="14144"/>
                    <a:pt x="16555" y="13758"/>
                    <a:pt x="16555" y="13758"/>
                  </a:cubicBezTo>
                  <a:lnTo>
                    <a:pt x="14112" y="11122"/>
                  </a:lnTo>
                  <a:cubicBezTo>
                    <a:pt x="14112" y="11122"/>
                    <a:pt x="14176" y="7329"/>
                    <a:pt x="14176" y="3793"/>
                  </a:cubicBezTo>
                  <a:cubicBezTo>
                    <a:pt x="14176" y="2411"/>
                    <a:pt x="14176" y="1061"/>
                    <a:pt x="14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62"/>
            <p:cNvSpPr/>
            <p:nvPr/>
          </p:nvSpPr>
          <p:spPr>
            <a:xfrm>
              <a:off x="1655500" y="2517150"/>
              <a:ext cx="716850" cy="1242100"/>
            </a:xfrm>
            <a:custGeom>
              <a:avLst/>
              <a:gdLst/>
              <a:ahLst/>
              <a:cxnLst/>
              <a:rect l="l" t="t" r="r" b="b"/>
              <a:pathLst>
                <a:path w="28674" h="49684" extrusionOk="0">
                  <a:moveTo>
                    <a:pt x="18741" y="547"/>
                  </a:moveTo>
                  <a:cubicBezTo>
                    <a:pt x="19062" y="547"/>
                    <a:pt x="19319" y="579"/>
                    <a:pt x="19608" y="612"/>
                  </a:cubicBezTo>
                  <a:cubicBezTo>
                    <a:pt x="20155" y="740"/>
                    <a:pt x="20476" y="837"/>
                    <a:pt x="20605" y="901"/>
                  </a:cubicBezTo>
                  <a:lnTo>
                    <a:pt x="20680" y="926"/>
                  </a:lnTo>
                  <a:lnTo>
                    <a:pt x="20680" y="926"/>
                  </a:lnTo>
                  <a:cubicBezTo>
                    <a:pt x="20746" y="1266"/>
                    <a:pt x="21097" y="3063"/>
                    <a:pt x="21473" y="4887"/>
                  </a:cubicBezTo>
                  <a:cubicBezTo>
                    <a:pt x="21666" y="5915"/>
                    <a:pt x="21859" y="6944"/>
                    <a:pt x="22019" y="7748"/>
                  </a:cubicBezTo>
                  <a:cubicBezTo>
                    <a:pt x="22116" y="8133"/>
                    <a:pt x="22180" y="8487"/>
                    <a:pt x="22244" y="8744"/>
                  </a:cubicBezTo>
                  <a:cubicBezTo>
                    <a:pt x="22276" y="9001"/>
                    <a:pt x="22309" y="9162"/>
                    <a:pt x="22341" y="9226"/>
                  </a:cubicBezTo>
                  <a:cubicBezTo>
                    <a:pt x="22341" y="9226"/>
                    <a:pt x="22341" y="9323"/>
                    <a:pt x="22373" y="9419"/>
                  </a:cubicBezTo>
                  <a:cubicBezTo>
                    <a:pt x="22469" y="10319"/>
                    <a:pt x="22694" y="13469"/>
                    <a:pt x="22887" y="16362"/>
                  </a:cubicBezTo>
                  <a:cubicBezTo>
                    <a:pt x="22984" y="17809"/>
                    <a:pt x="23080" y="19191"/>
                    <a:pt x="23177" y="20220"/>
                  </a:cubicBezTo>
                  <a:cubicBezTo>
                    <a:pt x="23241" y="21248"/>
                    <a:pt x="23273" y="21923"/>
                    <a:pt x="23273" y="21923"/>
                  </a:cubicBezTo>
                  <a:cubicBezTo>
                    <a:pt x="23273" y="21988"/>
                    <a:pt x="23305" y="22052"/>
                    <a:pt x="23369" y="22084"/>
                  </a:cubicBezTo>
                  <a:cubicBezTo>
                    <a:pt x="23369" y="22084"/>
                    <a:pt x="23659" y="22373"/>
                    <a:pt x="24077" y="22856"/>
                  </a:cubicBezTo>
                  <a:cubicBezTo>
                    <a:pt x="24752" y="23563"/>
                    <a:pt x="25748" y="24656"/>
                    <a:pt x="26584" y="25620"/>
                  </a:cubicBezTo>
                  <a:cubicBezTo>
                    <a:pt x="27034" y="26134"/>
                    <a:pt x="27387" y="26584"/>
                    <a:pt x="27677" y="26970"/>
                  </a:cubicBezTo>
                  <a:cubicBezTo>
                    <a:pt x="27837" y="27163"/>
                    <a:pt x="27934" y="27324"/>
                    <a:pt x="28030" y="27452"/>
                  </a:cubicBezTo>
                  <a:cubicBezTo>
                    <a:pt x="28080" y="27576"/>
                    <a:pt x="28129" y="27662"/>
                    <a:pt x="28150" y="27709"/>
                  </a:cubicBezTo>
                  <a:lnTo>
                    <a:pt x="28127" y="27709"/>
                  </a:lnTo>
                  <a:cubicBezTo>
                    <a:pt x="28127" y="27742"/>
                    <a:pt x="28062" y="27870"/>
                    <a:pt x="27998" y="28031"/>
                  </a:cubicBezTo>
                  <a:cubicBezTo>
                    <a:pt x="27645" y="28706"/>
                    <a:pt x="26777" y="29992"/>
                    <a:pt x="25652" y="31535"/>
                  </a:cubicBezTo>
                  <a:cubicBezTo>
                    <a:pt x="23948" y="33849"/>
                    <a:pt x="21698" y="36806"/>
                    <a:pt x="19705" y="39281"/>
                  </a:cubicBezTo>
                  <a:cubicBezTo>
                    <a:pt x="18708" y="40535"/>
                    <a:pt x="17776" y="41660"/>
                    <a:pt x="17037" y="42560"/>
                  </a:cubicBezTo>
                  <a:cubicBezTo>
                    <a:pt x="16298" y="43428"/>
                    <a:pt x="15719" y="44039"/>
                    <a:pt x="15462" y="44264"/>
                  </a:cubicBezTo>
                  <a:cubicBezTo>
                    <a:pt x="13957" y="45541"/>
                    <a:pt x="11024" y="48423"/>
                    <a:pt x="10359" y="49079"/>
                  </a:cubicBezTo>
                  <a:lnTo>
                    <a:pt x="10359" y="49079"/>
                  </a:lnTo>
                  <a:lnTo>
                    <a:pt x="627" y="43690"/>
                  </a:lnTo>
                  <a:lnTo>
                    <a:pt x="627" y="43690"/>
                  </a:lnTo>
                  <a:cubicBezTo>
                    <a:pt x="1267" y="42712"/>
                    <a:pt x="3940" y="38627"/>
                    <a:pt x="6686" y="34395"/>
                  </a:cubicBezTo>
                  <a:cubicBezTo>
                    <a:pt x="8262" y="31985"/>
                    <a:pt x="9869" y="29509"/>
                    <a:pt x="11090" y="27517"/>
                  </a:cubicBezTo>
                  <a:cubicBezTo>
                    <a:pt x="11733" y="26552"/>
                    <a:pt x="12247" y="25684"/>
                    <a:pt x="12665" y="25009"/>
                  </a:cubicBezTo>
                  <a:cubicBezTo>
                    <a:pt x="13051" y="24366"/>
                    <a:pt x="13308" y="23916"/>
                    <a:pt x="13437" y="23691"/>
                  </a:cubicBezTo>
                  <a:cubicBezTo>
                    <a:pt x="13758" y="22920"/>
                    <a:pt x="14433" y="21441"/>
                    <a:pt x="15012" y="20188"/>
                  </a:cubicBezTo>
                  <a:cubicBezTo>
                    <a:pt x="15301" y="19545"/>
                    <a:pt x="15590" y="18966"/>
                    <a:pt x="15783" y="18548"/>
                  </a:cubicBezTo>
                  <a:cubicBezTo>
                    <a:pt x="15976" y="18098"/>
                    <a:pt x="16105" y="17841"/>
                    <a:pt x="16105" y="17841"/>
                  </a:cubicBezTo>
                  <a:lnTo>
                    <a:pt x="16137" y="17745"/>
                  </a:lnTo>
                  <a:cubicBezTo>
                    <a:pt x="16137" y="17745"/>
                    <a:pt x="16137" y="17455"/>
                    <a:pt x="16137" y="16973"/>
                  </a:cubicBezTo>
                  <a:cubicBezTo>
                    <a:pt x="16137" y="15334"/>
                    <a:pt x="16105" y="11284"/>
                    <a:pt x="15880" y="7973"/>
                  </a:cubicBezTo>
                  <a:cubicBezTo>
                    <a:pt x="15815" y="7008"/>
                    <a:pt x="15815" y="6173"/>
                    <a:pt x="15815" y="5433"/>
                  </a:cubicBezTo>
                  <a:cubicBezTo>
                    <a:pt x="15815" y="2958"/>
                    <a:pt x="16105" y="1737"/>
                    <a:pt x="16265" y="1287"/>
                  </a:cubicBezTo>
                  <a:cubicBezTo>
                    <a:pt x="16265" y="1254"/>
                    <a:pt x="16330" y="1158"/>
                    <a:pt x="16490" y="1062"/>
                  </a:cubicBezTo>
                  <a:cubicBezTo>
                    <a:pt x="16683" y="933"/>
                    <a:pt x="17037" y="804"/>
                    <a:pt x="17455" y="708"/>
                  </a:cubicBezTo>
                  <a:cubicBezTo>
                    <a:pt x="17841" y="612"/>
                    <a:pt x="18291" y="547"/>
                    <a:pt x="18741" y="547"/>
                  </a:cubicBezTo>
                  <a:close/>
                  <a:moveTo>
                    <a:pt x="18741" y="1"/>
                  </a:moveTo>
                  <a:cubicBezTo>
                    <a:pt x="18098" y="1"/>
                    <a:pt x="17423" y="129"/>
                    <a:pt x="16908" y="290"/>
                  </a:cubicBezTo>
                  <a:cubicBezTo>
                    <a:pt x="16619" y="387"/>
                    <a:pt x="16394" y="483"/>
                    <a:pt x="16201" y="612"/>
                  </a:cubicBezTo>
                  <a:cubicBezTo>
                    <a:pt x="16008" y="772"/>
                    <a:pt x="15848" y="901"/>
                    <a:pt x="15751" y="1126"/>
                  </a:cubicBezTo>
                  <a:cubicBezTo>
                    <a:pt x="15558" y="1640"/>
                    <a:pt x="15269" y="2926"/>
                    <a:pt x="15269" y="5433"/>
                  </a:cubicBezTo>
                  <a:cubicBezTo>
                    <a:pt x="15269" y="6173"/>
                    <a:pt x="15301" y="7040"/>
                    <a:pt x="15365" y="8005"/>
                  </a:cubicBezTo>
                  <a:cubicBezTo>
                    <a:pt x="15558" y="11316"/>
                    <a:pt x="15590" y="15334"/>
                    <a:pt x="15590" y="16973"/>
                  </a:cubicBezTo>
                  <a:cubicBezTo>
                    <a:pt x="15590" y="17362"/>
                    <a:pt x="15590" y="17605"/>
                    <a:pt x="15590" y="17684"/>
                  </a:cubicBezTo>
                  <a:lnTo>
                    <a:pt x="15590" y="17684"/>
                  </a:lnTo>
                  <a:cubicBezTo>
                    <a:pt x="15329" y="18236"/>
                    <a:pt x="13547" y="22008"/>
                    <a:pt x="12922" y="23466"/>
                  </a:cubicBezTo>
                  <a:cubicBezTo>
                    <a:pt x="12858" y="23627"/>
                    <a:pt x="12601" y="24109"/>
                    <a:pt x="12215" y="24752"/>
                  </a:cubicBezTo>
                  <a:cubicBezTo>
                    <a:pt x="10801" y="27034"/>
                    <a:pt x="7779" y="31760"/>
                    <a:pt x="5079" y="35906"/>
                  </a:cubicBezTo>
                  <a:cubicBezTo>
                    <a:pt x="3729" y="37996"/>
                    <a:pt x="2476" y="39924"/>
                    <a:pt x="1543" y="41339"/>
                  </a:cubicBezTo>
                  <a:cubicBezTo>
                    <a:pt x="1093" y="42046"/>
                    <a:pt x="708" y="42624"/>
                    <a:pt x="450" y="43010"/>
                  </a:cubicBezTo>
                  <a:cubicBezTo>
                    <a:pt x="193" y="43396"/>
                    <a:pt x="33" y="43621"/>
                    <a:pt x="33" y="43621"/>
                  </a:cubicBezTo>
                  <a:cubicBezTo>
                    <a:pt x="0" y="43685"/>
                    <a:pt x="0" y="43782"/>
                    <a:pt x="0" y="43846"/>
                  </a:cubicBezTo>
                  <a:cubicBezTo>
                    <a:pt x="33" y="43910"/>
                    <a:pt x="65" y="43974"/>
                    <a:pt x="129" y="44007"/>
                  </a:cubicBezTo>
                  <a:lnTo>
                    <a:pt x="10287" y="49664"/>
                  </a:lnTo>
                  <a:cubicBezTo>
                    <a:pt x="10322" y="49676"/>
                    <a:pt x="10362" y="49683"/>
                    <a:pt x="10402" y="49683"/>
                  </a:cubicBezTo>
                  <a:cubicBezTo>
                    <a:pt x="10473" y="49683"/>
                    <a:pt x="10547" y="49661"/>
                    <a:pt x="10608" y="49600"/>
                  </a:cubicBezTo>
                  <a:cubicBezTo>
                    <a:pt x="10608" y="49600"/>
                    <a:pt x="10833" y="49375"/>
                    <a:pt x="11187" y="49021"/>
                  </a:cubicBezTo>
                  <a:cubicBezTo>
                    <a:pt x="12247" y="47993"/>
                    <a:pt x="14562" y="45742"/>
                    <a:pt x="15815" y="44682"/>
                  </a:cubicBezTo>
                  <a:cubicBezTo>
                    <a:pt x="16040" y="44489"/>
                    <a:pt x="16394" y="44103"/>
                    <a:pt x="16876" y="43557"/>
                  </a:cubicBezTo>
                  <a:cubicBezTo>
                    <a:pt x="18516" y="41724"/>
                    <a:pt x="21441" y="38028"/>
                    <a:pt x="23980" y="34685"/>
                  </a:cubicBezTo>
                  <a:cubicBezTo>
                    <a:pt x="25234" y="33013"/>
                    <a:pt x="26391" y="31406"/>
                    <a:pt x="27259" y="30184"/>
                  </a:cubicBezTo>
                  <a:cubicBezTo>
                    <a:pt x="27677" y="29574"/>
                    <a:pt x="28030" y="29027"/>
                    <a:pt x="28255" y="28642"/>
                  </a:cubicBezTo>
                  <a:cubicBezTo>
                    <a:pt x="28384" y="28417"/>
                    <a:pt x="28480" y="28256"/>
                    <a:pt x="28545" y="28095"/>
                  </a:cubicBezTo>
                  <a:cubicBezTo>
                    <a:pt x="28577" y="28031"/>
                    <a:pt x="28609" y="27967"/>
                    <a:pt x="28641" y="27902"/>
                  </a:cubicBezTo>
                  <a:cubicBezTo>
                    <a:pt x="28673" y="27838"/>
                    <a:pt x="28673" y="27774"/>
                    <a:pt x="28673" y="27709"/>
                  </a:cubicBezTo>
                  <a:lnTo>
                    <a:pt x="28673" y="27645"/>
                  </a:lnTo>
                  <a:cubicBezTo>
                    <a:pt x="28641" y="27452"/>
                    <a:pt x="28512" y="27259"/>
                    <a:pt x="28384" y="27034"/>
                  </a:cubicBezTo>
                  <a:cubicBezTo>
                    <a:pt x="27837" y="26231"/>
                    <a:pt x="26712" y="24913"/>
                    <a:pt x="25684" y="23788"/>
                  </a:cubicBezTo>
                  <a:cubicBezTo>
                    <a:pt x="24804" y="22826"/>
                    <a:pt x="24019" y="21982"/>
                    <a:pt x="23810" y="21757"/>
                  </a:cubicBezTo>
                  <a:lnTo>
                    <a:pt x="23810" y="21757"/>
                  </a:lnTo>
                  <a:cubicBezTo>
                    <a:pt x="23764" y="21131"/>
                    <a:pt x="23567" y="18418"/>
                    <a:pt x="23369" y="15655"/>
                  </a:cubicBezTo>
                  <a:cubicBezTo>
                    <a:pt x="23273" y="14080"/>
                    <a:pt x="23144" y="12505"/>
                    <a:pt x="23048" y="11284"/>
                  </a:cubicBezTo>
                  <a:cubicBezTo>
                    <a:pt x="23016" y="10673"/>
                    <a:pt x="22984" y="10158"/>
                    <a:pt x="22919" y="9805"/>
                  </a:cubicBezTo>
                  <a:cubicBezTo>
                    <a:pt x="22919" y="9612"/>
                    <a:pt x="22919" y="9451"/>
                    <a:pt x="22887" y="9355"/>
                  </a:cubicBezTo>
                  <a:cubicBezTo>
                    <a:pt x="22887" y="9291"/>
                    <a:pt x="22887" y="9226"/>
                    <a:pt x="22887" y="9194"/>
                  </a:cubicBezTo>
                  <a:lnTo>
                    <a:pt x="22855" y="9098"/>
                  </a:lnTo>
                  <a:cubicBezTo>
                    <a:pt x="22855" y="9066"/>
                    <a:pt x="22823" y="8873"/>
                    <a:pt x="22759" y="8648"/>
                  </a:cubicBezTo>
                  <a:cubicBezTo>
                    <a:pt x="22566" y="7748"/>
                    <a:pt x="22180" y="5787"/>
                    <a:pt x="21826" y="4019"/>
                  </a:cubicBezTo>
                  <a:cubicBezTo>
                    <a:pt x="21666" y="3151"/>
                    <a:pt x="21505" y="2347"/>
                    <a:pt x="21376" y="1737"/>
                  </a:cubicBezTo>
                  <a:cubicBezTo>
                    <a:pt x="21248" y="1126"/>
                    <a:pt x="21184" y="772"/>
                    <a:pt x="21184" y="772"/>
                  </a:cubicBezTo>
                  <a:lnTo>
                    <a:pt x="21182" y="772"/>
                  </a:lnTo>
                  <a:lnTo>
                    <a:pt x="21182" y="772"/>
                  </a:lnTo>
                  <a:cubicBezTo>
                    <a:pt x="21173" y="660"/>
                    <a:pt x="21114" y="577"/>
                    <a:pt x="21055" y="547"/>
                  </a:cubicBezTo>
                  <a:cubicBezTo>
                    <a:pt x="20959" y="451"/>
                    <a:pt x="20862" y="387"/>
                    <a:pt x="20637" y="322"/>
                  </a:cubicBezTo>
                  <a:cubicBezTo>
                    <a:pt x="20444" y="258"/>
                    <a:pt x="20155" y="194"/>
                    <a:pt x="19705" y="97"/>
                  </a:cubicBezTo>
                  <a:cubicBezTo>
                    <a:pt x="19383" y="33"/>
                    <a:pt x="19062" y="1"/>
                    <a:pt x="18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62"/>
            <p:cNvSpPr/>
            <p:nvPr/>
          </p:nvSpPr>
          <p:spPr>
            <a:xfrm>
              <a:off x="2159350" y="2939125"/>
              <a:ext cx="140675" cy="185600"/>
            </a:xfrm>
            <a:custGeom>
              <a:avLst/>
              <a:gdLst/>
              <a:ahLst/>
              <a:cxnLst/>
              <a:rect l="l" t="t" r="r" b="b"/>
              <a:pathLst>
                <a:path w="5627" h="7424" extrusionOk="0">
                  <a:moveTo>
                    <a:pt x="934" y="0"/>
                  </a:moveTo>
                  <a:cubicBezTo>
                    <a:pt x="442" y="0"/>
                    <a:pt x="1" y="126"/>
                    <a:pt x="1" y="126"/>
                  </a:cubicBezTo>
                  <a:cubicBezTo>
                    <a:pt x="1" y="126"/>
                    <a:pt x="1" y="2859"/>
                    <a:pt x="1319" y="4530"/>
                  </a:cubicBezTo>
                  <a:cubicBezTo>
                    <a:pt x="2637" y="6169"/>
                    <a:pt x="5626" y="7423"/>
                    <a:pt x="5626" y="7423"/>
                  </a:cubicBezTo>
                  <a:cubicBezTo>
                    <a:pt x="5626" y="7423"/>
                    <a:pt x="4726" y="5269"/>
                    <a:pt x="4598" y="4626"/>
                  </a:cubicBezTo>
                  <a:cubicBezTo>
                    <a:pt x="4469" y="3984"/>
                    <a:pt x="3569" y="3534"/>
                    <a:pt x="3055" y="2634"/>
                  </a:cubicBezTo>
                  <a:cubicBezTo>
                    <a:pt x="2540" y="1733"/>
                    <a:pt x="1962" y="319"/>
                    <a:pt x="1962" y="319"/>
                  </a:cubicBezTo>
                  <a:cubicBezTo>
                    <a:pt x="1700" y="71"/>
                    <a:pt x="1302" y="0"/>
                    <a:pt x="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62"/>
            <p:cNvSpPr/>
            <p:nvPr/>
          </p:nvSpPr>
          <p:spPr>
            <a:xfrm>
              <a:off x="2152925" y="2932625"/>
              <a:ext cx="154325" cy="199000"/>
            </a:xfrm>
            <a:custGeom>
              <a:avLst/>
              <a:gdLst/>
              <a:ahLst/>
              <a:cxnLst/>
              <a:rect l="l" t="t" r="r" b="b"/>
              <a:pathLst>
                <a:path w="6173" h="7960" extrusionOk="0">
                  <a:moveTo>
                    <a:pt x="1158" y="547"/>
                  </a:moveTo>
                  <a:cubicBezTo>
                    <a:pt x="1459" y="547"/>
                    <a:pt x="1789" y="603"/>
                    <a:pt x="1988" y="769"/>
                  </a:cubicBezTo>
                  <a:lnTo>
                    <a:pt x="1988" y="769"/>
                  </a:lnTo>
                  <a:cubicBezTo>
                    <a:pt x="2106" y="1047"/>
                    <a:pt x="2609" y="2207"/>
                    <a:pt x="3087" y="3022"/>
                  </a:cubicBezTo>
                  <a:cubicBezTo>
                    <a:pt x="3376" y="3504"/>
                    <a:pt x="3730" y="3858"/>
                    <a:pt x="4051" y="4179"/>
                  </a:cubicBezTo>
                  <a:cubicBezTo>
                    <a:pt x="4212" y="4308"/>
                    <a:pt x="4340" y="4469"/>
                    <a:pt x="4437" y="4597"/>
                  </a:cubicBezTo>
                  <a:cubicBezTo>
                    <a:pt x="4533" y="4726"/>
                    <a:pt x="4597" y="4822"/>
                    <a:pt x="4597" y="4919"/>
                  </a:cubicBezTo>
                  <a:cubicBezTo>
                    <a:pt x="4630" y="5111"/>
                    <a:pt x="4726" y="5369"/>
                    <a:pt x="4822" y="5690"/>
                  </a:cubicBezTo>
                  <a:cubicBezTo>
                    <a:pt x="4999" y="6166"/>
                    <a:pt x="5223" y="6747"/>
                    <a:pt x="5390" y="7176"/>
                  </a:cubicBezTo>
                  <a:lnTo>
                    <a:pt x="5390" y="7176"/>
                  </a:lnTo>
                  <a:cubicBezTo>
                    <a:pt x="5028" y="6998"/>
                    <a:pt x="4537" y="6740"/>
                    <a:pt x="4019" y="6429"/>
                  </a:cubicBezTo>
                  <a:cubicBezTo>
                    <a:pt x="3183" y="5947"/>
                    <a:pt x="2315" y="5304"/>
                    <a:pt x="1769" y="4597"/>
                  </a:cubicBezTo>
                  <a:cubicBezTo>
                    <a:pt x="1190" y="3858"/>
                    <a:pt x="869" y="2829"/>
                    <a:pt x="708" y="1993"/>
                  </a:cubicBezTo>
                  <a:cubicBezTo>
                    <a:pt x="595" y="1385"/>
                    <a:pt x="562" y="871"/>
                    <a:pt x="552" y="596"/>
                  </a:cubicBezTo>
                  <a:lnTo>
                    <a:pt x="552" y="596"/>
                  </a:lnTo>
                  <a:cubicBezTo>
                    <a:pt x="704" y="570"/>
                    <a:pt x="925" y="547"/>
                    <a:pt x="1158" y="547"/>
                  </a:cubicBezTo>
                  <a:close/>
                  <a:moveTo>
                    <a:pt x="1158" y="1"/>
                  </a:moveTo>
                  <a:cubicBezTo>
                    <a:pt x="644" y="1"/>
                    <a:pt x="226" y="129"/>
                    <a:pt x="194" y="129"/>
                  </a:cubicBezTo>
                  <a:cubicBezTo>
                    <a:pt x="97" y="161"/>
                    <a:pt x="33" y="226"/>
                    <a:pt x="1" y="322"/>
                  </a:cubicBezTo>
                  <a:lnTo>
                    <a:pt x="1" y="386"/>
                  </a:lnTo>
                  <a:cubicBezTo>
                    <a:pt x="1" y="483"/>
                    <a:pt x="1" y="1190"/>
                    <a:pt x="162" y="2090"/>
                  </a:cubicBezTo>
                  <a:cubicBezTo>
                    <a:pt x="354" y="2990"/>
                    <a:pt x="676" y="4083"/>
                    <a:pt x="1351" y="4951"/>
                  </a:cubicBezTo>
                  <a:cubicBezTo>
                    <a:pt x="2058" y="5819"/>
                    <a:pt x="3151" y="6558"/>
                    <a:pt x="4083" y="7104"/>
                  </a:cubicBezTo>
                  <a:cubicBezTo>
                    <a:pt x="5015" y="7619"/>
                    <a:pt x="5787" y="7940"/>
                    <a:pt x="5787" y="7940"/>
                  </a:cubicBezTo>
                  <a:cubicBezTo>
                    <a:pt x="5822" y="7952"/>
                    <a:pt x="5857" y="7959"/>
                    <a:pt x="5893" y="7959"/>
                  </a:cubicBezTo>
                  <a:cubicBezTo>
                    <a:pt x="5954" y="7959"/>
                    <a:pt x="6015" y="7937"/>
                    <a:pt x="6076" y="7876"/>
                  </a:cubicBezTo>
                  <a:cubicBezTo>
                    <a:pt x="6140" y="7812"/>
                    <a:pt x="6173" y="7683"/>
                    <a:pt x="6140" y="7587"/>
                  </a:cubicBezTo>
                  <a:cubicBezTo>
                    <a:pt x="6140" y="7587"/>
                    <a:pt x="5915" y="7040"/>
                    <a:pt x="5690" y="6429"/>
                  </a:cubicBezTo>
                  <a:cubicBezTo>
                    <a:pt x="5562" y="6108"/>
                    <a:pt x="5433" y="5787"/>
                    <a:pt x="5337" y="5497"/>
                  </a:cubicBezTo>
                  <a:cubicBezTo>
                    <a:pt x="5240" y="5208"/>
                    <a:pt x="5144" y="4951"/>
                    <a:pt x="5144" y="4822"/>
                  </a:cubicBezTo>
                  <a:cubicBezTo>
                    <a:pt x="5080" y="4597"/>
                    <a:pt x="4983" y="4436"/>
                    <a:pt x="4855" y="4244"/>
                  </a:cubicBezTo>
                  <a:cubicBezTo>
                    <a:pt x="4469" y="3761"/>
                    <a:pt x="3890" y="3376"/>
                    <a:pt x="3537" y="2765"/>
                  </a:cubicBezTo>
                  <a:cubicBezTo>
                    <a:pt x="3280" y="2315"/>
                    <a:pt x="3022" y="1768"/>
                    <a:pt x="2829" y="1286"/>
                  </a:cubicBezTo>
                  <a:cubicBezTo>
                    <a:pt x="2701" y="1061"/>
                    <a:pt x="2637" y="868"/>
                    <a:pt x="2572" y="708"/>
                  </a:cubicBezTo>
                  <a:cubicBezTo>
                    <a:pt x="2508" y="579"/>
                    <a:pt x="2476" y="483"/>
                    <a:pt x="2476" y="483"/>
                  </a:cubicBezTo>
                  <a:lnTo>
                    <a:pt x="2412" y="386"/>
                  </a:lnTo>
                  <a:cubicBezTo>
                    <a:pt x="2026" y="65"/>
                    <a:pt x="1544" y="1"/>
                    <a:pt x="1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62"/>
            <p:cNvSpPr/>
            <p:nvPr/>
          </p:nvSpPr>
          <p:spPr>
            <a:xfrm>
              <a:off x="2144100" y="3174525"/>
              <a:ext cx="314225" cy="554975"/>
            </a:xfrm>
            <a:custGeom>
              <a:avLst/>
              <a:gdLst/>
              <a:ahLst/>
              <a:cxnLst/>
              <a:rect l="l" t="t" r="r" b="b"/>
              <a:pathLst>
                <a:path w="12569" h="22199" extrusionOk="0">
                  <a:moveTo>
                    <a:pt x="7683" y="0"/>
                  </a:moveTo>
                  <a:lnTo>
                    <a:pt x="0" y="6815"/>
                  </a:lnTo>
                  <a:cubicBezTo>
                    <a:pt x="0" y="6815"/>
                    <a:pt x="3118" y="11861"/>
                    <a:pt x="4565" y="14754"/>
                  </a:cubicBezTo>
                  <a:cubicBezTo>
                    <a:pt x="6043" y="17679"/>
                    <a:pt x="8004" y="21923"/>
                    <a:pt x="9676" y="22180"/>
                  </a:cubicBezTo>
                  <a:cubicBezTo>
                    <a:pt x="9758" y="22192"/>
                    <a:pt x="9839" y="22198"/>
                    <a:pt x="9918" y="22198"/>
                  </a:cubicBezTo>
                  <a:cubicBezTo>
                    <a:pt x="11474" y="22198"/>
                    <a:pt x="12380" y="19885"/>
                    <a:pt x="12472" y="18997"/>
                  </a:cubicBezTo>
                  <a:cubicBezTo>
                    <a:pt x="12569" y="18065"/>
                    <a:pt x="11186" y="16297"/>
                    <a:pt x="10640" y="12504"/>
                  </a:cubicBezTo>
                  <a:cubicBezTo>
                    <a:pt x="10061" y="8711"/>
                    <a:pt x="8872" y="1382"/>
                    <a:pt x="8872" y="1382"/>
                  </a:cubicBezTo>
                  <a:lnTo>
                    <a:pt x="76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62"/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0" y="3987"/>
                    <a:pt x="418" y="4662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62"/>
            <p:cNvSpPr/>
            <p:nvPr/>
          </p:nvSpPr>
          <p:spPr>
            <a:xfrm>
              <a:off x="2169800" y="3376225"/>
              <a:ext cx="141475" cy="243525"/>
            </a:xfrm>
            <a:custGeom>
              <a:avLst/>
              <a:gdLst/>
              <a:ahLst/>
              <a:cxnLst/>
              <a:rect l="l" t="t" r="r" b="b"/>
              <a:pathLst>
                <a:path w="5659" h="9741" extrusionOk="0">
                  <a:moveTo>
                    <a:pt x="5658" y="9740"/>
                  </a:moveTo>
                  <a:lnTo>
                    <a:pt x="387" y="0"/>
                  </a:lnTo>
                  <a:lnTo>
                    <a:pt x="1" y="418"/>
                  </a:lnTo>
                  <a:lnTo>
                    <a:pt x="1" y="418"/>
                  </a:lnTo>
                  <a:lnTo>
                    <a:pt x="387" y="0"/>
                  </a:lnTo>
                  <a:lnTo>
                    <a:pt x="5658" y="9740"/>
                  </a:lnTo>
                  <a:lnTo>
                    <a:pt x="5658" y="97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62"/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32" y="4019"/>
                    <a:pt x="418" y="4662"/>
                    <a:pt x="997" y="5626"/>
                  </a:cubicBezTo>
                  <a:cubicBezTo>
                    <a:pt x="997" y="5626"/>
                    <a:pt x="997" y="5626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62"/>
            <p:cNvSpPr/>
            <p:nvPr/>
          </p:nvSpPr>
          <p:spPr>
            <a:xfrm>
              <a:off x="2136850" y="3167975"/>
              <a:ext cx="325500" cy="568300"/>
            </a:xfrm>
            <a:custGeom>
              <a:avLst/>
              <a:gdLst/>
              <a:ahLst/>
              <a:cxnLst/>
              <a:rect l="l" t="t" r="r" b="b"/>
              <a:pathLst>
                <a:path w="13020" h="22732" extrusionOk="0">
                  <a:moveTo>
                    <a:pt x="7975" y="0"/>
                  </a:moveTo>
                  <a:cubicBezTo>
                    <a:pt x="7915" y="0"/>
                    <a:pt x="7857" y="24"/>
                    <a:pt x="7812" y="69"/>
                  </a:cubicBezTo>
                  <a:cubicBezTo>
                    <a:pt x="7683" y="166"/>
                    <a:pt x="7683" y="326"/>
                    <a:pt x="7780" y="455"/>
                  </a:cubicBezTo>
                  <a:lnTo>
                    <a:pt x="8920" y="1785"/>
                  </a:lnTo>
                  <a:lnTo>
                    <a:pt x="8920" y="1785"/>
                  </a:lnTo>
                  <a:cubicBezTo>
                    <a:pt x="8946" y="1967"/>
                    <a:pt x="9005" y="2366"/>
                    <a:pt x="9098" y="2898"/>
                  </a:cubicBezTo>
                  <a:cubicBezTo>
                    <a:pt x="9451" y="5148"/>
                    <a:pt x="10223" y="9970"/>
                    <a:pt x="10641" y="12798"/>
                  </a:cubicBezTo>
                  <a:cubicBezTo>
                    <a:pt x="10930" y="14663"/>
                    <a:pt x="11412" y="16045"/>
                    <a:pt x="11798" y="17074"/>
                  </a:cubicBezTo>
                  <a:cubicBezTo>
                    <a:pt x="11991" y="17588"/>
                    <a:pt x="12184" y="18038"/>
                    <a:pt x="12280" y="18359"/>
                  </a:cubicBezTo>
                  <a:cubicBezTo>
                    <a:pt x="12409" y="18713"/>
                    <a:pt x="12505" y="19002"/>
                    <a:pt x="12505" y="19163"/>
                  </a:cubicBezTo>
                  <a:lnTo>
                    <a:pt x="12473" y="19227"/>
                  </a:lnTo>
                  <a:cubicBezTo>
                    <a:pt x="12441" y="19613"/>
                    <a:pt x="12216" y="20384"/>
                    <a:pt x="11798" y="21060"/>
                  </a:cubicBezTo>
                  <a:cubicBezTo>
                    <a:pt x="11605" y="21381"/>
                    <a:pt x="11348" y="21670"/>
                    <a:pt x="11091" y="21863"/>
                  </a:cubicBezTo>
                  <a:cubicBezTo>
                    <a:pt x="10834" y="22088"/>
                    <a:pt x="10544" y="22185"/>
                    <a:pt x="10223" y="22185"/>
                  </a:cubicBezTo>
                  <a:lnTo>
                    <a:pt x="10030" y="22185"/>
                  </a:lnTo>
                  <a:cubicBezTo>
                    <a:pt x="9709" y="22152"/>
                    <a:pt x="9291" y="21863"/>
                    <a:pt x="8873" y="21413"/>
                  </a:cubicBezTo>
                  <a:cubicBezTo>
                    <a:pt x="8230" y="20706"/>
                    <a:pt x="7555" y="19645"/>
                    <a:pt x="6912" y="18456"/>
                  </a:cubicBezTo>
                  <a:cubicBezTo>
                    <a:pt x="6269" y="17266"/>
                    <a:pt x="5658" y="16013"/>
                    <a:pt x="5112" y="14920"/>
                  </a:cubicBezTo>
                  <a:cubicBezTo>
                    <a:pt x="3633" y="11963"/>
                    <a:pt x="547" y="6948"/>
                    <a:pt x="547" y="6948"/>
                  </a:cubicBezTo>
                  <a:cubicBezTo>
                    <a:pt x="483" y="6862"/>
                    <a:pt x="390" y="6819"/>
                    <a:pt x="297" y="6819"/>
                  </a:cubicBezTo>
                  <a:cubicBezTo>
                    <a:pt x="251" y="6819"/>
                    <a:pt x="204" y="6830"/>
                    <a:pt x="162" y="6852"/>
                  </a:cubicBezTo>
                  <a:cubicBezTo>
                    <a:pt x="33" y="6916"/>
                    <a:pt x="1" y="7109"/>
                    <a:pt x="65" y="7237"/>
                  </a:cubicBezTo>
                  <a:cubicBezTo>
                    <a:pt x="65" y="7237"/>
                    <a:pt x="258" y="7527"/>
                    <a:pt x="580" y="8041"/>
                  </a:cubicBezTo>
                  <a:cubicBezTo>
                    <a:pt x="1512" y="9616"/>
                    <a:pt x="3537" y="12991"/>
                    <a:pt x="4630" y="15145"/>
                  </a:cubicBezTo>
                  <a:cubicBezTo>
                    <a:pt x="5369" y="16591"/>
                    <a:pt x="6205" y="18392"/>
                    <a:pt x="7105" y="19870"/>
                  </a:cubicBezTo>
                  <a:cubicBezTo>
                    <a:pt x="7555" y="20609"/>
                    <a:pt x="8005" y="21285"/>
                    <a:pt x="8487" y="21767"/>
                  </a:cubicBezTo>
                  <a:cubicBezTo>
                    <a:pt x="8937" y="22281"/>
                    <a:pt x="9419" y="22635"/>
                    <a:pt x="9934" y="22699"/>
                  </a:cubicBezTo>
                  <a:cubicBezTo>
                    <a:pt x="10030" y="22731"/>
                    <a:pt x="10126" y="22731"/>
                    <a:pt x="10223" y="22731"/>
                  </a:cubicBezTo>
                  <a:cubicBezTo>
                    <a:pt x="10673" y="22731"/>
                    <a:pt x="11091" y="22570"/>
                    <a:pt x="11412" y="22313"/>
                  </a:cubicBezTo>
                  <a:cubicBezTo>
                    <a:pt x="11926" y="21895"/>
                    <a:pt x="12312" y="21349"/>
                    <a:pt x="12569" y="20770"/>
                  </a:cubicBezTo>
                  <a:cubicBezTo>
                    <a:pt x="12827" y="20192"/>
                    <a:pt x="12987" y="19645"/>
                    <a:pt x="13019" y="19292"/>
                  </a:cubicBezTo>
                  <a:lnTo>
                    <a:pt x="13019" y="19163"/>
                  </a:lnTo>
                  <a:cubicBezTo>
                    <a:pt x="13019" y="18874"/>
                    <a:pt x="12923" y="18552"/>
                    <a:pt x="12794" y="18199"/>
                  </a:cubicBezTo>
                  <a:cubicBezTo>
                    <a:pt x="12409" y="17074"/>
                    <a:pt x="11605" y="15434"/>
                    <a:pt x="11187" y="12734"/>
                  </a:cubicBezTo>
                  <a:cubicBezTo>
                    <a:pt x="10609" y="8941"/>
                    <a:pt x="9419" y="1612"/>
                    <a:pt x="9419" y="1612"/>
                  </a:cubicBezTo>
                  <a:cubicBezTo>
                    <a:pt x="9419" y="1548"/>
                    <a:pt x="9387" y="1516"/>
                    <a:pt x="9355" y="1484"/>
                  </a:cubicBezTo>
                  <a:lnTo>
                    <a:pt x="8166" y="101"/>
                  </a:lnTo>
                  <a:cubicBezTo>
                    <a:pt x="8114" y="32"/>
                    <a:pt x="8044" y="0"/>
                    <a:pt x="7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62"/>
            <p:cNvSpPr/>
            <p:nvPr/>
          </p:nvSpPr>
          <p:spPr>
            <a:xfrm>
              <a:off x="2314450" y="3589175"/>
              <a:ext cx="147900" cy="140325"/>
            </a:xfrm>
            <a:custGeom>
              <a:avLst/>
              <a:gdLst/>
              <a:ahLst/>
              <a:cxnLst/>
              <a:rect l="l" t="t" r="r" b="b"/>
              <a:pathLst>
                <a:path w="5916" h="5613" extrusionOk="0">
                  <a:moveTo>
                    <a:pt x="4983" y="1"/>
                  </a:moveTo>
                  <a:cubicBezTo>
                    <a:pt x="4501" y="547"/>
                    <a:pt x="3762" y="1158"/>
                    <a:pt x="2605" y="1672"/>
                  </a:cubicBezTo>
                  <a:cubicBezTo>
                    <a:pt x="1544" y="2154"/>
                    <a:pt x="644" y="2379"/>
                    <a:pt x="1" y="2476"/>
                  </a:cubicBezTo>
                  <a:cubicBezTo>
                    <a:pt x="965" y="4147"/>
                    <a:pt x="1962" y="5465"/>
                    <a:pt x="2862" y="5594"/>
                  </a:cubicBezTo>
                  <a:cubicBezTo>
                    <a:pt x="2944" y="5606"/>
                    <a:pt x="3025" y="5612"/>
                    <a:pt x="3104" y="5612"/>
                  </a:cubicBezTo>
                  <a:cubicBezTo>
                    <a:pt x="4660" y="5612"/>
                    <a:pt x="5566" y="3299"/>
                    <a:pt x="5658" y="2411"/>
                  </a:cubicBezTo>
                  <a:cubicBezTo>
                    <a:pt x="5690" y="1865"/>
                    <a:pt x="5915" y="290"/>
                    <a:pt x="49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62"/>
            <p:cNvSpPr/>
            <p:nvPr/>
          </p:nvSpPr>
          <p:spPr>
            <a:xfrm>
              <a:off x="2307225" y="3582450"/>
              <a:ext cx="156725" cy="153825"/>
            </a:xfrm>
            <a:custGeom>
              <a:avLst/>
              <a:gdLst/>
              <a:ahLst/>
              <a:cxnLst/>
              <a:rect l="l" t="t" r="r" b="b"/>
              <a:pathLst>
                <a:path w="6269" h="6153" extrusionOk="0">
                  <a:moveTo>
                    <a:pt x="5359" y="606"/>
                  </a:moveTo>
                  <a:cubicBezTo>
                    <a:pt x="5470" y="689"/>
                    <a:pt x="5548" y="817"/>
                    <a:pt x="5594" y="977"/>
                  </a:cubicBezTo>
                  <a:cubicBezTo>
                    <a:pt x="5690" y="1202"/>
                    <a:pt x="5722" y="1523"/>
                    <a:pt x="5722" y="1813"/>
                  </a:cubicBezTo>
                  <a:cubicBezTo>
                    <a:pt x="5722" y="2166"/>
                    <a:pt x="5690" y="2455"/>
                    <a:pt x="5658" y="2648"/>
                  </a:cubicBezTo>
                  <a:cubicBezTo>
                    <a:pt x="5626" y="3034"/>
                    <a:pt x="5401" y="3805"/>
                    <a:pt x="4983" y="4481"/>
                  </a:cubicBezTo>
                  <a:cubicBezTo>
                    <a:pt x="4790" y="4802"/>
                    <a:pt x="4533" y="5091"/>
                    <a:pt x="4276" y="5284"/>
                  </a:cubicBezTo>
                  <a:cubicBezTo>
                    <a:pt x="4019" y="5509"/>
                    <a:pt x="3729" y="5606"/>
                    <a:pt x="3408" y="5606"/>
                  </a:cubicBezTo>
                  <a:lnTo>
                    <a:pt x="3215" y="5606"/>
                  </a:lnTo>
                  <a:cubicBezTo>
                    <a:pt x="2861" y="5541"/>
                    <a:pt x="2411" y="5252"/>
                    <a:pt x="1929" y="4706"/>
                  </a:cubicBezTo>
                  <a:cubicBezTo>
                    <a:pt x="1540" y="4233"/>
                    <a:pt x="1126" y="3615"/>
                    <a:pt x="709" y="2936"/>
                  </a:cubicBezTo>
                  <a:lnTo>
                    <a:pt x="709" y="2936"/>
                  </a:lnTo>
                  <a:cubicBezTo>
                    <a:pt x="1328" y="2816"/>
                    <a:pt x="2094" y="2593"/>
                    <a:pt x="2990" y="2198"/>
                  </a:cubicBezTo>
                  <a:cubicBezTo>
                    <a:pt x="4077" y="1728"/>
                    <a:pt x="4842" y="1123"/>
                    <a:pt x="5359" y="606"/>
                  </a:cubicBezTo>
                  <a:close/>
                  <a:moveTo>
                    <a:pt x="5292" y="0"/>
                  </a:moveTo>
                  <a:cubicBezTo>
                    <a:pt x="5212" y="0"/>
                    <a:pt x="5128" y="37"/>
                    <a:pt x="5079" y="109"/>
                  </a:cubicBezTo>
                  <a:cubicBezTo>
                    <a:pt x="4629" y="591"/>
                    <a:pt x="3922" y="1202"/>
                    <a:pt x="2765" y="1716"/>
                  </a:cubicBezTo>
                  <a:cubicBezTo>
                    <a:pt x="1736" y="2166"/>
                    <a:pt x="868" y="2391"/>
                    <a:pt x="258" y="2488"/>
                  </a:cubicBezTo>
                  <a:cubicBezTo>
                    <a:pt x="161" y="2488"/>
                    <a:pt x="97" y="2552"/>
                    <a:pt x="33" y="2648"/>
                  </a:cubicBezTo>
                  <a:cubicBezTo>
                    <a:pt x="1" y="2713"/>
                    <a:pt x="1" y="2809"/>
                    <a:pt x="65" y="2873"/>
                  </a:cubicBezTo>
                  <a:cubicBezTo>
                    <a:pt x="547" y="3709"/>
                    <a:pt x="1029" y="4481"/>
                    <a:pt x="1543" y="5059"/>
                  </a:cubicBezTo>
                  <a:cubicBezTo>
                    <a:pt x="2026" y="5638"/>
                    <a:pt x="2540" y="6056"/>
                    <a:pt x="3119" y="6120"/>
                  </a:cubicBezTo>
                  <a:cubicBezTo>
                    <a:pt x="3215" y="6152"/>
                    <a:pt x="3311" y="6152"/>
                    <a:pt x="3408" y="6152"/>
                  </a:cubicBezTo>
                  <a:cubicBezTo>
                    <a:pt x="3858" y="6152"/>
                    <a:pt x="4276" y="5991"/>
                    <a:pt x="4597" y="5734"/>
                  </a:cubicBezTo>
                  <a:cubicBezTo>
                    <a:pt x="5111" y="5316"/>
                    <a:pt x="5497" y="4770"/>
                    <a:pt x="5754" y="4191"/>
                  </a:cubicBezTo>
                  <a:cubicBezTo>
                    <a:pt x="6012" y="3613"/>
                    <a:pt x="6172" y="3066"/>
                    <a:pt x="6204" y="2713"/>
                  </a:cubicBezTo>
                  <a:cubicBezTo>
                    <a:pt x="6237" y="2520"/>
                    <a:pt x="6269" y="2198"/>
                    <a:pt x="6269" y="1813"/>
                  </a:cubicBezTo>
                  <a:cubicBezTo>
                    <a:pt x="6269" y="1491"/>
                    <a:pt x="6237" y="1137"/>
                    <a:pt x="6108" y="784"/>
                  </a:cubicBezTo>
                  <a:cubicBezTo>
                    <a:pt x="5979" y="462"/>
                    <a:pt x="5754" y="141"/>
                    <a:pt x="5369" y="12"/>
                  </a:cubicBezTo>
                  <a:cubicBezTo>
                    <a:pt x="5345" y="4"/>
                    <a:pt x="5318" y="0"/>
                    <a:pt x="5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62"/>
            <p:cNvSpPr/>
            <p:nvPr/>
          </p:nvSpPr>
          <p:spPr>
            <a:xfrm>
              <a:off x="2013100" y="2523650"/>
              <a:ext cx="178425" cy="93975"/>
            </a:xfrm>
            <a:custGeom>
              <a:avLst/>
              <a:gdLst/>
              <a:ahLst/>
              <a:cxnLst/>
              <a:rect l="l" t="t" r="r" b="b"/>
              <a:pathLst>
                <a:path w="7137" h="3759" extrusionOk="0">
                  <a:moveTo>
                    <a:pt x="4044" y="1"/>
                  </a:moveTo>
                  <a:cubicBezTo>
                    <a:pt x="2559" y="1"/>
                    <a:pt x="781" y="285"/>
                    <a:pt x="611" y="769"/>
                  </a:cubicBezTo>
                  <a:cubicBezTo>
                    <a:pt x="483" y="1155"/>
                    <a:pt x="1" y="2312"/>
                    <a:pt x="1254" y="3759"/>
                  </a:cubicBezTo>
                  <a:cubicBezTo>
                    <a:pt x="2144" y="3303"/>
                    <a:pt x="3430" y="2832"/>
                    <a:pt x="4904" y="2832"/>
                  </a:cubicBezTo>
                  <a:cubicBezTo>
                    <a:pt x="5613" y="2832"/>
                    <a:pt x="6365" y="2941"/>
                    <a:pt x="7137" y="3212"/>
                  </a:cubicBezTo>
                  <a:cubicBezTo>
                    <a:pt x="6847" y="1734"/>
                    <a:pt x="6622" y="544"/>
                    <a:pt x="6622" y="544"/>
                  </a:cubicBezTo>
                  <a:cubicBezTo>
                    <a:pt x="6622" y="544"/>
                    <a:pt x="6783" y="384"/>
                    <a:pt x="5337" y="94"/>
                  </a:cubicBezTo>
                  <a:cubicBezTo>
                    <a:pt x="4981" y="31"/>
                    <a:pt x="4528" y="1"/>
                    <a:pt x="40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62"/>
            <p:cNvSpPr/>
            <p:nvPr/>
          </p:nvSpPr>
          <p:spPr>
            <a:xfrm>
              <a:off x="2013100" y="2524400"/>
              <a:ext cx="86025" cy="93225"/>
            </a:xfrm>
            <a:custGeom>
              <a:avLst/>
              <a:gdLst/>
              <a:ahLst/>
              <a:cxnLst/>
              <a:rect l="l" t="t" r="r" b="b"/>
              <a:pathLst>
                <a:path w="3441" h="3729" extrusionOk="0">
                  <a:moveTo>
                    <a:pt x="3440" y="0"/>
                  </a:moveTo>
                  <a:lnTo>
                    <a:pt x="3440" y="0"/>
                  </a:lnTo>
                  <a:cubicBezTo>
                    <a:pt x="2122" y="64"/>
                    <a:pt x="772" y="322"/>
                    <a:pt x="611" y="739"/>
                  </a:cubicBezTo>
                  <a:cubicBezTo>
                    <a:pt x="483" y="1125"/>
                    <a:pt x="1" y="2282"/>
                    <a:pt x="1254" y="3729"/>
                  </a:cubicBezTo>
                  <a:cubicBezTo>
                    <a:pt x="1833" y="3440"/>
                    <a:pt x="2572" y="3118"/>
                    <a:pt x="3440" y="2957"/>
                  </a:cubicBezTo>
                  <a:cubicBezTo>
                    <a:pt x="3440" y="2668"/>
                    <a:pt x="3408" y="2379"/>
                    <a:pt x="3408" y="2154"/>
                  </a:cubicBezTo>
                  <a:cubicBezTo>
                    <a:pt x="3376" y="1607"/>
                    <a:pt x="3408" y="868"/>
                    <a:pt x="3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62"/>
            <p:cNvSpPr/>
            <p:nvPr/>
          </p:nvSpPr>
          <p:spPr>
            <a:xfrm>
              <a:off x="2023550" y="2524400"/>
              <a:ext cx="75575" cy="93225"/>
            </a:xfrm>
            <a:custGeom>
              <a:avLst/>
              <a:gdLst/>
              <a:ahLst/>
              <a:cxnLst/>
              <a:rect l="l" t="t" r="r" b="b"/>
              <a:pathLst>
                <a:path w="3023" h="3729" extrusionOk="0">
                  <a:moveTo>
                    <a:pt x="3022" y="0"/>
                  </a:moveTo>
                  <a:lnTo>
                    <a:pt x="3022" y="0"/>
                  </a:lnTo>
                  <a:cubicBezTo>
                    <a:pt x="1704" y="64"/>
                    <a:pt x="386" y="322"/>
                    <a:pt x="193" y="739"/>
                  </a:cubicBezTo>
                  <a:cubicBezTo>
                    <a:pt x="129" y="932"/>
                    <a:pt x="1" y="1286"/>
                    <a:pt x="1" y="1736"/>
                  </a:cubicBezTo>
                  <a:cubicBezTo>
                    <a:pt x="1" y="2218"/>
                    <a:pt x="129" y="2797"/>
                    <a:pt x="611" y="3407"/>
                  </a:cubicBezTo>
                  <a:cubicBezTo>
                    <a:pt x="676" y="3504"/>
                    <a:pt x="772" y="3632"/>
                    <a:pt x="836" y="3729"/>
                  </a:cubicBezTo>
                  <a:cubicBezTo>
                    <a:pt x="1061" y="3632"/>
                    <a:pt x="1254" y="3536"/>
                    <a:pt x="1479" y="3440"/>
                  </a:cubicBezTo>
                  <a:lnTo>
                    <a:pt x="1511" y="3440"/>
                  </a:lnTo>
                  <a:cubicBezTo>
                    <a:pt x="1961" y="3247"/>
                    <a:pt x="2444" y="3086"/>
                    <a:pt x="3022" y="2957"/>
                  </a:cubicBezTo>
                  <a:cubicBezTo>
                    <a:pt x="3022" y="2668"/>
                    <a:pt x="2990" y="2379"/>
                    <a:pt x="2990" y="2154"/>
                  </a:cubicBezTo>
                  <a:cubicBezTo>
                    <a:pt x="2990" y="1961"/>
                    <a:pt x="2990" y="1736"/>
                    <a:pt x="2990" y="1511"/>
                  </a:cubicBezTo>
                  <a:cubicBezTo>
                    <a:pt x="2990" y="1093"/>
                    <a:pt x="2990" y="547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62"/>
            <p:cNvSpPr/>
            <p:nvPr/>
          </p:nvSpPr>
          <p:spPr>
            <a:xfrm>
              <a:off x="2016325" y="2517150"/>
              <a:ext cx="182450" cy="106975"/>
            </a:xfrm>
            <a:custGeom>
              <a:avLst/>
              <a:gdLst/>
              <a:ahLst/>
              <a:cxnLst/>
              <a:rect l="l" t="t" r="r" b="b"/>
              <a:pathLst>
                <a:path w="7298" h="4279" extrusionOk="0">
                  <a:moveTo>
                    <a:pt x="3922" y="515"/>
                  </a:moveTo>
                  <a:cubicBezTo>
                    <a:pt x="4404" y="515"/>
                    <a:pt x="4822" y="547"/>
                    <a:pt x="5175" y="612"/>
                  </a:cubicBezTo>
                  <a:cubicBezTo>
                    <a:pt x="5722" y="740"/>
                    <a:pt x="6043" y="837"/>
                    <a:pt x="6172" y="901"/>
                  </a:cubicBezTo>
                  <a:lnTo>
                    <a:pt x="6247" y="926"/>
                  </a:lnTo>
                  <a:lnTo>
                    <a:pt x="6247" y="926"/>
                  </a:lnTo>
                  <a:cubicBezTo>
                    <a:pt x="6289" y="1149"/>
                    <a:pt x="6451" y="1999"/>
                    <a:pt x="6660" y="3074"/>
                  </a:cubicBezTo>
                  <a:lnTo>
                    <a:pt x="6660" y="3074"/>
                  </a:lnTo>
                  <a:cubicBezTo>
                    <a:pt x="6008" y="2894"/>
                    <a:pt x="5367" y="2830"/>
                    <a:pt x="4790" y="2830"/>
                  </a:cubicBezTo>
                  <a:cubicBezTo>
                    <a:pt x="3359" y="2830"/>
                    <a:pt x="2121" y="3244"/>
                    <a:pt x="1231" y="3689"/>
                  </a:cubicBezTo>
                  <a:lnTo>
                    <a:pt x="1231" y="3689"/>
                  </a:lnTo>
                  <a:cubicBezTo>
                    <a:pt x="687" y="3040"/>
                    <a:pt x="547" y="2477"/>
                    <a:pt x="547" y="2026"/>
                  </a:cubicBezTo>
                  <a:cubicBezTo>
                    <a:pt x="547" y="1608"/>
                    <a:pt x="675" y="1319"/>
                    <a:pt x="740" y="1126"/>
                  </a:cubicBezTo>
                  <a:cubicBezTo>
                    <a:pt x="740" y="1094"/>
                    <a:pt x="868" y="997"/>
                    <a:pt x="1061" y="933"/>
                  </a:cubicBezTo>
                  <a:cubicBezTo>
                    <a:pt x="1350" y="804"/>
                    <a:pt x="1800" y="708"/>
                    <a:pt x="2315" y="644"/>
                  </a:cubicBezTo>
                  <a:cubicBezTo>
                    <a:pt x="2829" y="579"/>
                    <a:pt x="3375" y="515"/>
                    <a:pt x="3922" y="515"/>
                  </a:cubicBezTo>
                  <a:close/>
                  <a:moveTo>
                    <a:pt x="3922" y="1"/>
                  </a:moveTo>
                  <a:cubicBezTo>
                    <a:pt x="3150" y="1"/>
                    <a:pt x="2315" y="65"/>
                    <a:pt x="1640" y="194"/>
                  </a:cubicBezTo>
                  <a:cubicBezTo>
                    <a:pt x="1318" y="290"/>
                    <a:pt x="1029" y="354"/>
                    <a:pt x="772" y="483"/>
                  </a:cubicBezTo>
                  <a:cubicBezTo>
                    <a:pt x="643" y="515"/>
                    <a:pt x="547" y="579"/>
                    <a:pt x="450" y="644"/>
                  </a:cubicBezTo>
                  <a:cubicBezTo>
                    <a:pt x="354" y="740"/>
                    <a:pt x="290" y="837"/>
                    <a:pt x="225" y="933"/>
                  </a:cubicBezTo>
                  <a:cubicBezTo>
                    <a:pt x="161" y="1126"/>
                    <a:pt x="32" y="1512"/>
                    <a:pt x="32" y="2026"/>
                  </a:cubicBezTo>
                  <a:cubicBezTo>
                    <a:pt x="0" y="2637"/>
                    <a:pt x="225" y="3408"/>
                    <a:pt x="932" y="4212"/>
                  </a:cubicBezTo>
                  <a:cubicBezTo>
                    <a:pt x="992" y="4251"/>
                    <a:pt x="1064" y="4279"/>
                    <a:pt x="1133" y="4279"/>
                  </a:cubicBezTo>
                  <a:cubicBezTo>
                    <a:pt x="1176" y="4279"/>
                    <a:pt x="1217" y="4268"/>
                    <a:pt x="1254" y="4244"/>
                  </a:cubicBezTo>
                  <a:cubicBezTo>
                    <a:pt x="2122" y="3826"/>
                    <a:pt x="3343" y="3376"/>
                    <a:pt x="4790" y="3376"/>
                  </a:cubicBezTo>
                  <a:cubicBezTo>
                    <a:pt x="5465" y="3376"/>
                    <a:pt x="6172" y="3472"/>
                    <a:pt x="6943" y="3730"/>
                  </a:cubicBezTo>
                  <a:cubicBezTo>
                    <a:pt x="6961" y="3738"/>
                    <a:pt x="6983" y="3742"/>
                    <a:pt x="7006" y="3742"/>
                  </a:cubicBezTo>
                  <a:cubicBezTo>
                    <a:pt x="7072" y="3742"/>
                    <a:pt x="7154" y="3712"/>
                    <a:pt x="7201" y="3665"/>
                  </a:cubicBezTo>
                  <a:cubicBezTo>
                    <a:pt x="7265" y="3601"/>
                    <a:pt x="7297" y="3505"/>
                    <a:pt x="7265" y="3408"/>
                  </a:cubicBezTo>
                  <a:cubicBezTo>
                    <a:pt x="6976" y="1929"/>
                    <a:pt x="6751" y="772"/>
                    <a:pt x="6751" y="772"/>
                  </a:cubicBezTo>
                  <a:lnTo>
                    <a:pt x="6749" y="772"/>
                  </a:lnTo>
                  <a:lnTo>
                    <a:pt x="6749" y="772"/>
                  </a:lnTo>
                  <a:cubicBezTo>
                    <a:pt x="6740" y="660"/>
                    <a:pt x="6681" y="577"/>
                    <a:pt x="6622" y="547"/>
                  </a:cubicBezTo>
                  <a:cubicBezTo>
                    <a:pt x="6526" y="451"/>
                    <a:pt x="6429" y="387"/>
                    <a:pt x="6204" y="322"/>
                  </a:cubicBezTo>
                  <a:cubicBezTo>
                    <a:pt x="6011" y="258"/>
                    <a:pt x="5722" y="194"/>
                    <a:pt x="5272" y="97"/>
                  </a:cubicBezTo>
                  <a:cubicBezTo>
                    <a:pt x="4886" y="33"/>
                    <a:pt x="4404" y="1"/>
                    <a:pt x="3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62"/>
            <p:cNvSpPr/>
            <p:nvPr/>
          </p:nvSpPr>
          <p:spPr>
            <a:xfrm>
              <a:off x="2067750" y="3353725"/>
              <a:ext cx="137450" cy="96575"/>
            </a:xfrm>
            <a:custGeom>
              <a:avLst/>
              <a:gdLst/>
              <a:ahLst/>
              <a:cxnLst/>
              <a:rect l="l" t="t" r="r" b="b"/>
              <a:pathLst>
                <a:path w="5498" h="3863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515"/>
                  </a:cubicBezTo>
                  <a:cubicBezTo>
                    <a:pt x="1640" y="1318"/>
                    <a:pt x="2829" y="2122"/>
                    <a:pt x="3697" y="2765"/>
                  </a:cubicBezTo>
                  <a:cubicBezTo>
                    <a:pt x="4115" y="3054"/>
                    <a:pt x="4436" y="3311"/>
                    <a:pt x="4661" y="3504"/>
                  </a:cubicBezTo>
                  <a:cubicBezTo>
                    <a:pt x="4790" y="3600"/>
                    <a:pt x="4854" y="3665"/>
                    <a:pt x="4919" y="3729"/>
                  </a:cubicBezTo>
                  <a:cubicBezTo>
                    <a:pt x="4983" y="3761"/>
                    <a:pt x="5015" y="3793"/>
                    <a:pt x="5015" y="3793"/>
                  </a:cubicBezTo>
                  <a:cubicBezTo>
                    <a:pt x="5060" y="3838"/>
                    <a:pt x="5125" y="3862"/>
                    <a:pt x="5192" y="3862"/>
                  </a:cubicBezTo>
                  <a:cubicBezTo>
                    <a:pt x="5270" y="3862"/>
                    <a:pt x="5349" y="3830"/>
                    <a:pt x="5401" y="3761"/>
                  </a:cubicBezTo>
                  <a:cubicBezTo>
                    <a:pt x="5497" y="3665"/>
                    <a:pt x="5465" y="3472"/>
                    <a:pt x="5369" y="3375"/>
                  </a:cubicBezTo>
                  <a:cubicBezTo>
                    <a:pt x="5369" y="3375"/>
                    <a:pt x="3376" y="1672"/>
                    <a:pt x="451" y="32"/>
                  </a:cubicBezTo>
                  <a:cubicBezTo>
                    <a:pt x="408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62"/>
            <p:cNvSpPr/>
            <p:nvPr/>
          </p:nvSpPr>
          <p:spPr>
            <a:xfrm>
              <a:off x="2120800" y="2560950"/>
              <a:ext cx="365650" cy="417475"/>
            </a:xfrm>
            <a:custGeom>
              <a:avLst/>
              <a:gdLst/>
              <a:ahLst/>
              <a:cxnLst/>
              <a:rect l="l" t="t" r="r" b="b"/>
              <a:pathLst>
                <a:path w="14626" h="16699" extrusionOk="0">
                  <a:moveTo>
                    <a:pt x="9268" y="1"/>
                  </a:moveTo>
                  <a:cubicBezTo>
                    <a:pt x="8970" y="1"/>
                    <a:pt x="8666" y="38"/>
                    <a:pt x="8358" y="113"/>
                  </a:cubicBezTo>
                  <a:cubicBezTo>
                    <a:pt x="6011" y="660"/>
                    <a:pt x="6429" y="1978"/>
                    <a:pt x="6429" y="1978"/>
                  </a:cubicBezTo>
                  <a:cubicBezTo>
                    <a:pt x="6429" y="1978"/>
                    <a:pt x="6018" y="1876"/>
                    <a:pt x="5450" y="1876"/>
                  </a:cubicBezTo>
                  <a:cubicBezTo>
                    <a:pt x="4661" y="1876"/>
                    <a:pt x="3571" y="2072"/>
                    <a:pt x="2861" y="3006"/>
                  </a:cubicBezTo>
                  <a:cubicBezTo>
                    <a:pt x="1639" y="4613"/>
                    <a:pt x="2475" y="6221"/>
                    <a:pt x="2475" y="6221"/>
                  </a:cubicBezTo>
                  <a:cubicBezTo>
                    <a:pt x="2475" y="6221"/>
                    <a:pt x="868" y="7539"/>
                    <a:pt x="418" y="9821"/>
                  </a:cubicBezTo>
                  <a:cubicBezTo>
                    <a:pt x="0" y="12103"/>
                    <a:pt x="3279" y="16218"/>
                    <a:pt x="4050" y="16603"/>
                  </a:cubicBezTo>
                  <a:cubicBezTo>
                    <a:pt x="4169" y="16670"/>
                    <a:pt x="4292" y="16699"/>
                    <a:pt x="4414" y="16699"/>
                  </a:cubicBezTo>
                  <a:cubicBezTo>
                    <a:pt x="5055" y="16699"/>
                    <a:pt x="5690" y="15928"/>
                    <a:pt x="5690" y="15928"/>
                  </a:cubicBezTo>
                  <a:cubicBezTo>
                    <a:pt x="5690" y="15928"/>
                    <a:pt x="4982" y="13614"/>
                    <a:pt x="5561" y="13453"/>
                  </a:cubicBezTo>
                  <a:cubicBezTo>
                    <a:pt x="5599" y="13441"/>
                    <a:pt x="5638" y="13435"/>
                    <a:pt x="5680" y="13435"/>
                  </a:cubicBezTo>
                  <a:cubicBezTo>
                    <a:pt x="6269" y="13435"/>
                    <a:pt x="7168" y="14643"/>
                    <a:pt x="7168" y="14643"/>
                  </a:cubicBezTo>
                  <a:cubicBezTo>
                    <a:pt x="7168" y="14643"/>
                    <a:pt x="7303" y="14828"/>
                    <a:pt x="7499" y="14828"/>
                  </a:cubicBezTo>
                  <a:cubicBezTo>
                    <a:pt x="7686" y="14828"/>
                    <a:pt x="7929" y="14659"/>
                    <a:pt x="8165" y="14000"/>
                  </a:cubicBezTo>
                  <a:cubicBezTo>
                    <a:pt x="8647" y="12617"/>
                    <a:pt x="8679" y="11107"/>
                    <a:pt x="8679" y="11107"/>
                  </a:cubicBezTo>
                  <a:cubicBezTo>
                    <a:pt x="8679" y="11107"/>
                    <a:pt x="14626" y="8471"/>
                    <a:pt x="13726" y="4838"/>
                  </a:cubicBezTo>
                  <a:cubicBezTo>
                    <a:pt x="12970" y="1677"/>
                    <a:pt x="11265" y="1"/>
                    <a:pt x="9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62"/>
            <p:cNvSpPr/>
            <p:nvPr/>
          </p:nvSpPr>
          <p:spPr>
            <a:xfrm>
              <a:off x="2124000" y="2554125"/>
              <a:ext cx="348800" cy="430975"/>
            </a:xfrm>
            <a:custGeom>
              <a:avLst/>
              <a:gdLst/>
              <a:ahLst/>
              <a:cxnLst/>
              <a:rect l="l" t="t" r="r" b="b"/>
              <a:pathLst>
                <a:path w="13952" h="17239" extrusionOk="0">
                  <a:moveTo>
                    <a:pt x="9130" y="547"/>
                  </a:moveTo>
                  <a:cubicBezTo>
                    <a:pt x="10062" y="547"/>
                    <a:pt x="10898" y="933"/>
                    <a:pt x="11637" y="1672"/>
                  </a:cubicBezTo>
                  <a:cubicBezTo>
                    <a:pt x="12376" y="2443"/>
                    <a:pt x="12955" y="3601"/>
                    <a:pt x="13341" y="5176"/>
                  </a:cubicBezTo>
                  <a:cubicBezTo>
                    <a:pt x="13405" y="5401"/>
                    <a:pt x="13437" y="5626"/>
                    <a:pt x="13437" y="5851"/>
                  </a:cubicBezTo>
                  <a:cubicBezTo>
                    <a:pt x="13437" y="6590"/>
                    <a:pt x="13148" y="7297"/>
                    <a:pt x="12665" y="7940"/>
                  </a:cubicBezTo>
                  <a:cubicBezTo>
                    <a:pt x="11990" y="8872"/>
                    <a:pt x="10930" y="9708"/>
                    <a:pt x="10030" y="10255"/>
                  </a:cubicBezTo>
                  <a:cubicBezTo>
                    <a:pt x="9612" y="10544"/>
                    <a:pt x="9194" y="10769"/>
                    <a:pt x="8905" y="10897"/>
                  </a:cubicBezTo>
                  <a:cubicBezTo>
                    <a:pt x="8776" y="10994"/>
                    <a:pt x="8647" y="11026"/>
                    <a:pt x="8583" y="11090"/>
                  </a:cubicBezTo>
                  <a:cubicBezTo>
                    <a:pt x="8487" y="11122"/>
                    <a:pt x="8455" y="11122"/>
                    <a:pt x="8455" y="11122"/>
                  </a:cubicBezTo>
                  <a:cubicBezTo>
                    <a:pt x="8358" y="11187"/>
                    <a:pt x="8294" y="11251"/>
                    <a:pt x="8294" y="11380"/>
                  </a:cubicBezTo>
                  <a:lnTo>
                    <a:pt x="8294" y="11444"/>
                  </a:lnTo>
                  <a:cubicBezTo>
                    <a:pt x="8262" y="11733"/>
                    <a:pt x="8197" y="13019"/>
                    <a:pt x="7780" y="14176"/>
                  </a:cubicBezTo>
                  <a:cubicBezTo>
                    <a:pt x="7683" y="14498"/>
                    <a:pt x="7555" y="14658"/>
                    <a:pt x="7490" y="14755"/>
                  </a:cubicBezTo>
                  <a:cubicBezTo>
                    <a:pt x="7394" y="14851"/>
                    <a:pt x="7362" y="14851"/>
                    <a:pt x="7362" y="14851"/>
                  </a:cubicBezTo>
                  <a:lnTo>
                    <a:pt x="7297" y="14819"/>
                  </a:lnTo>
                  <a:lnTo>
                    <a:pt x="7265" y="14787"/>
                  </a:lnTo>
                  <a:cubicBezTo>
                    <a:pt x="7233" y="14755"/>
                    <a:pt x="7008" y="14465"/>
                    <a:pt x="6687" y="14112"/>
                  </a:cubicBezTo>
                  <a:cubicBezTo>
                    <a:pt x="6526" y="13951"/>
                    <a:pt x="6365" y="13790"/>
                    <a:pt x="6172" y="13662"/>
                  </a:cubicBezTo>
                  <a:cubicBezTo>
                    <a:pt x="5979" y="13533"/>
                    <a:pt x="5754" y="13437"/>
                    <a:pt x="5529" y="13437"/>
                  </a:cubicBezTo>
                  <a:cubicBezTo>
                    <a:pt x="5465" y="13437"/>
                    <a:pt x="5401" y="13437"/>
                    <a:pt x="5337" y="13469"/>
                  </a:cubicBezTo>
                  <a:cubicBezTo>
                    <a:pt x="5240" y="13501"/>
                    <a:pt x="5176" y="13533"/>
                    <a:pt x="5112" y="13598"/>
                  </a:cubicBezTo>
                  <a:cubicBezTo>
                    <a:pt x="5015" y="13694"/>
                    <a:pt x="4983" y="13823"/>
                    <a:pt x="4951" y="13919"/>
                  </a:cubicBezTo>
                  <a:cubicBezTo>
                    <a:pt x="4951" y="14048"/>
                    <a:pt x="4919" y="14176"/>
                    <a:pt x="4919" y="14305"/>
                  </a:cubicBezTo>
                  <a:cubicBezTo>
                    <a:pt x="4919" y="14690"/>
                    <a:pt x="5015" y="15173"/>
                    <a:pt x="5112" y="15591"/>
                  </a:cubicBezTo>
                  <a:cubicBezTo>
                    <a:pt x="5169" y="15821"/>
                    <a:pt x="5227" y="16016"/>
                    <a:pt x="5264" y="16137"/>
                  </a:cubicBezTo>
                  <a:lnTo>
                    <a:pt x="5264" y="16137"/>
                  </a:lnTo>
                  <a:cubicBezTo>
                    <a:pt x="5196" y="16208"/>
                    <a:pt x="5085" y="16312"/>
                    <a:pt x="4951" y="16426"/>
                  </a:cubicBezTo>
                  <a:cubicBezTo>
                    <a:pt x="4726" y="16587"/>
                    <a:pt x="4469" y="16716"/>
                    <a:pt x="4276" y="16716"/>
                  </a:cubicBezTo>
                  <a:cubicBezTo>
                    <a:pt x="4179" y="16716"/>
                    <a:pt x="4115" y="16683"/>
                    <a:pt x="4019" y="16651"/>
                  </a:cubicBezTo>
                  <a:cubicBezTo>
                    <a:pt x="3986" y="16619"/>
                    <a:pt x="3858" y="16555"/>
                    <a:pt x="3729" y="16426"/>
                  </a:cubicBezTo>
                  <a:cubicBezTo>
                    <a:pt x="3247" y="15944"/>
                    <a:pt x="2411" y="14948"/>
                    <a:pt x="1736" y="13823"/>
                  </a:cubicBezTo>
                  <a:cubicBezTo>
                    <a:pt x="1061" y="12730"/>
                    <a:pt x="515" y="11476"/>
                    <a:pt x="547" y="10544"/>
                  </a:cubicBezTo>
                  <a:cubicBezTo>
                    <a:pt x="547" y="10415"/>
                    <a:pt x="547" y="10287"/>
                    <a:pt x="579" y="10158"/>
                  </a:cubicBezTo>
                  <a:cubicBezTo>
                    <a:pt x="772" y="9065"/>
                    <a:pt x="1254" y="8197"/>
                    <a:pt x="1704" y="7587"/>
                  </a:cubicBezTo>
                  <a:cubicBezTo>
                    <a:pt x="1929" y="7297"/>
                    <a:pt x="2122" y="7072"/>
                    <a:pt x="2283" y="6912"/>
                  </a:cubicBezTo>
                  <a:cubicBezTo>
                    <a:pt x="2379" y="6847"/>
                    <a:pt x="2444" y="6783"/>
                    <a:pt x="2476" y="6751"/>
                  </a:cubicBezTo>
                  <a:lnTo>
                    <a:pt x="2508" y="6687"/>
                  </a:lnTo>
                  <a:lnTo>
                    <a:pt x="2540" y="6687"/>
                  </a:lnTo>
                  <a:cubicBezTo>
                    <a:pt x="2636" y="6622"/>
                    <a:pt x="2669" y="6461"/>
                    <a:pt x="2604" y="6365"/>
                  </a:cubicBezTo>
                  <a:cubicBezTo>
                    <a:pt x="2572" y="6301"/>
                    <a:pt x="2347" y="5851"/>
                    <a:pt x="2347" y="5176"/>
                  </a:cubicBezTo>
                  <a:cubicBezTo>
                    <a:pt x="2347" y="4661"/>
                    <a:pt x="2476" y="4083"/>
                    <a:pt x="2958" y="3440"/>
                  </a:cubicBezTo>
                  <a:cubicBezTo>
                    <a:pt x="3247" y="3022"/>
                    <a:pt x="3665" y="2765"/>
                    <a:pt x="4083" y="2604"/>
                  </a:cubicBezTo>
                  <a:cubicBezTo>
                    <a:pt x="4501" y="2476"/>
                    <a:pt x="4951" y="2411"/>
                    <a:pt x="5304" y="2411"/>
                  </a:cubicBezTo>
                  <a:cubicBezTo>
                    <a:pt x="5594" y="2411"/>
                    <a:pt x="5819" y="2443"/>
                    <a:pt x="5979" y="2476"/>
                  </a:cubicBezTo>
                  <a:cubicBezTo>
                    <a:pt x="6076" y="2476"/>
                    <a:pt x="6140" y="2476"/>
                    <a:pt x="6172" y="2508"/>
                  </a:cubicBezTo>
                  <a:lnTo>
                    <a:pt x="6237" y="2508"/>
                  </a:lnTo>
                  <a:cubicBezTo>
                    <a:pt x="6262" y="2516"/>
                    <a:pt x="6288" y="2520"/>
                    <a:pt x="6314" y="2520"/>
                  </a:cubicBezTo>
                  <a:cubicBezTo>
                    <a:pt x="6382" y="2520"/>
                    <a:pt x="6447" y="2490"/>
                    <a:pt x="6494" y="2443"/>
                  </a:cubicBezTo>
                  <a:cubicBezTo>
                    <a:pt x="6558" y="2347"/>
                    <a:pt x="6590" y="2251"/>
                    <a:pt x="6558" y="2154"/>
                  </a:cubicBezTo>
                  <a:cubicBezTo>
                    <a:pt x="6558" y="2154"/>
                    <a:pt x="6526" y="2090"/>
                    <a:pt x="6526" y="2026"/>
                  </a:cubicBezTo>
                  <a:cubicBezTo>
                    <a:pt x="6526" y="1865"/>
                    <a:pt x="6590" y="1640"/>
                    <a:pt x="6815" y="1383"/>
                  </a:cubicBezTo>
                  <a:cubicBezTo>
                    <a:pt x="7040" y="1126"/>
                    <a:pt x="7458" y="836"/>
                    <a:pt x="8294" y="643"/>
                  </a:cubicBezTo>
                  <a:cubicBezTo>
                    <a:pt x="8583" y="579"/>
                    <a:pt x="8872" y="547"/>
                    <a:pt x="9130" y="547"/>
                  </a:cubicBezTo>
                  <a:close/>
                  <a:moveTo>
                    <a:pt x="9130" y="0"/>
                  </a:moveTo>
                  <a:cubicBezTo>
                    <a:pt x="8840" y="0"/>
                    <a:pt x="8519" y="33"/>
                    <a:pt x="8197" y="129"/>
                  </a:cubicBezTo>
                  <a:cubicBezTo>
                    <a:pt x="7265" y="322"/>
                    <a:pt x="6719" y="675"/>
                    <a:pt x="6397" y="1029"/>
                  </a:cubicBezTo>
                  <a:cubicBezTo>
                    <a:pt x="6117" y="1338"/>
                    <a:pt x="6032" y="1670"/>
                    <a:pt x="6015" y="1921"/>
                  </a:cubicBezTo>
                  <a:lnTo>
                    <a:pt x="6015" y="1921"/>
                  </a:lnTo>
                  <a:cubicBezTo>
                    <a:pt x="5831" y="1892"/>
                    <a:pt x="5584" y="1865"/>
                    <a:pt x="5304" y="1865"/>
                  </a:cubicBezTo>
                  <a:cubicBezTo>
                    <a:pt x="4887" y="1865"/>
                    <a:pt x="4404" y="1929"/>
                    <a:pt x="3890" y="2122"/>
                  </a:cubicBezTo>
                  <a:cubicBezTo>
                    <a:pt x="3408" y="2283"/>
                    <a:pt x="2894" y="2604"/>
                    <a:pt x="2508" y="3118"/>
                  </a:cubicBezTo>
                  <a:cubicBezTo>
                    <a:pt x="1961" y="3858"/>
                    <a:pt x="1801" y="4597"/>
                    <a:pt x="1801" y="5176"/>
                  </a:cubicBezTo>
                  <a:cubicBezTo>
                    <a:pt x="1801" y="5724"/>
                    <a:pt x="1939" y="6162"/>
                    <a:pt x="2034" y="6407"/>
                  </a:cubicBezTo>
                  <a:lnTo>
                    <a:pt x="2034" y="6407"/>
                  </a:lnTo>
                  <a:cubicBezTo>
                    <a:pt x="1607" y="6815"/>
                    <a:pt x="404" y="8099"/>
                    <a:pt x="33" y="10062"/>
                  </a:cubicBezTo>
                  <a:cubicBezTo>
                    <a:pt x="1" y="10222"/>
                    <a:pt x="1" y="10383"/>
                    <a:pt x="1" y="10544"/>
                  </a:cubicBezTo>
                  <a:cubicBezTo>
                    <a:pt x="1" y="11187"/>
                    <a:pt x="193" y="11862"/>
                    <a:pt x="483" y="12569"/>
                  </a:cubicBezTo>
                  <a:cubicBezTo>
                    <a:pt x="933" y="13598"/>
                    <a:pt x="1608" y="14658"/>
                    <a:pt x="2219" y="15494"/>
                  </a:cubicBezTo>
                  <a:cubicBezTo>
                    <a:pt x="2540" y="15912"/>
                    <a:pt x="2861" y="16266"/>
                    <a:pt x="3119" y="16555"/>
                  </a:cubicBezTo>
                  <a:cubicBezTo>
                    <a:pt x="3376" y="16844"/>
                    <a:pt x="3601" y="17037"/>
                    <a:pt x="3794" y="17133"/>
                  </a:cubicBezTo>
                  <a:cubicBezTo>
                    <a:pt x="3899" y="17186"/>
                    <a:pt x="4046" y="17238"/>
                    <a:pt x="4185" y="17238"/>
                  </a:cubicBezTo>
                  <a:cubicBezTo>
                    <a:pt x="4216" y="17238"/>
                    <a:pt x="4246" y="17236"/>
                    <a:pt x="4276" y="17230"/>
                  </a:cubicBezTo>
                  <a:cubicBezTo>
                    <a:pt x="4694" y="17230"/>
                    <a:pt x="5047" y="17005"/>
                    <a:pt x="5337" y="16812"/>
                  </a:cubicBezTo>
                  <a:cubicBezTo>
                    <a:pt x="5594" y="16587"/>
                    <a:pt x="5754" y="16394"/>
                    <a:pt x="5754" y="16362"/>
                  </a:cubicBezTo>
                  <a:cubicBezTo>
                    <a:pt x="5819" y="16298"/>
                    <a:pt x="5851" y="16201"/>
                    <a:pt x="5819" y="16105"/>
                  </a:cubicBezTo>
                  <a:cubicBezTo>
                    <a:pt x="5819" y="16105"/>
                    <a:pt x="5787" y="16041"/>
                    <a:pt x="5754" y="15944"/>
                  </a:cubicBezTo>
                  <a:cubicBezTo>
                    <a:pt x="5658" y="15591"/>
                    <a:pt x="5465" y="14787"/>
                    <a:pt x="5465" y="14305"/>
                  </a:cubicBezTo>
                  <a:cubicBezTo>
                    <a:pt x="5465" y="14144"/>
                    <a:pt x="5465" y="14048"/>
                    <a:pt x="5497" y="14015"/>
                  </a:cubicBezTo>
                  <a:lnTo>
                    <a:pt x="5513" y="13983"/>
                  </a:lnTo>
                  <a:lnTo>
                    <a:pt x="5529" y="13983"/>
                  </a:lnTo>
                  <a:cubicBezTo>
                    <a:pt x="5541" y="13978"/>
                    <a:pt x="5554" y="13975"/>
                    <a:pt x="5569" y="13975"/>
                  </a:cubicBezTo>
                  <a:cubicBezTo>
                    <a:pt x="5639" y="13975"/>
                    <a:pt x="5745" y="14033"/>
                    <a:pt x="5851" y="14112"/>
                  </a:cubicBezTo>
                  <a:cubicBezTo>
                    <a:pt x="6076" y="14273"/>
                    <a:pt x="6333" y="14498"/>
                    <a:pt x="6526" y="14723"/>
                  </a:cubicBezTo>
                  <a:cubicBezTo>
                    <a:pt x="6622" y="14819"/>
                    <a:pt x="6687" y="14916"/>
                    <a:pt x="6751" y="14980"/>
                  </a:cubicBezTo>
                  <a:lnTo>
                    <a:pt x="6815" y="15076"/>
                  </a:lnTo>
                  <a:cubicBezTo>
                    <a:pt x="6815" y="15108"/>
                    <a:pt x="6879" y="15173"/>
                    <a:pt x="6976" y="15237"/>
                  </a:cubicBezTo>
                  <a:cubicBezTo>
                    <a:pt x="7040" y="15301"/>
                    <a:pt x="7169" y="15366"/>
                    <a:pt x="7362" y="15366"/>
                  </a:cubicBezTo>
                  <a:cubicBezTo>
                    <a:pt x="7555" y="15366"/>
                    <a:pt x="7747" y="15301"/>
                    <a:pt x="7876" y="15108"/>
                  </a:cubicBezTo>
                  <a:cubicBezTo>
                    <a:pt x="8037" y="14948"/>
                    <a:pt x="8165" y="14723"/>
                    <a:pt x="8294" y="14369"/>
                  </a:cubicBezTo>
                  <a:cubicBezTo>
                    <a:pt x="8714" y="13188"/>
                    <a:pt x="8791" y="11964"/>
                    <a:pt x="8822" y="11537"/>
                  </a:cubicBezTo>
                  <a:lnTo>
                    <a:pt x="8822" y="11537"/>
                  </a:lnTo>
                  <a:cubicBezTo>
                    <a:pt x="9193" y="11358"/>
                    <a:pt x="10228" y="10828"/>
                    <a:pt x="11283" y="10030"/>
                  </a:cubicBezTo>
                  <a:cubicBezTo>
                    <a:pt x="11958" y="9547"/>
                    <a:pt x="12601" y="8937"/>
                    <a:pt x="13116" y="8229"/>
                  </a:cubicBezTo>
                  <a:cubicBezTo>
                    <a:pt x="13598" y="7522"/>
                    <a:pt x="13951" y="6719"/>
                    <a:pt x="13951" y="5851"/>
                  </a:cubicBezTo>
                  <a:cubicBezTo>
                    <a:pt x="13951" y="5594"/>
                    <a:pt x="13919" y="5304"/>
                    <a:pt x="13855" y="5047"/>
                  </a:cubicBezTo>
                  <a:cubicBezTo>
                    <a:pt x="13469" y="3408"/>
                    <a:pt x="12826" y="2186"/>
                    <a:pt x="12023" y="1318"/>
                  </a:cubicBezTo>
                  <a:cubicBezTo>
                    <a:pt x="11219" y="450"/>
                    <a:pt x="10223" y="0"/>
                    <a:pt x="9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62"/>
            <p:cNvSpPr/>
            <p:nvPr/>
          </p:nvSpPr>
          <p:spPr>
            <a:xfrm>
              <a:off x="2203550" y="2655875"/>
              <a:ext cx="254775" cy="296875"/>
            </a:xfrm>
            <a:custGeom>
              <a:avLst/>
              <a:gdLst/>
              <a:ahLst/>
              <a:cxnLst/>
              <a:rect l="l" t="t" r="r" b="b"/>
              <a:pathLst>
                <a:path w="10191" h="11875" extrusionOk="0">
                  <a:moveTo>
                    <a:pt x="9689" y="0"/>
                  </a:moveTo>
                  <a:cubicBezTo>
                    <a:pt x="9641" y="0"/>
                    <a:pt x="9591" y="16"/>
                    <a:pt x="9548" y="45"/>
                  </a:cubicBezTo>
                  <a:cubicBezTo>
                    <a:pt x="9451" y="109"/>
                    <a:pt x="9451" y="238"/>
                    <a:pt x="9516" y="334"/>
                  </a:cubicBezTo>
                  <a:cubicBezTo>
                    <a:pt x="9548" y="366"/>
                    <a:pt x="9805" y="752"/>
                    <a:pt x="9805" y="1363"/>
                  </a:cubicBezTo>
                  <a:cubicBezTo>
                    <a:pt x="9805" y="1909"/>
                    <a:pt x="9580" y="2649"/>
                    <a:pt x="8712" y="3549"/>
                  </a:cubicBezTo>
                  <a:cubicBezTo>
                    <a:pt x="7780" y="4481"/>
                    <a:pt x="6173" y="5188"/>
                    <a:pt x="4662" y="5799"/>
                  </a:cubicBezTo>
                  <a:cubicBezTo>
                    <a:pt x="3923" y="6120"/>
                    <a:pt x="3183" y="6410"/>
                    <a:pt x="2572" y="6667"/>
                  </a:cubicBezTo>
                  <a:cubicBezTo>
                    <a:pt x="1962" y="6956"/>
                    <a:pt x="1447" y="7245"/>
                    <a:pt x="1126" y="7567"/>
                  </a:cubicBezTo>
                  <a:cubicBezTo>
                    <a:pt x="547" y="8178"/>
                    <a:pt x="290" y="9110"/>
                    <a:pt x="129" y="9945"/>
                  </a:cubicBezTo>
                  <a:cubicBezTo>
                    <a:pt x="1" y="10813"/>
                    <a:pt x="1" y="11521"/>
                    <a:pt x="1" y="11649"/>
                  </a:cubicBezTo>
                  <a:lnTo>
                    <a:pt x="1" y="11681"/>
                  </a:lnTo>
                  <a:cubicBezTo>
                    <a:pt x="1" y="11778"/>
                    <a:pt x="97" y="11874"/>
                    <a:pt x="226" y="11874"/>
                  </a:cubicBezTo>
                  <a:cubicBezTo>
                    <a:pt x="322" y="11842"/>
                    <a:pt x="419" y="11746"/>
                    <a:pt x="387" y="11649"/>
                  </a:cubicBezTo>
                  <a:cubicBezTo>
                    <a:pt x="387" y="11521"/>
                    <a:pt x="387" y="10813"/>
                    <a:pt x="547" y="10010"/>
                  </a:cubicBezTo>
                  <a:cubicBezTo>
                    <a:pt x="676" y="9206"/>
                    <a:pt x="933" y="8338"/>
                    <a:pt x="1415" y="7824"/>
                  </a:cubicBezTo>
                  <a:cubicBezTo>
                    <a:pt x="1672" y="7599"/>
                    <a:pt x="2122" y="7310"/>
                    <a:pt x="2733" y="7052"/>
                  </a:cubicBezTo>
                  <a:cubicBezTo>
                    <a:pt x="3633" y="6635"/>
                    <a:pt x="4823" y="6217"/>
                    <a:pt x="5980" y="5702"/>
                  </a:cubicBezTo>
                  <a:cubicBezTo>
                    <a:pt x="7105" y="5188"/>
                    <a:pt x="8230" y="4577"/>
                    <a:pt x="9001" y="3838"/>
                  </a:cubicBezTo>
                  <a:cubicBezTo>
                    <a:pt x="9934" y="2906"/>
                    <a:pt x="10191" y="2006"/>
                    <a:pt x="10191" y="1363"/>
                  </a:cubicBezTo>
                  <a:cubicBezTo>
                    <a:pt x="10191" y="591"/>
                    <a:pt x="9837" y="109"/>
                    <a:pt x="9837" y="77"/>
                  </a:cubicBezTo>
                  <a:cubicBezTo>
                    <a:pt x="9802" y="24"/>
                    <a:pt x="9747" y="0"/>
                    <a:pt x="96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62"/>
            <p:cNvSpPr/>
            <p:nvPr/>
          </p:nvSpPr>
          <p:spPr>
            <a:xfrm>
              <a:off x="2254175" y="2833475"/>
              <a:ext cx="89250" cy="68800"/>
            </a:xfrm>
            <a:custGeom>
              <a:avLst/>
              <a:gdLst/>
              <a:ahLst/>
              <a:cxnLst/>
              <a:rect l="l" t="t" r="r" b="b"/>
              <a:pathLst>
                <a:path w="3570" h="2752" extrusionOk="0">
                  <a:moveTo>
                    <a:pt x="3356" y="1"/>
                  </a:moveTo>
                  <a:cubicBezTo>
                    <a:pt x="3330" y="1"/>
                    <a:pt x="3304" y="5"/>
                    <a:pt x="3280" y="13"/>
                  </a:cubicBezTo>
                  <a:cubicBezTo>
                    <a:pt x="3280" y="13"/>
                    <a:pt x="2540" y="334"/>
                    <a:pt x="1769" y="784"/>
                  </a:cubicBezTo>
                  <a:cubicBezTo>
                    <a:pt x="1383" y="1009"/>
                    <a:pt x="997" y="1266"/>
                    <a:pt x="676" y="1556"/>
                  </a:cubicBezTo>
                  <a:cubicBezTo>
                    <a:pt x="355" y="1845"/>
                    <a:pt x="97" y="2134"/>
                    <a:pt x="1" y="2488"/>
                  </a:cubicBezTo>
                  <a:cubicBezTo>
                    <a:pt x="1" y="2616"/>
                    <a:pt x="65" y="2713"/>
                    <a:pt x="162" y="2745"/>
                  </a:cubicBezTo>
                  <a:cubicBezTo>
                    <a:pt x="179" y="2749"/>
                    <a:pt x="196" y="2751"/>
                    <a:pt x="212" y="2751"/>
                  </a:cubicBezTo>
                  <a:cubicBezTo>
                    <a:pt x="315" y="2751"/>
                    <a:pt x="391" y="2668"/>
                    <a:pt x="419" y="2584"/>
                  </a:cubicBezTo>
                  <a:cubicBezTo>
                    <a:pt x="451" y="2391"/>
                    <a:pt x="644" y="2102"/>
                    <a:pt x="933" y="1845"/>
                  </a:cubicBezTo>
                  <a:cubicBezTo>
                    <a:pt x="1383" y="1459"/>
                    <a:pt x="1994" y="1106"/>
                    <a:pt x="2508" y="816"/>
                  </a:cubicBezTo>
                  <a:cubicBezTo>
                    <a:pt x="2765" y="688"/>
                    <a:pt x="2990" y="591"/>
                    <a:pt x="3151" y="495"/>
                  </a:cubicBezTo>
                  <a:cubicBezTo>
                    <a:pt x="3344" y="431"/>
                    <a:pt x="3440" y="398"/>
                    <a:pt x="3440" y="398"/>
                  </a:cubicBezTo>
                  <a:cubicBezTo>
                    <a:pt x="3537" y="334"/>
                    <a:pt x="3569" y="238"/>
                    <a:pt x="3537" y="109"/>
                  </a:cubicBezTo>
                  <a:cubicBezTo>
                    <a:pt x="3513" y="37"/>
                    <a:pt x="3434" y="1"/>
                    <a:pt x="3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62"/>
            <p:cNvSpPr/>
            <p:nvPr/>
          </p:nvSpPr>
          <p:spPr>
            <a:xfrm>
              <a:off x="1974675" y="4962550"/>
              <a:ext cx="249000" cy="116775"/>
            </a:xfrm>
            <a:custGeom>
              <a:avLst/>
              <a:gdLst/>
              <a:ahLst/>
              <a:cxnLst/>
              <a:rect l="l" t="t" r="r" b="b"/>
              <a:pathLst>
                <a:path w="9960" h="4671" extrusionOk="0">
                  <a:moveTo>
                    <a:pt x="3691" y="1"/>
                  </a:moveTo>
                  <a:lnTo>
                    <a:pt x="413" y="804"/>
                  </a:lnTo>
                  <a:lnTo>
                    <a:pt x="91" y="3311"/>
                  </a:lnTo>
                  <a:cubicBezTo>
                    <a:pt x="1" y="4033"/>
                    <a:pt x="558" y="4671"/>
                    <a:pt x="1288" y="4671"/>
                  </a:cubicBezTo>
                  <a:cubicBezTo>
                    <a:pt x="1339" y="4671"/>
                    <a:pt x="1390" y="4668"/>
                    <a:pt x="1441" y="4661"/>
                  </a:cubicBezTo>
                  <a:lnTo>
                    <a:pt x="9509" y="3890"/>
                  </a:lnTo>
                  <a:cubicBezTo>
                    <a:pt x="9863" y="3858"/>
                    <a:pt x="9959" y="3344"/>
                    <a:pt x="9638" y="3183"/>
                  </a:cubicBezTo>
                  <a:lnTo>
                    <a:pt x="36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62"/>
            <p:cNvSpPr/>
            <p:nvPr/>
          </p:nvSpPr>
          <p:spPr>
            <a:xfrm>
              <a:off x="1969700" y="4955525"/>
              <a:ext cx="258000" cy="130800"/>
            </a:xfrm>
            <a:custGeom>
              <a:avLst/>
              <a:gdLst/>
              <a:ahLst/>
              <a:cxnLst/>
              <a:rect l="l" t="t" r="r" b="b"/>
              <a:pathLst>
                <a:path w="10320" h="5232" extrusionOk="0">
                  <a:moveTo>
                    <a:pt x="3864" y="561"/>
                  </a:moveTo>
                  <a:lnTo>
                    <a:pt x="9708" y="3689"/>
                  </a:lnTo>
                  <a:lnTo>
                    <a:pt x="9773" y="3785"/>
                  </a:lnTo>
                  <a:lnTo>
                    <a:pt x="9741" y="3882"/>
                  </a:lnTo>
                  <a:lnTo>
                    <a:pt x="9676" y="3914"/>
                  </a:lnTo>
                  <a:lnTo>
                    <a:pt x="1608" y="4685"/>
                  </a:lnTo>
                  <a:lnTo>
                    <a:pt x="1512" y="4685"/>
                  </a:lnTo>
                  <a:cubicBezTo>
                    <a:pt x="1255" y="4685"/>
                    <a:pt x="997" y="4589"/>
                    <a:pt x="837" y="4396"/>
                  </a:cubicBezTo>
                  <a:cubicBezTo>
                    <a:pt x="644" y="4235"/>
                    <a:pt x="547" y="4010"/>
                    <a:pt x="547" y="3753"/>
                  </a:cubicBezTo>
                  <a:lnTo>
                    <a:pt x="547" y="3625"/>
                  </a:lnTo>
                  <a:lnTo>
                    <a:pt x="869" y="1310"/>
                  </a:lnTo>
                  <a:lnTo>
                    <a:pt x="3864" y="561"/>
                  </a:lnTo>
                  <a:close/>
                  <a:moveTo>
                    <a:pt x="3922" y="0"/>
                  </a:moveTo>
                  <a:cubicBezTo>
                    <a:pt x="3890" y="0"/>
                    <a:pt x="3858" y="8"/>
                    <a:pt x="3826" y="24"/>
                  </a:cubicBezTo>
                  <a:lnTo>
                    <a:pt x="547" y="828"/>
                  </a:lnTo>
                  <a:cubicBezTo>
                    <a:pt x="451" y="860"/>
                    <a:pt x="354" y="924"/>
                    <a:pt x="354" y="1053"/>
                  </a:cubicBezTo>
                  <a:lnTo>
                    <a:pt x="33" y="3528"/>
                  </a:lnTo>
                  <a:cubicBezTo>
                    <a:pt x="33" y="3592"/>
                    <a:pt x="1" y="3689"/>
                    <a:pt x="1" y="3753"/>
                  </a:cubicBezTo>
                  <a:cubicBezTo>
                    <a:pt x="1" y="4557"/>
                    <a:pt x="676" y="5232"/>
                    <a:pt x="1512" y="5232"/>
                  </a:cubicBezTo>
                  <a:lnTo>
                    <a:pt x="1640" y="5232"/>
                  </a:lnTo>
                  <a:lnTo>
                    <a:pt x="9708" y="4428"/>
                  </a:lnTo>
                  <a:cubicBezTo>
                    <a:pt x="9901" y="4428"/>
                    <a:pt x="10062" y="4332"/>
                    <a:pt x="10158" y="4203"/>
                  </a:cubicBezTo>
                  <a:cubicBezTo>
                    <a:pt x="10255" y="4107"/>
                    <a:pt x="10319" y="3946"/>
                    <a:pt x="10319" y="3785"/>
                  </a:cubicBezTo>
                  <a:cubicBezTo>
                    <a:pt x="10319" y="3592"/>
                    <a:pt x="10191" y="3335"/>
                    <a:pt x="9966" y="3239"/>
                  </a:cubicBezTo>
                  <a:lnTo>
                    <a:pt x="4019" y="24"/>
                  </a:lnTo>
                  <a:cubicBezTo>
                    <a:pt x="3987" y="8"/>
                    <a:pt x="3955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62"/>
            <p:cNvSpPr/>
            <p:nvPr/>
          </p:nvSpPr>
          <p:spPr>
            <a:xfrm>
              <a:off x="1977750" y="5042900"/>
              <a:ext cx="245925" cy="36350"/>
            </a:xfrm>
            <a:custGeom>
              <a:avLst/>
              <a:gdLst/>
              <a:ahLst/>
              <a:cxnLst/>
              <a:rect l="l" t="t" r="r" b="b"/>
              <a:pathLst>
                <a:path w="9837" h="1454" extrusionOk="0">
                  <a:moveTo>
                    <a:pt x="9579" y="1"/>
                  </a:moveTo>
                  <a:lnTo>
                    <a:pt x="9579" y="1"/>
                  </a:lnTo>
                  <a:cubicBezTo>
                    <a:pt x="7683" y="226"/>
                    <a:pt x="4758" y="33"/>
                    <a:pt x="2733" y="355"/>
                  </a:cubicBezTo>
                  <a:cubicBezTo>
                    <a:pt x="1924" y="502"/>
                    <a:pt x="1305" y="554"/>
                    <a:pt x="833" y="554"/>
                  </a:cubicBezTo>
                  <a:cubicBezTo>
                    <a:pt x="479" y="554"/>
                    <a:pt x="207" y="524"/>
                    <a:pt x="0" y="483"/>
                  </a:cubicBezTo>
                  <a:lnTo>
                    <a:pt x="0" y="483"/>
                  </a:lnTo>
                  <a:cubicBezTo>
                    <a:pt x="120" y="1052"/>
                    <a:pt x="603" y="1454"/>
                    <a:pt x="1188" y="1454"/>
                  </a:cubicBezTo>
                  <a:cubicBezTo>
                    <a:pt x="1231" y="1454"/>
                    <a:pt x="1274" y="1452"/>
                    <a:pt x="1318" y="1447"/>
                  </a:cubicBezTo>
                  <a:lnTo>
                    <a:pt x="9386" y="676"/>
                  </a:lnTo>
                  <a:cubicBezTo>
                    <a:pt x="9740" y="644"/>
                    <a:pt x="9836" y="194"/>
                    <a:pt x="9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62"/>
            <p:cNvSpPr/>
            <p:nvPr/>
          </p:nvSpPr>
          <p:spPr>
            <a:xfrm>
              <a:off x="1970525" y="5036475"/>
              <a:ext cx="257175" cy="49850"/>
            </a:xfrm>
            <a:custGeom>
              <a:avLst/>
              <a:gdLst/>
              <a:ahLst/>
              <a:cxnLst/>
              <a:rect l="l" t="t" r="r" b="b"/>
              <a:pathLst>
                <a:path w="10287" h="1994" extrusionOk="0">
                  <a:moveTo>
                    <a:pt x="9732" y="532"/>
                  </a:moveTo>
                  <a:lnTo>
                    <a:pt x="9740" y="547"/>
                  </a:lnTo>
                  <a:lnTo>
                    <a:pt x="9708" y="644"/>
                  </a:lnTo>
                  <a:lnTo>
                    <a:pt x="9643" y="676"/>
                  </a:lnTo>
                  <a:lnTo>
                    <a:pt x="1575" y="1447"/>
                  </a:lnTo>
                  <a:lnTo>
                    <a:pt x="1479" y="1447"/>
                  </a:lnTo>
                  <a:cubicBezTo>
                    <a:pt x="1176" y="1447"/>
                    <a:pt x="903" y="1302"/>
                    <a:pt x="727" y="1081"/>
                  </a:cubicBezTo>
                  <a:lnTo>
                    <a:pt x="727" y="1081"/>
                  </a:lnTo>
                  <a:cubicBezTo>
                    <a:pt x="840" y="1089"/>
                    <a:pt x="962" y="1094"/>
                    <a:pt x="1093" y="1094"/>
                  </a:cubicBezTo>
                  <a:cubicBezTo>
                    <a:pt x="1607" y="1094"/>
                    <a:pt x="2250" y="1029"/>
                    <a:pt x="3086" y="901"/>
                  </a:cubicBezTo>
                  <a:cubicBezTo>
                    <a:pt x="4050" y="740"/>
                    <a:pt x="5272" y="676"/>
                    <a:pt x="6493" y="676"/>
                  </a:cubicBezTo>
                  <a:cubicBezTo>
                    <a:pt x="7658" y="645"/>
                    <a:pt x="8793" y="644"/>
                    <a:pt x="9732" y="532"/>
                  </a:cubicBezTo>
                  <a:close/>
                  <a:moveTo>
                    <a:pt x="9836" y="1"/>
                  </a:moveTo>
                  <a:cubicBezTo>
                    <a:pt x="8904" y="97"/>
                    <a:pt x="7715" y="97"/>
                    <a:pt x="6493" y="129"/>
                  </a:cubicBezTo>
                  <a:cubicBezTo>
                    <a:pt x="5272" y="162"/>
                    <a:pt x="4018" y="194"/>
                    <a:pt x="2989" y="354"/>
                  </a:cubicBezTo>
                  <a:cubicBezTo>
                    <a:pt x="2186" y="483"/>
                    <a:pt x="1543" y="547"/>
                    <a:pt x="1093" y="547"/>
                  </a:cubicBezTo>
                  <a:cubicBezTo>
                    <a:pt x="771" y="547"/>
                    <a:pt x="514" y="515"/>
                    <a:pt x="321" y="483"/>
                  </a:cubicBezTo>
                  <a:cubicBezTo>
                    <a:pt x="257" y="483"/>
                    <a:pt x="161" y="483"/>
                    <a:pt x="96" y="547"/>
                  </a:cubicBezTo>
                  <a:cubicBezTo>
                    <a:pt x="32" y="612"/>
                    <a:pt x="0" y="708"/>
                    <a:pt x="32" y="804"/>
                  </a:cubicBezTo>
                  <a:cubicBezTo>
                    <a:pt x="161" y="1479"/>
                    <a:pt x="739" y="1994"/>
                    <a:pt x="1479" y="1994"/>
                  </a:cubicBezTo>
                  <a:lnTo>
                    <a:pt x="1607" y="1994"/>
                  </a:lnTo>
                  <a:lnTo>
                    <a:pt x="9675" y="1190"/>
                  </a:lnTo>
                  <a:cubicBezTo>
                    <a:pt x="9868" y="1190"/>
                    <a:pt x="10029" y="1094"/>
                    <a:pt x="10125" y="965"/>
                  </a:cubicBezTo>
                  <a:cubicBezTo>
                    <a:pt x="10222" y="869"/>
                    <a:pt x="10286" y="708"/>
                    <a:pt x="10286" y="547"/>
                  </a:cubicBezTo>
                  <a:cubicBezTo>
                    <a:pt x="10286" y="387"/>
                    <a:pt x="10190" y="162"/>
                    <a:pt x="10029" y="33"/>
                  </a:cubicBezTo>
                  <a:cubicBezTo>
                    <a:pt x="9965" y="1"/>
                    <a:pt x="9900" y="1"/>
                    <a:pt x="9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62"/>
            <p:cNvSpPr/>
            <p:nvPr/>
          </p:nvSpPr>
          <p:spPr>
            <a:xfrm>
              <a:off x="1259325" y="4948900"/>
              <a:ext cx="232650" cy="183350"/>
            </a:xfrm>
            <a:custGeom>
              <a:avLst/>
              <a:gdLst/>
              <a:ahLst/>
              <a:cxnLst/>
              <a:rect l="l" t="t" r="r" b="b"/>
              <a:pathLst>
                <a:path w="9306" h="7334" extrusionOk="0">
                  <a:moveTo>
                    <a:pt x="2379" y="0"/>
                  </a:moveTo>
                  <a:lnTo>
                    <a:pt x="450" y="1929"/>
                  </a:lnTo>
                  <a:cubicBezTo>
                    <a:pt x="0" y="2379"/>
                    <a:pt x="0" y="3086"/>
                    <a:pt x="450" y="3536"/>
                  </a:cubicBezTo>
                  <a:lnTo>
                    <a:pt x="4018" y="6943"/>
                  </a:lnTo>
                  <a:lnTo>
                    <a:pt x="8390" y="7329"/>
                  </a:lnTo>
                  <a:cubicBezTo>
                    <a:pt x="8415" y="7332"/>
                    <a:pt x="8439" y="7333"/>
                    <a:pt x="8463" y="7333"/>
                  </a:cubicBezTo>
                  <a:cubicBezTo>
                    <a:pt x="8997" y="7333"/>
                    <a:pt x="9306" y="6667"/>
                    <a:pt x="8936" y="6236"/>
                  </a:cubicBezTo>
                  <a:lnTo>
                    <a:pt x="6461" y="3279"/>
                  </a:lnTo>
                  <a:lnTo>
                    <a:pt x="5465" y="1157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62"/>
            <p:cNvSpPr/>
            <p:nvPr/>
          </p:nvSpPr>
          <p:spPr>
            <a:xfrm>
              <a:off x="1255300" y="4942425"/>
              <a:ext cx="238700" cy="196150"/>
            </a:xfrm>
            <a:custGeom>
              <a:avLst/>
              <a:gdLst/>
              <a:ahLst/>
              <a:cxnLst/>
              <a:rect l="l" t="t" r="r" b="b"/>
              <a:pathLst>
                <a:path w="9548" h="7846" extrusionOk="0">
                  <a:moveTo>
                    <a:pt x="2607" y="578"/>
                  </a:moveTo>
                  <a:lnTo>
                    <a:pt x="5433" y="1641"/>
                  </a:lnTo>
                  <a:lnTo>
                    <a:pt x="6397" y="3634"/>
                  </a:lnTo>
                  <a:lnTo>
                    <a:pt x="6429" y="3699"/>
                  </a:lnTo>
                  <a:lnTo>
                    <a:pt x="8905" y="6688"/>
                  </a:lnTo>
                  <a:cubicBezTo>
                    <a:pt x="8969" y="6752"/>
                    <a:pt x="9001" y="6849"/>
                    <a:pt x="9001" y="6913"/>
                  </a:cubicBezTo>
                  <a:cubicBezTo>
                    <a:pt x="9001" y="7009"/>
                    <a:pt x="8969" y="7138"/>
                    <a:pt x="8872" y="7202"/>
                  </a:cubicBezTo>
                  <a:cubicBezTo>
                    <a:pt x="8808" y="7267"/>
                    <a:pt x="8712" y="7331"/>
                    <a:pt x="8615" y="7331"/>
                  </a:cubicBezTo>
                  <a:lnTo>
                    <a:pt x="8583" y="7331"/>
                  </a:lnTo>
                  <a:lnTo>
                    <a:pt x="4308" y="6945"/>
                  </a:lnTo>
                  <a:lnTo>
                    <a:pt x="804" y="3602"/>
                  </a:lnTo>
                  <a:cubicBezTo>
                    <a:pt x="643" y="3409"/>
                    <a:pt x="547" y="3216"/>
                    <a:pt x="547" y="2991"/>
                  </a:cubicBezTo>
                  <a:cubicBezTo>
                    <a:pt x="547" y="2766"/>
                    <a:pt x="643" y="2573"/>
                    <a:pt x="804" y="2381"/>
                  </a:cubicBezTo>
                  <a:lnTo>
                    <a:pt x="2607" y="578"/>
                  </a:lnTo>
                  <a:close/>
                  <a:moveTo>
                    <a:pt x="2526" y="1"/>
                  </a:moveTo>
                  <a:cubicBezTo>
                    <a:pt x="2457" y="1"/>
                    <a:pt x="2389" y="36"/>
                    <a:pt x="2347" y="98"/>
                  </a:cubicBezTo>
                  <a:lnTo>
                    <a:pt x="418" y="2027"/>
                  </a:lnTo>
                  <a:cubicBezTo>
                    <a:pt x="161" y="2284"/>
                    <a:pt x="1" y="2638"/>
                    <a:pt x="1" y="2991"/>
                  </a:cubicBezTo>
                  <a:cubicBezTo>
                    <a:pt x="1" y="3345"/>
                    <a:pt x="161" y="3699"/>
                    <a:pt x="451" y="3988"/>
                  </a:cubicBezTo>
                  <a:lnTo>
                    <a:pt x="3986" y="7395"/>
                  </a:lnTo>
                  <a:cubicBezTo>
                    <a:pt x="4051" y="7427"/>
                    <a:pt x="4083" y="7459"/>
                    <a:pt x="4147" y="7459"/>
                  </a:cubicBezTo>
                  <a:lnTo>
                    <a:pt x="8519" y="7845"/>
                  </a:lnTo>
                  <a:lnTo>
                    <a:pt x="8615" y="7845"/>
                  </a:lnTo>
                  <a:cubicBezTo>
                    <a:pt x="8872" y="7845"/>
                    <a:pt x="9130" y="7749"/>
                    <a:pt x="9290" y="7556"/>
                  </a:cubicBezTo>
                  <a:cubicBezTo>
                    <a:pt x="9451" y="7395"/>
                    <a:pt x="9547" y="7170"/>
                    <a:pt x="9547" y="6913"/>
                  </a:cubicBezTo>
                  <a:cubicBezTo>
                    <a:pt x="9547" y="6720"/>
                    <a:pt x="9451" y="6495"/>
                    <a:pt x="9322" y="6334"/>
                  </a:cubicBezTo>
                  <a:lnTo>
                    <a:pt x="6847" y="3377"/>
                  </a:lnTo>
                  <a:lnTo>
                    <a:pt x="5851" y="1320"/>
                  </a:lnTo>
                  <a:cubicBezTo>
                    <a:pt x="5819" y="1256"/>
                    <a:pt x="5787" y="1191"/>
                    <a:pt x="5722" y="1191"/>
                  </a:cubicBezTo>
                  <a:lnTo>
                    <a:pt x="2636" y="34"/>
                  </a:lnTo>
                  <a:cubicBezTo>
                    <a:pt x="2602" y="11"/>
                    <a:pt x="2564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62"/>
            <p:cNvSpPr/>
            <p:nvPr/>
          </p:nvSpPr>
          <p:spPr>
            <a:xfrm>
              <a:off x="1259325" y="4995500"/>
              <a:ext cx="227450" cy="136700"/>
            </a:xfrm>
            <a:custGeom>
              <a:avLst/>
              <a:gdLst/>
              <a:ahLst/>
              <a:cxnLst/>
              <a:rect l="l" t="t" r="r" b="b"/>
              <a:pathLst>
                <a:path w="9098" h="5468" extrusionOk="0">
                  <a:moveTo>
                    <a:pt x="515" y="0"/>
                  </a:moveTo>
                  <a:lnTo>
                    <a:pt x="450" y="65"/>
                  </a:lnTo>
                  <a:cubicBezTo>
                    <a:pt x="0" y="515"/>
                    <a:pt x="0" y="1222"/>
                    <a:pt x="450" y="1672"/>
                  </a:cubicBezTo>
                  <a:lnTo>
                    <a:pt x="4018" y="5079"/>
                  </a:lnTo>
                  <a:lnTo>
                    <a:pt x="8390" y="5465"/>
                  </a:lnTo>
                  <a:cubicBezTo>
                    <a:pt x="8410" y="5467"/>
                    <a:pt x="8430" y="5468"/>
                    <a:pt x="8450" y="5468"/>
                  </a:cubicBezTo>
                  <a:cubicBezTo>
                    <a:pt x="8776" y="5468"/>
                    <a:pt x="9036" y="5224"/>
                    <a:pt x="9097" y="4951"/>
                  </a:cubicBezTo>
                  <a:cubicBezTo>
                    <a:pt x="7554" y="4565"/>
                    <a:pt x="5175" y="4019"/>
                    <a:pt x="4533" y="3954"/>
                  </a:cubicBezTo>
                  <a:cubicBezTo>
                    <a:pt x="3761" y="3858"/>
                    <a:pt x="1382" y="1029"/>
                    <a:pt x="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62"/>
            <p:cNvSpPr/>
            <p:nvPr/>
          </p:nvSpPr>
          <p:spPr>
            <a:xfrm>
              <a:off x="1255300" y="4989075"/>
              <a:ext cx="238700" cy="149500"/>
            </a:xfrm>
            <a:custGeom>
              <a:avLst/>
              <a:gdLst/>
              <a:ahLst/>
              <a:cxnLst/>
              <a:rect l="l" t="t" r="r" b="b"/>
              <a:pathLst>
                <a:path w="9548" h="5980" extrusionOk="0">
                  <a:moveTo>
                    <a:pt x="689" y="671"/>
                  </a:moveTo>
                  <a:cubicBezTo>
                    <a:pt x="1135" y="1219"/>
                    <a:pt x="1826" y="2051"/>
                    <a:pt x="2540" y="2765"/>
                  </a:cubicBezTo>
                  <a:cubicBezTo>
                    <a:pt x="2926" y="3183"/>
                    <a:pt x="3344" y="3600"/>
                    <a:pt x="3697" y="3890"/>
                  </a:cubicBezTo>
                  <a:cubicBezTo>
                    <a:pt x="3858" y="4051"/>
                    <a:pt x="4051" y="4179"/>
                    <a:pt x="4211" y="4276"/>
                  </a:cubicBezTo>
                  <a:cubicBezTo>
                    <a:pt x="4372" y="4372"/>
                    <a:pt x="4501" y="4436"/>
                    <a:pt x="4661" y="4468"/>
                  </a:cubicBezTo>
                  <a:cubicBezTo>
                    <a:pt x="4951" y="4501"/>
                    <a:pt x="5722" y="4661"/>
                    <a:pt x="6590" y="4854"/>
                  </a:cubicBezTo>
                  <a:cubicBezTo>
                    <a:pt x="7330" y="5019"/>
                    <a:pt x="8140" y="5206"/>
                    <a:pt x="8841" y="5378"/>
                  </a:cubicBezTo>
                  <a:lnTo>
                    <a:pt x="8841" y="5378"/>
                  </a:lnTo>
                  <a:cubicBezTo>
                    <a:pt x="8780" y="5431"/>
                    <a:pt x="8704" y="5465"/>
                    <a:pt x="8615" y="5465"/>
                  </a:cubicBezTo>
                  <a:lnTo>
                    <a:pt x="8583" y="5465"/>
                  </a:lnTo>
                  <a:lnTo>
                    <a:pt x="4308" y="5079"/>
                  </a:lnTo>
                  <a:lnTo>
                    <a:pt x="804" y="1736"/>
                  </a:lnTo>
                  <a:cubicBezTo>
                    <a:pt x="643" y="1543"/>
                    <a:pt x="547" y="1350"/>
                    <a:pt x="547" y="1125"/>
                  </a:cubicBezTo>
                  <a:cubicBezTo>
                    <a:pt x="547" y="961"/>
                    <a:pt x="598" y="814"/>
                    <a:pt x="689" y="671"/>
                  </a:cubicBezTo>
                  <a:close/>
                  <a:moveTo>
                    <a:pt x="708" y="0"/>
                  </a:moveTo>
                  <a:cubicBezTo>
                    <a:pt x="611" y="0"/>
                    <a:pt x="547" y="0"/>
                    <a:pt x="483" y="65"/>
                  </a:cubicBezTo>
                  <a:lnTo>
                    <a:pt x="418" y="161"/>
                  </a:lnTo>
                  <a:cubicBezTo>
                    <a:pt x="161" y="418"/>
                    <a:pt x="1" y="772"/>
                    <a:pt x="1" y="1125"/>
                  </a:cubicBezTo>
                  <a:cubicBezTo>
                    <a:pt x="1" y="1479"/>
                    <a:pt x="161" y="1833"/>
                    <a:pt x="451" y="2122"/>
                  </a:cubicBezTo>
                  <a:lnTo>
                    <a:pt x="3986" y="5529"/>
                  </a:lnTo>
                  <a:cubicBezTo>
                    <a:pt x="4051" y="5561"/>
                    <a:pt x="4083" y="5593"/>
                    <a:pt x="4147" y="5593"/>
                  </a:cubicBezTo>
                  <a:lnTo>
                    <a:pt x="8519" y="5979"/>
                  </a:lnTo>
                  <a:lnTo>
                    <a:pt x="8615" y="5979"/>
                  </a:lnTo>
                  <a:cubicBezTo>
                    <a:pt x="9065" y="5979"/>
                    <a:pt x="9419" y="5658"/>
                    <a:pt x="9515" y="5272"/>
                  </a:cubicBezTo>
                  <a:cubicBezTo>
                    <a:pt x="9547" y="5111"/>
                    <a:pt x="9451" y="4983"/>
                    <a:pt x="9322" y="4951"/>
                  </a:cubicBezTo>
                  <a:cubicBezTo>
                    <a:pt x="8551" y="4758"/>
                    <a:pt x="7554" y="4533"/>
                    <a:pt x="6687" y="4340"/>
                  </a:cubicBezTo>
                  <a:cubicBezTo>
                    <a:pt x="5819" y="4147"/>
                    <a:pt x="5079" y="3986"/>
                    <a:pt x="4726" y="3954"/>
                  </a:cubicBezTo>
                  <a:cubicBezTo>
                    <a:pt x="4694" y="3922"/>
                    <a:pt x="4597" y="3890"/>
                    <a:pt x="4469" y="3825"/>
                  </a:cubicBezTo>
                  <a:cubicBezTo>
                    <a:pt x="4051" y="3536"/>
                    <a:pt x="3311" y="2829"/>
                    <a:pt x="2604" y="2090"/>
                  </a:cubicBezTo>
                  <a:cubicBezTo>
                    <a:pt x="1929" y="1318"/>
                    <a:pt x="1254" y="547"/>
                    <a:pt x="901" y="97"/>
                  </a:cubicBezTo>
                  <a:cubicBezTo>
                    <a:pt x="836" y="32"/>
                    <a:pt x="772" y="0"/>
                    <a:pt x="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62"/>
            <p:cNvSpPr/>
            <p:nvPr/>
          </p:nvSpPr>
          <p:spPr>
            <a:xfrm>
              <a:off x="1608075" y="3506400"/>
              <a:ext cx="458900" cy="1476275"/>
            </a:xfrm>
            <a:custGeom>
              <a:avLst/>
              <a:gdLst/>
              <a:ahLst/>
              <a:cxnLst/>
              <a:rect l="l" t="t" r="r" b="b"/>
              <a:pathLst>
                <a:path w="18356" h="59051" extrusionOk="0">
                  <a:moveTo>
                    <a:pt x="4983" y="1"/>
                  </a:moveTo>
                  <a:cubicBezTo>
                    <a:pt x="4983" y="1"/>
                    <a:pt x="740" y="4822"/>
                    <a:pt x="354" y="7490"/>
                  </a:cubicBezTo>
                  <a:cubicBezTo>
                    <a:pt x="322" y="7812"/>
                    <a:pt x="290" y="8133"/>
                    <a:pt x="258" y="8455"/>
                  </a:cubicBezTo>
                  <a:cubicBezTo>
                    <a:pt x="1" y="11637"/>
                    <a:pt x="644" y="14851"/>
                    <a:pt x="1994" y="17777"/>
                  </a:cubicBezTo>
                  <a:lnTo>
                    <a:pt x="9966" y="35006"/>
                  </a:lnTo>
                  <a:lnTo>
                    <a:pt x="15077" y="59050"/>
                  </a:lnTo>
                  <a:lnTo>
                    <a:pt x="18355" y="58247"/>
                  </a:lnTo>
                  <a:lnTo>
                    <a:pt x="17295" y="32692"/>
                  </a:lnTo>
                  <a:lnTo>
                    <a:pt x="11123" y="13084"/>
                  </a:lnTo>
                  <a:lnTo>
                    <a:pt x="14787" y="6912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62"/>
            <p:cNvSpPr/>
            <p:nvPr/>
          </p:nvSpPr>
          <p:spPr>
            <a:xfrm>
              <a:off x="1606475" y="3499650"/>
              <a:ext cx="466925" cy="1489450"/>
            </a:xfrm>
            <a:custGeom>
              <a:avLst/>
              <a:gdLst/>
              <a:ahLst/>
              <a:cxnLst/>
              <a:rect l="l" t="t" r="r" b="b"/>
              <a:pathLst>
                <a:path w="18677" h="59578" extrusionOk="0">
                  <a:moveTo>
                    <a:pt x="5084" y="635"/>
                  </a:moveTo>
                  <a:lnTo>
                    <a:pt x="14497" y="7270"/>
                  </a:lnTo>
                  <a:lnTo>
                    <a:pt x="14497" y="7270"/>
                  </a:lnTo>
                  <a:lnTo>
                    <a:pt x="10962" y="13225"/>
                  </a:lnTo>
                  <a:cubicBezTo>
                    <a:pt x="10930" y="13289"/>
                    <a:pt x="10898" y="13354"/>
                    <a:pt x="10930" y="13418"/>
                  </a:cubicBezTo>
                  <a:lnTo>
                    <a:pt x="17069" y="33026"/>
                  </a:lnTo>
                  <a:lnTo>
                    <a:pt x="18130" y="58292"/>
                  </a:lnTo>
                  <a:lnTo>
                    <a:pt x="15366" y="58999"/>
                  </a:lnTo>
                  <a:lnTo>
                    <a:pt x="10287" y="35212"/>
                  </a:lnTo>
                  <a:lnTo>
                    <a:pt x="10287" y="35180"/>
                  </a:lnTo>
                  <a:lnTo>
                    <a:pt x="2283" y="17918"/>
                  </a:lnTo>
                  <a:cubicBezTo>
                    <a:pt x="1158" y="15475"/>
                    <a:pt x="515" y="12775"/>
                    <a:pt x="515" y="10075"/>
                  </a:cubicBezTo>
                  <a:cubicBezTo>
                    <a:pt x="515" y="9625"/>
                    <a:pt x="547" y="9175"/>
                    <a:pt x="579" y="8725"/>
                  </a:cubicBezTo>
                  <a:cubicBezTo>
                    <a:pt x="611" y="8403"/>
                    <a:pt x="644" y="8114"/>
                    <a:pt x="676" y="7825"/>
                  </a:cubicBezTo>
                  <a:cubicBezTo>
                    <a:pt x="772" y="7182"/>
                    <a:pt x="1094" y="6410"/>
                    <a:pt x="1544" y="5607"/>
                  </a:cubicBezTo>
                  <a:cubicBezTo>
                    <a:pt x="2186" y="4353"/>
                    <a:pt x="3119" y="3067"/>
                    <a:pt x="3890" y="2103"/>
                  </a:cubicBezTo>
                  <a:cubicBezTo>
                    <a:pt x="4276" y="1621"/>
                    <a:pt x="4597" y="1203"/>
                    <a:pt x="4854" y="914"/>
                  </a:cubicBezTo>
                  <a:cubicBezTo>
                    <a:pt x="4926" y="794"/>
                    <a:pt x="5016" y="710"/>
                    <a:pt x="5084" y="635"/>
                  </a:cubicBezTo>
                  <a:close/>
                  <a:moveTo>
                    <a:pt x="5019" y="1"/>
                  </a:moveTo>
                  <a:cubicBezTo>
                    <a:pt x="4948" y="1"/>
                    <a:pt x="4875" y="25"/>
                    <a:pt x="4822" y="78"/>
                  </a:cubicBezTo>
                  <a:cubicBezTo>
                    <a:pt x="4822" y="110"/>
                    <a:pt x="3762" y="1299"/>
                    <a:pt x="2636" y="2842"/>
                  </a:cubicBezTo>
                  <a:cubicBezTo>
                    <a:pt x="2090" y="3646"/>
                    <a:pt x="1511" y="4482"/>
                    <a:pt x="1061" y="5350"/>
                  </a:cubicBezTo>
                  <a:cubicBezTo>
                    <a:pt x="611" y="6185"/>
                    <a:pt x="258" y="7021"/>
                    <a:pt x="161" y="7728"/>
                  </a:cubicBezTo>
                  <a:cubicBezTo>
                    <a:pt x="97" y="8050"/>
                    <a:pt x="65" y="8371"/>
                    <a:pt x="33" y="8693"/>
                  </a:cubicBezTo>
                  <a:cubicBezTo>
                    <a:pt x="1" y="9143"/>
                    <a:pt x="1" y="9625"/>
                    <a:pt x="1" y="10075"/>
                  </a:cubicBezTo>
                  <a:cubicBezTo>
                    <a:pt x="1" y="12871"/>
                    <a:pt x="644" y="15604"/>
                    <a:pt x="1801" y="18143"/>
                  </a:cubicBezTo>
                  <a:lnTo>
                    <a:pt x="9773" y="35372"/>
                  </a:lnTo>
                  <a:lnTo>
                    <a:pt x="14883" y="59384"/>
                  </a:lnTo>
                  <a:cubicBezTo>
                    <a:pt x="14916" y="59449"/>
                    <a:pt x="14948" y="59513"/>
                    <a:pt x="15012" y="59545"/>
                  </a:cubicBezTo>
                  <a:cubicBezTo>
                    <a:pt x="15076" y="59577"/>
                    <a:pt x="15141" y="59577"/>
                    <a:pt x="15205" y="59577"/>
                  </a:cubicBezTo>
                  <a:lnTo>
                    <a:pt x="18484" y="58774"/>
                  </a:lnTo>
                  <a:cubicBezTo>
                    <a:pt x="18612" y="58742"/>
                    <a:pt x="18676" y="58613"/>
                    <a:pt x="18676" y="58484"/>
                  </a:cubicBezTo>
                  <a:lnTo>
                    <a:pt x="17616" y="32962"/>
                  </a:lnTo>
                  <a:lnTo>
                    <a:pt x="17616" y="32897"/>
                  </a:lnTo>
                  <a:lnTo>
                    <a:pt x="11476" y="13386"/>
                  </a:lnTo>
                  <a:lnTo>
                    <a:pt x="15076" y="7342"/>
                  </a:lnTo>
                  <a:cubicBezTo>
                    <a:pt x="15141" y="7214"/>
                    <a:pt x="15108" y="7053"/>
                    <a:pt x="15012" y="6989"/>
                  </a:cubicBezTo>
                  <a:lnTo>
                    <a:pt x="5176" y="46"/>
                  </a:lnTo>
                  <a:cubicBezTo>
                    <a:pt x="5133" y="17"/>
                    <a:pt x="5076" y="1"/>
                    <a:pt x="5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62"/>
            <p:cNvSpPr/>
            <p:nvPr/>
          </p:nvSpPr>
          <p:spPr>
            <a:xfrm>
              <a:off x="1318775" y="3717750"/>
              <a:ext cx="634875" cy="1260100"/>
            </a:xfrm>
            <a:custGeom>
              <a:avLst/>
              <a:gdLst/>
              <a:ahLst/>
              <a:cxnLst/>
              <a:rect l="l" t="t" r="r" b="b"/>
              <a:pathLst>
                <a:path w="25395" h="50404" extrusionOk="0">
                  <a:moveTo>
                    <a:pt x="25395" y="1"/>
                  </a:moveTo>
                  <a:lnTo>
                    <a:pt x="14048" y="4822"/>
                  </a:lnTo>
                  <a:lnTo>
                    <a:pt x="15398" y="7330"/>
                  </a:lnTo>
                  <a:lnTo>
                    <a:pt x="12505" y="26938"/>
                  </a:lnTo>
                  <a:lnTo>
                    <a:pt x="1" y="49246"/>
                  </a:lnTo>
                  <a:lnTo>
                    <a:pt x="3087" y="50403"/>
                  </a:lnTo>
                  <a:lnTo>
                    <a:pt x="19995" y="29252"/>
                  </a:lnTo>
                  <a:lnTo>
                    <a:pt x="24045" y="5787"/>
                  </a:lnTo>
                  <a:lnTo>
                    <a:pt x="253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62"/>
            <p:cNvSpPr/>
            <p:nvPr/>
          </p:nvSpPr>
          <p:spPr>
            <a:xfrm>
              <a:off x="1311550" y="3711175"/>
              <a:ext cx="649350" cy="1273425"/>
            </a:xfrm>
            <a:custGeom>
              <a:avLst/>
              <a:gdLst/>
              <a:ahLst/>
              <a:cxnLst/>
              <a:rect l="l" t="t" r="r" b="b"/>
              <a:pathLst>
                <a:path w="25974" h="50937" extrusionOk="0">
                  <a:moveTo>
                    <a:pt x="25687" y="0"/>
                  </a:moveTo>
                  <a:cubicBezTo>
                    <a:pt x="25555" y="0"/>
                    <a:pt x="25455" y="88"/>
                    <a:pt x="25427" y="199"/>
                  </a:cubicBezTo>
                  <a:lnTo>
                    <a:pt x="24077" y="5985"/>
                  </a:lnTo>
                  <a:lnTo>
                    <a:pt x="20027" y="29387"/>
                  </a:lnTo>
                  <a:lnTo>
                    <a:pt x="3279" y="50345"/>
                  </a:lnTo>
                  <a:lnTo>
                    <a:pt x="676" y="49380"/>
                  </a:lnTo>
                  <a:lnTo>
                    <a:pt x="13019" y="27329"/>
                  </a:lnTo>
                  <a:lnTo>
                    <a:pt x="13051" y="27233"/>
                  </a:lnTo>
                  <a:lnTo>
                    <a:pt x="15944" y="7625"/>
                  </a:lnTo>
                  <a:cubicBezTo>
                    <a:pt x="15944" y="7560"/>
                    <a:pt x="15944" y="7496"/>
                    <a:pt x="15912" y="7464"/>
                  </a:cubicBezTo>
                  <a:lnTo>
                    <a:pt x="14562" y="4957"/>
                  </a:lnTo>
                  <a:cubicBezTo>
                    <a:pt x="14519" y="4871"/>
                    <a:pt x="14433" y="4814"/>
                    <a:pt x="14343" y="4814"/>
                  </a:cubicBezTo>
                  <a:cubicBezTo>
                    <a:pt x="14298" y="4814"/>
                    <a:pt x="14251" y="4828"/>
                    <a:pt x="14208" y="4860"/>
                  </a:cubicBezTo>
                  <a:cubicBezTo>
                    <a:pt x="14080" y="4925"/>
                    <a:pt x="14016" y="5085"/>
                    <a:pt x="14080" y="5214"/>
                  </a:cubicBezTo>
                  <a:lnTo>
                    <a:pt x="15398" y="7625"/>
                  </a:lnTo>
                  <a:lnTo>
                    <a:pt x="12537" y="27104"/>
                  </a:lnTo>
                  <a:lnTo>
                    <a:pt x="65" y="49380"/>
                  </a:lnTo>
                  <a:cubicBezTo>
                    <a:pt x="1" y="49445"/>
                    <a:pt x="1" y="49541"/>
                    <a:pt x="33" y="49606"/>
                  </a:cubicBezTo>
                  <a:cubicBezTo>
                    <a:pt x="65" y="49702"/>
                    <a:pt x="129" y="49734"/>
                    <a:pt x="193" y="49766"/>
                  </a:cubicBezTo>
                  <a:lnTo>
                    <a:pt x="3279" y="50923"/>
                  </a:lnTo>
                  <a:cubicBezTo>
                    <a:pt x="3305" y="50932"/>
                    <a:pt x="3333" y="50936"/>
                    <a:pt x="3362" y="50936"/>
                  </a:cubicBezTo>
                  <a:cubicBezTo>
                    <a:pt x="3440" y="50936"/>
                    <a:pt x="3522" y="50906"/>
                    <a:pt x="3569" y="50859"/>
                  </a:cubicBezTo>
                  <a:lnTo>
                    <a:pt x="20509" y="29676"/>
                  </a:lnTo>
                  <a:lnTo>
                    <a:pt x="20541" y="29547"/>
                  </a:lnTo>
                  <a:lnTo>
                    <a:pt x="24591" y="6082"/>
                  </a:lnTo>
                  <a:lnTo>
                    <a:pt x="25941" y="328"/>
                  </a:lnTo>
                  <a:cubicBezTo>
                    <a:pt x="25973" y="199"/>
                    <a:pt x="25877" y="39"/>
                    <a:pt x="25748" y="7"/>
                  </a:cubicBezTo>
                  <a:cubicBezTo>
                    <a:pt x="25727" y="2"/>
                    <a:pt x="25707" y="0"/>
                    <a:pt x="25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62"/>
            <p:cNvSpPr/>
            <p:nvPr/>
          </p:nvSpPr>
          <p:spPr>
            <a:xfrm>
              <a:off x="1848375" y="3941000"/>
              <a:ext cx="67525" cy="394925"/>
            </a:xfrm>
            <a:custGeom>
              <a:avLst/>
              <a:gdLst/>
              <a:ahLst/>
              <a:cxnLst/>
              <a:rect l="l" t="t" r="r" b="b"/>
              <a:pathLst>
                <a:path w="2701" h="15797" extrusionOk="0">
                  <a:moveTo>
                    <a:pt x="2490" y="1"/>
                  </a:moveTo>
                  <a:cubicBezTo>
                    <a:pt x="2387" y="1"/>
                    <a:pt x="2314" y="84"/>
                    <a:pt x="2314" y="168"/>
                  </a:cubicBezTo>
                  <a:lnTo>
                    <a:pt x="32" y="15565"/>
                  </a:lnTo>
                  <a:cubicBezTo>
                    <a:pt x="0" y="15661"/>
                    <a:pt x="97" y="15790"/>
                    <a:pt x="193" y="15790"/>
                  </a:cubicBezTo>
                  <a:cubicBezTo>
                    <a:pt x="206" y="15794"/>
                    <a:pt x="219" y="15796"/>
                    <a:pt x="233" y="15796"/>
                  </a:cubicBezTo>
                  <a:cubicBezTo>
                    <a:pt x="322" y="15796"/>
                    <a:pt x="418" y="15713"/>
                    <a:pt x="418" y="15629"/>
                  </a:cubicBezTo>
                  <a:lnTo>
                    <a:pt x="2700" y="232"/>
                  </a:lnTo>
                  <a:cubicBezTo>
                    <a:pt x="2700" y="135"/>
                    <a:pt x="2636" y="7"/>
                    <a:pt x="2539" y="7"/>
                  </a:cubicBezTo>
                  <a:cubicBezTo>
                    <a:pt x="2522" y="3"/>
                    <a:pt x="2506" y="1"/>
                    <a:pt x="2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62"/>
            <p:cNvSpPr/>
            <p:nvPr/>
          </p:nvSpPr>
          <p:spPr>
            <a:xfrm>
              <a:off x="1633800" y="3761650"/>
              <a:ext cx="54675" cy="233375"/>
            </a:xfrm>
            <a:custGeom>
              <a:avLst/>
              <a:gdLst/>
              <a:ahLst/>
              <a:cxnLst/>
              <a:rect l="l" t="t" r="r" b="b"/>
              <a:pathLst>
                <a:path w="2187" h="9335" extrusionOk="0">
                  <a:moveTo>
                    <a:pt x="238" y="1"/>
                  </a:moveTo>
                  <a:cubicBezTo>
                    <a:pt x="211" y="1"/>
                    <a:pt x="185" y="5"/>
                    <a:pt x="161" y="13"/>
                  </a:cubicBezTo>
                  <a:cubicBezTo>
                    <a:pt x="65" y="77"/>
                    <a:pt x="1" y="173"/>
                    <a:pt x="65" y="270"/>
                  </a:cubicBezTo>
                  <a:lnTo>
                    <a:pt x="1768" y="4095"/>
                  </a:lnTo>
                  <a:lnTo>
                    <a:pt x="1608" y="9110"/>
                  </a:lnTo>
                  <a:cubicBezTo>
                    <a:pt x="1608" y="9238"/>
                    <a:pt x="1704" y="9335"/>
                    <a:pt x="1801" y="9335"/>
                  </a:cubicBezTo>
                  <a:cubicBezTo>
                    <a:pt x="1929" y="9335"/>
                    <a:pt x="1993" y="9238"/>
                    <a:pt x="2026" y="9142"/>
                  </a:cubicBezTo>
                  <a:lnTo>
                    <a:pt x="2186" y="4063"/>
                  </a:lnTo>
                  <a:lnTo>
                    <a:pt x="2154" y="3966"/>
                  </a:lnTo>
                  <a:lnTo>
                    <a:pt x="418" y="109"/>
                  </a:lnTo>
                  <a:cubicBezTo>
                    <a:pt x="394" y="37"/>
                    <a:pt x="316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62"/>
            <p:cNvSpPr/>
            <p:nvPr/>
          </p:nvSpPr>
          <p:spPr>
            <a:xfrm>
              <a:off x="1827475" y="3665300"/>
              <a:ext cx="123775" cy="93475"/>
            </a:xfrm>
            <a:custGeom>
              <a:avLst/>
              <a:gdLst/>
              <a:ahLst/>
              <a:cxnLst/>
              <a:rect l="l" t="t" r="r" b="b"/>
              <a:pathLst>
                <a:path w="4951" h="3739" extrusionOk="0">
                  <a:moveTo>
                    <a:pt x="4757" y="1"/>
                  </a:moveTo>
                  <a:cubicBezTo>
                    <a:pt x="4660" y="1"/>
                    <a:pt x="4586" y="59"/>
                    <a:pt x="4533" y="138"/>
                  </a:cubicBezTo>
                  <a:lnTo>
                    <a:pt x="4533" y="170"/>
                  </a:lnTo>
                  <a:cubicBezTo>
                    <a:pt x="4468" y="331"/>
                    <a:pt x="4083" y="1134"/>
                    <a:pt x="3343" y="1874"/>
                  </a:cubicBezTo>
                  <a:cubicBezTo>
                    <a:pt x="2636" y="2645"/>
                    <a:pt x="1575" y="3320"/>
                    <a:pt x="193" y="3320"/>
                  </a:cubicBezTo>
                  <a:cubicBezTo>
                    <a:pt x="65" y="3320"/>
                    <a:pt x="0" y="3417"/>
                    <a:pt x="0" y="3545"/>
                  </a:cubicBezTo>
                  <a:cubicBezTo>
                    <a:pt x="0" y="3642"/>
                    <a:pt x="65" y="3738"/>
                    <a:pt x="193" y="3738"/>
                  </a:cubicBezTo>
                  <a:cubicBezTo>
                    <a:pt x="1833" y="3738"/>
                    <a:pt x="3022" y="2870"/>
                    <a:pt x="3793" y="2002"/>
                  </a:cubicBezTo>
                  <a:cubicBezTo>
                    <a:pt x="4565" y="1134"/>
                    <a:pt x="4918" y="299"/>
                    <a:pt x="4918" y="299"/>
                  </a:cubicBezTo>
                  <a:cubicBezTo>
                    <a:pt x="4951" y="170"/>
                    <a:pt x="4918" y="74"/>
                    <a:pt x="4822" y="9"/>
                  </a:cubicBezTo>
                  <a:cubicBezTo>
                    <a:pt x="4799" y="4"/>
                    <a:pt x="4777" y="1"/>
                    <a:pt x="4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62"/>
            <p:cNvSpPr/>
            <p:nvPr/>
          </p:nvSpPr>
          <p:spPr>
            <a:xfrm>
              <a:off x="1726225" y="3634675"/>
              <a:ext cx="181625" cy="758150"/>
            </a:xfrm>
            <a:custGeom>
              <a:avLst/>
              <a:gdLst/>
              <a:ahLst/>
              <a:cxnLst/>
              <a:rect l="l" t="t" r="r" b="b"/>
              <a:pathLst>
                <a:path w="7265" h="30326" extrusionOk="0">
                  <a:moveTo>
                    <a:pt x="7025" y="0"/>
                  </a:moveTo>
                  <a:cubicBezTo>
                    <a:pt x="6982" y="0"/>
                    <a:pt x="6940" y="16"/>
                    <a:pt x="6911" y="45"/>
                  </a:cubicBezTo>
                  <a:lnTo>
                    <a:pt x="5143" y="1620"/>
                  </a:lnTo>
                  <a:cubicBezTo>
                    <a:pt x="5111" y="1684"/>
                    <a:pt x="5079" y="1716"/>
                    <a:pt x="5079" y="1781"/>
                  </a:cubicBezTo>
                  <a:lnTo>
                    <a:pt x="5079" y="2938"/>
                  </a:lnTo>
                  <a:lnTo>
                    <a:pt x="2893" y="2456"/>
                  </a:lnTo>
                  <a:cubicBezTo>
                    <a:pt x="2797" y="2456"/>
                    <a:pt x="2732" y="2456"/>
                    <a:pt x="2700" y="2520"/>
                  </a:cubicBezTo>
                  <a:cubicBezTo>
                    <a:pt x="2636" y="2584"/>
                    <a:pt x="2636" y="2649"/>
                    <a:pt x="2636" y="2713"/>
                  </a:cubicBezTo>
                  <a:lnTo>
                    <a:pt x="3857" y="6185"/>
                  </a:lnTo>
                  <a:lnTo>
                    <a:pt x="0" y="30100"/>
                  </a:lnTo>
                  <a:cubicBezTo>
                    <a:pt x="0" y="30196"/>
                    <a:pt x="64" y="30293"/>
                    <a:pt x="193" y="30325"/>
                  </a:cubicBezTo>
                  <a:cubicBezTo>
                    <a:pt x="289" y="30325"/>
                    <a:pt x="386" y="30261"/>
                    <a:pt x="418" y="30164"/>
                  </a:cubicBezTo>
                  <a:lnTo>
                    <a:pt x="4243" y="6185"/>
                  </a:lnTo>
                  <a:lnTo>
                    <a:pt x="4243" y="6088"/>
                  </a:lnTo>
                  <a:lnTo>
                    <a:pt x="3150" y="2938"/>
                  </a:lnTo>
                  <a:lnTo>
                    <a:pt x="5240" y="3388"/>
                  </a:lnTo>
                  <a:cubicBezTo>
                    <a:pt x="5304" y="3388"/>
                    <a:pt x="5368" y="3388"/>
                    <a:pt x="5400" y="3324"/>
                  </a:cubicBezTo>
                  <a:cubicBezTo>
                    <a:pt x="5465" y="3292"/>
                    <a:pt x="5497" y="3259"/>
                    <a:pt x="5497" y="3195"/>
                  </a:cubicBezTo>
                  <a:lnTo>
                    <a:pt x="5497" y="1877"/>
                  </a:lnTo>
                  <a:lnTo>
                    <a:pt x="7168" y="366"/>
                  </a:lnTo>
                  <a:cubicBezTo>
                    <a:pt x="7265" y="270"/>
                    <a:pt x="7265" y="141"/>
                    <a:pt x="7168" y="77"/>
                  </a:cubicBezTo>
                  <a:cubicBezTo>
                    <a:pt x="7133" y="24"/>
                    <a:pt x="7078" y="0"/>
                    <a:pt x="7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62"/>
            <p:cNvSpPr/>
            <p:nvPr/>
          </p:nvSpPr>
          <p:spPr>
            <a:xfrm>
              <a:off x="1690850" y="4417675"/>
              <a:ext cx="32975" cy="40550"/>
            </a:xfrm>
            <a:custGeom>
              <a:avLst/>
              <a:gdLst/>
              <a:ahLst/>
              <a:cxnLst/>
              <a:rect l="l" t="t" r="r" b="b"/>
              <a:pathLst>
                <a:path w="1319" h="1622" extrusionOk="0">
                  <a:moveTo>
                    <a:pt x="1112" y="0"/>
                  </a:moveTo>
                  <a:cubicBezTo>
                    <a:pt x="1043" y="0"/>
                    <a:pt x="974" y="36"/>
                    <a:pt x="933" y="98"/>
                  </a:cubicBezTo>
                  <a:lnTo>
                    <a:pt x="65" y="1319"/>
                  </a:lnTo>
                  <a:cubicBezTo>
                    <a:pt x="1" y="1384"/>
                    <a:pt x="33" y="1512"/>
                    <a:pt x="97" y="1577"/>
                  </a:cubicBezTo>
                  <a:cubicBezTo>
                    <a:pt x="141" y="1606"/>
                    <a:pt x="190" y="1621"/>
                    <a:pt x="238" y="1621"/>
                  </a:cubicBezTo>
                  <a:cubicBezTo>
                    <a:pt x="296" y="1621"/>
                    <a:pt x="351" y="1598"/>
                    <a:pt x="387" y="1544"/>
                  </a:cubicBezTo>
                  <a:lnTo>
                    <a:pt x="1254" y="323"/>
                  </a:lnTo>
                  <a:cubicBezTo>
                    <a:pt x="1319" y="227"/>
                    <a:pt x="1319" y="98"/>
                    <a:pt x="1222" y="34"/>
                  </a:cubicBezTo>
                  <a:cubicBezTo>
                    <a:pt x="1188" y="11"/>
                    <a:pt x="1150" y="0"/>
                    <a:pt x="1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690;p35">
            <a:extLst>
              <a:ext uri="{FF2B5EF4-FFF2-40B4-BE49-F238E27FC236}">
                <a16:creationId xmlns:a16="http://schemas.microsoft.com/office/drawing/2014/main" id="{8F8EECE8-1E37-48B9-BFB9-F8303781E033}"/>
              </a:ext>
            </a:extLst>
          </p:cNvPr>
          <p:cNvGrpSpPr/>
          <p:nvPr/>
        </p:nvGrpSpPr>
        <p:grpSpPr>
          <a:xfrm>
            <a:off x="4769924" y="1750462"/>
            <a:ext cx="2645484" cy="1405032"/>
            <a:chOff x="469775" y="238125"/>
            <a:chExt cx="6679425" cy="5229600"/>
          </a:xfrm>
        </p:grpSpPr>
        <p:sp>
          <p:nvSpPr>
            <p:cNvPr id="91" name="Google Shape;1691;p35">
              <a:extLst>
                <a:ext uri="{FF2B5EF4-FFF2-40B4-BE49-F238E27FC236}">
                  <a16:creationId xmlns:a16="http://schemas.microsoft.com/office/drawing/2014/main" id="{1D3AEAC5-7257-42F2-A0C8-F2ED192B3A2F}"/>
                </a:ext>
              </a:extLst>
            </p:cNvPr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92;p35">
              <a:extLst>
                <a:ext uri="{FF2B5EF4-FFF2-40B4-BE49-F238E27FC236}">
                  <a16:creationId xmlns:a16="http://schemas.microsoft.com/office/drawing/2014/main" id="{1C7F2F71-FCFA-4C42-95FE-50B84A585BBB}"/>
                </a:ext>
              </a:extLst>
            </p:cNvPr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93;p35">
              <a:extLst>
                <a:ext uri="{FF2B5EF4-FFF2-40B4-BE49-F238E27FC236}">
                  <a16:creationId xmlns:a16="http://schemas.microsoft.com/office/drawing/2014/main" id="{AE7B7FB9-BC38-4C8D-8382-ED0F9A1A0B8A}"/>
                </a:ext>
              </a:extLst>
            </p:cNvPr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94;p35">
              <a:extLst>
                <a:ext uri="{FF2B5EF4-FFF2-40B4-BE49-F238E27FC236}">
                  <a16:creationId xmlns:a16="http://schemas.microsoft.com/office/drawing/2014/main" id="{0795AC0C-271C-47EA-94F8-B8AD382F5D00}"/>
                </a:ext>
              </a:extLst>
            </p:cNvPr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95;p35">
              <a:extLst>
                <a:ext uri="{FF2B5EF4-FFF2-40B4-BE49-F238E27FC236}">
                  <a16:creationId xmlns:a16="http://schemas.microsoft.com/office/drawing/2014/main" id="{05DD7BB2-3AD1-4102-8546-2875F323604B}"/>
                </a:ext>
              </a:extLst>
            </p:cNvPr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96;p35">
              <a:extLst>
                <a:ext uri="{FF2B5EF4-FFF2-40B4-BE49-F238E27FC236}">
                  <a16:creationId xmlns:a16="http://schemas.microsoft.com/office/drawing/2014/main" id="{5082D71D-606E-4F4B-8D0F-502EA4DB362D}"/>
                </a:ext>
              </a:extLst>
            </p:cNvPr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97;p35">
              <a:extLst>
                <a:ext uri="{FF2B5EF4-FFF2-40B4-BE49-F238E27FC236}">
                  <a16:creationId xmlns:a16="http://schemas.microsoft.com/office/drawing/2014/main" id="{EBE2E468-7FA4-4B37-A4B6-5775C53245EF}"/>
                </a:ext>
              </a:extLst>
            </p:cNvPr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98;p35">
              <a:extLst>
                <a:ext uri="{FF2B5EF4-FFF2-40B4-BE49-F238E27FC236}">
                  <a16:creationId xmlns:a16="http://schemas.microsoft.com/office/drawing/2014/main" id="{C6C50C30-5F76-4D6C-AAA0-3E3CBAFBB31F}"/>
                </a:ext>
              </a:extLst>
            </p:cNvPr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99;p35">
              <a:extLst>
                <a:ext uri="{FF2B5EF4-FFF2-40B4-BE49-F238E27FC236}">
                  <a16:creationId xmlns:a16="http://schemas.microsoft.com/office/drawing/2014/main" id="{5C7AE7A3-B920-4A9D-B0BA-4D821930B09A}"/>
                </a:ext>
              </a:extLst>
            </p:cNvPr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00;p35">
              <a:extLst>
                <a:ext uri="{FF2B5EF4-FFF2-40B4-BE49-F238E27FC236}">
                  <a16:creationId xmlns:a16="http://schemas.microsoft.com/office/drawing/2014/main" id="{92104930-7104-4238-BD3B-7D92E18EC39B}"/>
                </a:ext>
              </a:extLst>
            </p:cNvPr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01;p35">
              <a:extLst>
                <a:ext uri="{FF2B5EF4-FFF2-40B4-BE49-F238E27FC236}">
                  <a16:creationId xmlns:a16="http://schemas.microsoft.com/office/drawing/2014/main" id="{1718DE3E-7DDD-4257-B3D9-5C52FD22C184}"/>
                </a:ext>
              </a:extLst>
            </p:cNvPr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02;p35">
              <a:extLst>
                <a:ext uri="{FF2B5EF4-FFF2-40B4-BE49-F238E27FC236}">
                  <a16:creationId xmlns:a16="http://schemas.microsoft.com/office/drawing/2014/main" id="{08E60C46-6DC4-4757-B1C3-7960951E6EF4}"/>
                </a:ext>
              </a:extLst>
            </p:cNvPr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03;p35">
              <a:extLst>
                <a:ext uri="{FF2B5EF4-FFF2-40B4-BE49-F238E27FC236}">
                  <a16:creationId xmlns:a16="http://schemas.microsoft.com/office/drawing/2014/main" id="{8AE690D8-D846-4BF9-9689-14FEEC943E90}"/>
                </a:ext>
              </a:extLst>
            </p:cNvPr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04;p35">
              <a:extLst>
                <a:ext uri="{FF2B5EF4-FFF2-40B4-BE49-F238E27FC236}">
                  <a16:creationId xmlns:a16="http://schemas.microsoft.com/office/drawing/2014/main" id="{9C13D04C-7B52-4337-AB43-1192F2380002}"/>
                </a:ext>
              </a:extLst>
            </p:cNvPr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05;p35">
              <a:extLst>
                <a:ext uri="{FF2B5EF4-FFF2-40B4-BE49-F238E27FC236}">
                  <a16:creationId xmlns:a16="http://schemas.microsoft.com/office/drawing/2014/main" id="{0661797E-F378-4AD8-ADA2-4064EC09AD63}"/>
                </a:ext>
              </a:extLst>
            </p:cNvPr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706;p35">
              <a:extLst>
                <a:ext uri="{FF2B5EF4-FFF2-40B4-BE49-F238E27FC236}">
                  <a16:creationId xmlns:a16="http://schemas.microsoft.com/office/drawing/2014/main" id="{3900DAAF-0279-4B18-9C49-79BE30B5DF12}"/>
                </a:ext>
              </a:extLst>
            </p:cNvPr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07;p35">
              <a:extLst>
                <a:ext uri="{FF2B5EF4-FFF2-40B4-BE49-F238E27FC236}">
                  <a16:creationId xmlns:a16="http://schemas.microsoft.com/office/drawing/2014/main" id="{9F39CD7D-2E0A-42FC-946F-BCA798464828}"/>
                </a:ext>
              </a:extLst>
            </p:cNvPr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08;p35">
              <a:extLst>
                <a:ext uri="{FF2B5EF4-FFF2-40B4-BE49-F238E27FC236}">
                  <a16:creationId xmlns:a16="http://schemas.microsoft.com/office/drawing/2014/main" id="{61208D8F-2116-437F-BF23-68842887F0CF}"/>
                </a:ext>
              </a:extLst>
            </p:cNvPr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09;p35">
              <a:extLst>
                <a:ext uri="{FF2B5EF4-FFF2-40B4-BE49-F238E27FC236}">
                  <a16:creationId xmlns:a16="http://schemas.microsoft.com/office/drawing/2014/main" id="{0F919FCD-F53D-4C4C-AC19-715B0B7ECB3B}"/>
                </a:ext>
              </a:extLst>
            </p:cNvPr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10;p35">
              <a:extLst>
                <a:ext uri="{FF2B5EF4-FFF2-40B4-BE49-F238E27FC236}">
                  <a16:creationId xmlns:a16="http://schemas.microsoft.com/office/drawing/2014/main" id="{EDB3D7F7-33BA-41F4-A098-F9F73A802590}"/>
                </a:ext>
              </a:extLst>
            </p:cNvPr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11;p35">
              <a:extLst>
                <a:ext uri="{FF2B5EF4-FFF2-40B4-BE49-F238E27FC236}">
                  <a16:creationId xmlns:a16="http://schemas.microsoft.com/office/drawing/2014/main" id="{5066D3F3-90C4-4600-AE17-0332DF6695A2}"/>
                </a:ext>
              </a:extLst>
            </p:cNvPr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712;p35">
              <a:extLst>
                <a:ext uri="{FF2B5EF4-FFF2-40B4-BE49-F238E27FC236}">
                  <a16:creationId xmlns:a16="http://schemas.microsoft.com/office/drawing/2014/main" id="{9A48103A-F56E-4FD7-9767-D84BD472DBEB}"/>
                </a:ext>
              </a:extLst>
            </p:cNvPr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713;p35">
              <a:extLst>
                <a:ext uri="{FF2B5EF4-FFF2-40B4-BE49-F238E27FC236}">
                  <a16:creationId xmlns:a16="http://schemas.microsoft.com/office/drawing/2014/main" id="{309E6540-F315-4A13-8AFB-269FD64DD48C}"/>
                </a:ext>
              </a:extLst>
            </p:cNvPr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14;p35">
              <a:extLst>
                <a:ext uri="{FF2B5EF4-FFF2-40B4-BE49-F238E27FC236}">
                  <a16:creationId xmlns:a16="http://schemas.microsoft.com/office/drawing/2014/main" id="{6A4919CF-D8CE-44F0-B0F0-902461427564}"/>
                </a:ext>
              </a:extLst>
            </p:cNvPr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15;p35">
              <a:extLst>
                <a:ext uri="{FF2B5EF4-FFF2-40B4-BE49-F238E27FC236}">
                  <a16:creationId xmlns:a16="http://schemas.microsoft.com/office/drawing/2014/main" id="{AE6E40B5-E4E2-4FF6-9340-BE11E6623B5E}"/>
                </a:ext>
              </a:extLst>
            </p:cNvPr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16;p35">
              <a:extLst>
                <a:ext uri="{FF2B5EF4-FFF2-40B4-BE49-F238E27FC236}">
                  <a16:creationId xmlns:a16="http://schemas.microsoft.com/office/drawing/2014/main" id="{6BD61F23-DF20-4C06-AFEB-70FFAC6D4230}"/>
                </a:ext>
              </a:extLst>
            </p:cNvPr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17;p35">
              <a:extLst>
                <a:ext uri="{FF2B5EF4-FFF2-40B4-BE49-F238E27FC236}">
                  <a16:creationId xmlns:a16="http://schemas.microsoft.com/office/drawing/2014/main" id="{BE9B3A9E-2684-4C40-8685-2E1B6C462735}"/>
                </a:ext>
              </a:extLst>
            </p:cNvPr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18;p35">
              <a:extLst>
                <a:ext uri="{FF2B5EF4-FFF2-40B4-BE49-F238E27FC236}">
                  <a16:creationId xmlns:a16="http://schemas.microsoft.com/office/drawing/2014/main" id="{D10E5B32-0052-4CF1-A712-93377CB989EC}"/>
                </a:ext>
              </a:extLst>
            </p:cNvPr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19;p35">
              <a:extLst>
                <a:ext uri="{FF2B5EF4-FFF2-40B4-BE49-F238E27FC236}">
                  <a16:creationId xmlns:a16="http://schemas.microsoft.com/office/drawing/2014/main" id="{C3229E01-95FF-466F-9EC4-68AD32335F60}"/>
                </a:ext>
              </a:extLst>
            </p:cNvPr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20;p35">
              <a:extLst>
                <a:ext uri="{FF2B5EF4-FFF2-40B4-BE49-F238E27FC236}">
                  <a16:creationId xmlns:a16="http://schemas.microsoft.com/office/drawing/2014/main" id="{27B3E5F5-364B-4A66-AEF9-557207FC0570}"/>
                </a:ext>
              </a:extLst>
            </p:cNvPr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21;p35">
              <a:extLst>
                <a:ext uri="{FF2B5EF4-FFF2-40B4-BE49-F238E27FC236}">
                  <a16:creationId xmlns:a16="http://schemas.microsoft.com/office/drawing/2014/main" id="{7DA47611-DA56-4D75-82D6-2CA7F76B9624}"/>
                </a:ext>
              </a:extLst>
            </p:cNvPr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22;p35">
              <a:extLst>
                <a:ext uri="{FF2B5EF4-FFF2-40B4-BE49-F238E27FC236}">
                  <a16:creationId xmlns:a16="http://schemas.microsoft.com/office/drawing/2014/main" id="{6C1413AD-2386-4371-A5EA-193E922B4283}"/>
                </a:ext>
              </a:extLst>
            </p:cNvPr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23;p35">
              <a:extLst>
                <a:ext uri="{FF2B5EF4-FFF2-40B4-BE49-F238E27FC236}">
                  <a16:creationId xmlns:a16="http://schemas.microsoft.com/office/drawing/2014/main" id="{68DE0940-2C10-4CE0-95CE-984005AC70DE}"/>
                </a:ext>
              </a:extLst>
            </p:cNvPr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724;p35">
              <a:extLst>
                <a:ext uri="{FF2B5EF4-FFF2-40B4-BE49-F238E27FC236}">
                  <a16:creationId xmlns:a16="http://schemas.microsoft.com/office/drawing/2014/main" id="{027BE251-F0E1-46DB-8A22-CD4916DFC197}"/>
                </a:ext>
              </a:extLst>
            </p:cNvPr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725;p35">
              <a:extLst>
                <a:ext uri="{FF2B5EF4-FFF2-40B4-BE49-F238E27FC236}">
                  <a16:creationId xmlns:a16="http://schemas.microsoft.com/office/drawing/2014/main" id="{FF2541A4-915B-48EC-AF32-36327D13818E}"/>
                </a:ext>
              </a:extLst>
            </p:cNvPr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6;p35">
              <a:extLst>
                <a:ext uri="{FF2B5EF4-FFF2-40B4-BE49-F238E27FC236}">
                  <a16:creationId xmlns:a16="http://schemas.microsoft.com/office/drawing/2014/main" id="{4C5EF59E-4AD6-4DE4-BF40-41718B22FD77}"/>
                </a:ext>
              </a:extLst>
            </p:cNvPr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27;p35">
              <a:extLst>
                <a:ext uri="{FF2B5EF4-FFF2-40B4-BE49-F238E27FC236}">
                  <a16:creationId xmlns:a16="http://schemas.microsoft.com/office/drawing/2014/main" id="{958D7ACD-59E9-4D3C-9191-F996F007B760}"/>
                </a:ext>
              </a:extLst>
            </p:cNvPr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28;p35">
              <a:extLst>
                <a:ext uri="{FF2B5EF4-FFF2-40B4-BE49-F238E27FC236}">
                  <a16:creationId xmlns:a16="http://schemas.microsoft.com/office/drawing/2014/main" id="{F38B82CC-DCD4-4092-A694-EE9E3AFF5495}"/>
                </a:ext>
              </a:extLst>
            </p:cNvPr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29;p35">
              <a:extLst>
                <a:ext uri="{FF2B5EF4-FFF2-40B4-BE49-F238E27FC236}">
                  <a16:creationId xmlns:a16="http://schemas.microsoft.com/office/drawing/2014/main" id="{9447E2B1-C519-419D-AB36-6091071CF0DE}"/>
                </a:ext>
              </a:extLst>
            </p:cNvPr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0;p35">
              <a:extLst>
                <a:ext uri="{FF2B5EF4-FFF2-40B4-BE49-F238E27FC236}">
                  <a16:creationId xmlns:a16="http://schemas.microsoft.com/office/drawing/2014/main" id="{17D0EDD2-A6C8-4656-AEA9-791269D6ACD0}"/>
                </a:ext>
              </a:extLst>
            </p:cNvPr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1;p35">
              <a:extLst>
                <a:ext uri="{FF2B5EF4-FFF2-40B4-BE49-F238E27FC236}">
                  <a16:creationId xmlns:a16="http://schemas.microsoft.com/office/drawing/2014/main" id="{73671A53-1004-485D-97C1-D1370401F0BC}"/>
                </a:ext>
              </a:extLst>
            </p:cNvPr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732;p35">
              <a:extLst>
                <a:ext uri="{FF2B5EF4-FFF2-40B4-BE49-F238E27FC236}">
                  <a16:creationId xmlns:a16="http://schemas.microsoft.com/office/drawing/2014/main" id="{C4F73CFE-CEA8-4F74-819A-DF551A28602A}"/>
                </a:ext>
              </a:extLst>
            </p:cNvPr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733;p35">
              <a:extLst>
                <a:ext uri="{FF2B5EF4-FFF2-40B4-BE49-F238E27FC236}">
                  <a16:creationId xmlns:a16="http://schemas.microsoft.com/office/drawing/2014/main" id="{E9BDC4E1-DA9D-4723-A293-049E8417E977}"/>
                </a:ext>
              </a:extLst>
            </p:cNvPr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34;p35">
              <a:extLst>
                <a:ext uri="{FF2B5EF4-FFF2-40B4-BE49-F238E27FC236}">
                  <a16:creationId xmlns:a16="http://schemas.microsoft.com/office/drawing/2014/main" id="{BE68DC26-218C-433A-BE69-FED5E3BCEF0E}"/>
                </a:ext>
              </a:extLst>
            </p:cNvPr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5;p35">
              <a:extLst>
                <a:ext uri="{FF2B5EF4-FFF2-40B4-BE49-F238E27FC236}">
                  <a16:creationId xmlns:a16="http://schemas.microsoft.com/office/drawing/2014/main" id="{EA4924E0-521B-4C15-A18D-EAB507AB9729}"/>
                </a:ext>
              </a:extLst>
            </p:cNvPr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6;p35">
              <a:extLst>
                <a:ext uri="{FF2B5EF4-FFF2-40B4-BE49-F238E27FC236}">
                  <a16:creationId xmlns:a16="http://schemas.microsoft.com/office/drawing/2014/main" id="{268D0AEA-F27F-47A3-800A-AA743691E756}"/>
                </a:ext>
              </a:extLst>
            </p:cNvPr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7;p35">
              <a:extLst>
                <a:ext uri="{FF2B5EF4-FFF2-40B4-BE49-F238E27FC236}">
                  <a16:creationId xmlns:a16="http://schemas.microsoft.com/office/drawing/2014/main" id="{50861896-09CF-40C4-81B0-561DFE870121}"/>
                </a:ext>
              </a:extLst>
            </p:cNvPr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8;p35">
              <a:extLst>
                <a:ext uri="{FF2B5EF4-FFF2-40B4-BE49-F238E27FC236}">
                  <a16:creationId xmlns:a16="http://schemas.microsoft.com/office/drawing/2014/main" id="{7A0AC87F-C147-4344-A85E-D4307986F98B}"/>
                </a:ext>
              </a:extLst>
            </p:cNvPr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9;p35">
              <a:extLst>
                <a:ext uri="{FF2B5EF4-FFF2-40B4-BE49-F238E27FC236}">
                  <a16:creationId xmlns:a16="http://schemas.microsoft.com/office/drawing/2014/main" id="{B7EDBD6F-9504-4C0D-9501-1FB5F24A630E}"/>
                </a:ext>
              </a:extLst>
            </p:cNvPr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740;p35">
              <a:extLst>
                <a:ext uri="{FF2B5EF4-FFF2-40B4-BE49-F238E27FC236}">
                  <a16:creationId xmlns:a16="http://schemas.microsoft.com/office/drawing/2014/main" id="{C1C4FF13-46D2-4FEB-972C-0410188DAECC}"/>
                </a:ext>
              </a:extLst>
            </p:cNvPr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741;p35">
              <a:extLst>
                <a:ext uri="{FF2B5EF4-FFF2-40B4-BE49-F238E27FC236}">
                  <a16:creationId xmlns:a16="http://schemas.microsoft.com/office/drawing/2014/main" id="{033BCED5-3B9E-4302-8D5C-D8DD6F19362E}"/>
                </a:ext>
              </a:extLst>
            </p:cNvPr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742;p35">
              <a:extLst>
                <a:ext uri="{FF2B5EF4-FFF2-40B4-BE49-F238E27FC236}">
                  <a16:creationId xmlns:a16="http://schemas.microsoft.com/office/drawing/2014/main" id="{6B90D577-0DBA-4449-8BAF-63C1C8104EC2}"/>
                </a:ext>
              </a:extLst>
            </p:cNvPr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743;p35">
              <a:extLst>
                <a:ext uri="{FF2B5EF4-FFF2-40B4-BE49-F238E27FC236}">
                  <a16:creationId xmlns:a16="http://schemas.microsoft.com/office/drawing/2014/main" id="{2EA94EAF-59B1-48CE-9D54-929EFA0F5ABB}"/>
                </a:ext>
              </a:extLst>
            </p:cNvPr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744;p35">
              <a:extLst>
                <a:ext uri="{FF2B5EF4-FFF2-40B4-BE49-F238E27FC236}">
                  <a16:creationId xmlns:a16="http://schemas.microsoft.com/office/drawing/2014/main" id="{D8A03DD9-2387-4435-BB0B-A60EE65DF947}"/>
                </a:ext>
              </a:extLst>
            </p:cNvPr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745;p35">
              <a:extLst>
                <a:ext uri="{FF2B5EF4-FFF2-40B4-BE49-F238E27FC236}">
                  <a16:creationId xmlns:a16="http://schemas.microsoft.com/office/drawing/2014/main" id="{538E9240-A10C-4D3E-B27E-7AFA607D4BED}"/>
                </a:ext>
              </a:extLst>
            </p:cNvPr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746;p35">
              <a:extLst>
                <a:ext uri="{FF2B5EF4-FFF2-40B4-BE49-F238E27FC236}">
                  <a16:creationId xmlns:a16="http://schemas.microsoft.com/office/drawing/2014/main" id="{BB383F86-1490-4559-899D-7A6BCB27AEE1}"/>
                </a:ext>
              </a:extLst>
            </p:cNvPr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747;p35">
              <a:extLst>
                <a:ext uri="{FF2B5EF4-FFF2-40B4-BE49-F238E27FC236}">
                  <a16:creationId xmlns:a16="http://schemas.microsoft.com/office/drawing/2014/main" id="{8E696F48-0B6D-4E19-842A-DF068CF6B6B2}"/>
                </a:ext>
              </a:extLst>
            </p:cNvPr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748;p35">
              <a:extLst>
                <a:ext uri="{FF2B5EF4-FFF2-40B4-BE49-F238E27FC236}">
                  <a16:creationId xmlns:a16="http://schemas.microsoft.com/office/drawing/2014/main" id="{B22CF40A-963B-4450-8967-F4A6373B1D8A}"/>
                </a:ext>
              </a:extLst>
            </p:cNvPr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749;p35">
              <a:extLst>
                <a:ext uri="{FF2B5EF4-FFF2-40B4-BE49-F238E27FC236}">
                  <a16:creationId xmlns:a16="http://schemas.microsoft.com/office/drawing/2014/main" id="{30487ED1-CA0F-4A14-B99E-531DADBA5D30}"/>
                </a:ext>
              </a:extLst>
            </p:cNvPr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750;p35">
              <a:extLst>
                <a:ext uri="{FF2B5EF4-FFF2-40B4-BE49-F238E27FC236}">
                  <a16:creationId xmlns:a16="http://schemas.microsoft.com/office/drawing/2014/main" id="{AD6FB59D-33C2-4326-891C-018310ABB3C1}"/>
                </a:ext>
              </a:extLst>
            </p:cNvPr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751;p35">
              <a:extLst>
                <a:ext uri="{FF2B5EF4-FFF2-40B4-BE49-F238E27FC236}">
                  <a16:creationId xmlns:a16="http://schemas.microsoft.com/office/drawing/2014/main" id="{9CED97ED-4523-461A-A001-8ACBB7B6580B}"/>
                </a:ext>
              </a:extLst>
            </p:cNvPr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752;p35">
              <a:extLst>
                <a:ext uri="{FF2B5EF4-FFF2-40B4-BE49-F238E27FC236}">
                  <a16:creationId xmlns:a16="http://schemas.microsoft.com/office/drawing/2014/main" id="{76561F26-B251-4AF3-A41B-DFBFC84453C3}"/>
                </a:ext>
              </a:extLst>
            </p:cNvPr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753;p35">
              <a:extLst>
                <a:ext uri="{FF2B5EF4-FFF2-40B4-BE49-F238E27FC236}">
                  <a16:creationId xmlns:a16="http://schemas.microsoft.com/office/drawing/2014/main" id="{69D4430F-A554-4AB8-899A-C6032BF4DFC5}"/>
                </a:ext>
              </a:extLst>
            </p:cNvPr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754;p35">
              <a:extLst>
                <a:ext uri="{FF2B5EF4-FFF2-40B4-BE49-F238E27FC236}">
                  <a16:creationId xmlns:a16="http://schemas.microsoft.com/office/drawing/2014/main" id="{855A60AB-382F-4302-BAAE-67AB32FC50CB}"/>
                </a:ext>
              </a:extLst>
            </p:cNvPr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755;p35">
              <a:extLst>
                <a:ext uri="{FF2B5EF4-FFF2-40B4-BE49-F238E27FC236}">
                  <a16:creationId xmlns:a16="http://schemas.microsoft.com/office/drawing/2014/main" id="{E521DD2B-50FA-453F-B66C-358895AC8180}"/>
                </a:ext>
              </a:extLst>
            </p:cNvPr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756;p35">
              <a:extLst>
                <a:ext uri="{FF2B5EF4-FFF2-40B4-BE49-F238E27FC236}">
                  <a16:creationId xmlns:a16="http://schemas.microsoft.com/office/drawing/2014/main" id="{046550C2-F3CD-4B34-955C-2EB666983CDB}"/>
                </a:ext>
              </a:extLst>
            </p:cNvPr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757;p35">
              <a:extLst>
                <a:ext uri="{FF2B5EF4-FFF2-40B4-BE49-F238E27FC236}">
                  <a16:creationId xmlns:a16="http://schemas.microsoft.com/office/drawing/2014/main" id="{E0A00ADF-7D31-4CD8-83BD-0FEADBA9F487}"/>
                </a:ext>
              </a:extLst>
            </p:cNvPr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758;p35">
              <a:extLst>
                <a:ext uri="{FF2B5EF4-FFF2-40B4-BE49-F238E27FC236}">
                  <a16:creationId xmlns:a16="http://schemas.microsoft.com/office/drawing/2014/main" id="{C6B42D61-DBF9-4F72-8422-2C85A1BDC73C}"/>
                </a:ext>
              </a:extLst>
            </p:cNvPr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759;p35">
              <a:extLst>
                <a:ext uri="{FF2B5EF4-FFF2-40B4-BE49-F238E27FC236}">
                  <a16:creationId xmlns:a16="http://schemas.microsoft.com/office/drawing/2014/main" id="{6DE19CA9-4D4E-4DA9-B729-80E88828DA7B}"/>
                </a:ext>
              </a:extLst>
            </p:cNvPr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760;p35">
              <a:extLst>
                <a:ext uri="{FF2B5EF4-FFF2-40B4-BE49-F238E27FC236}">
                  <a16:creationId xmlns:a16="http://schemas.microsoft.com/office/drawing/2014/main" id="{06B48665-6819-44C7-A3B7-129079E464F6}"/>
                </a:ext>
              </a:extLst>
            </p:cNvPr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761;p35">
              <a:extLst>
                <a:ext uri="{FF2B5EF4-FFF2-40B4-BE49-F238E27FC236}">
                  <a16:creationId xmlns:a16="http://schemas.microsoft.com/office/drawing/2014/main" id="{5963DB72-BF6C-4966-9AA1-27555C762BF0}"/>
                </a:ext>
              </a:extLst>
            </p:cNvPr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762;p35">
              <a:extLst>
                <a:ext uri="{FF2B5EF4-FFF2-40B4-BE49-F238E27FC236}">
                  <a16:creationId xmlns:a16="http://schemas.microsoft.com/office/drawing/2014/main" id="{B6F5700A-4E29-4428-BA95-641456F1D282}"/>
                </a:ext>
              </a:extLst>
            </p:cNvPr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763;p35">
              <a:extLst>
                <a:ext uri="{FF2B5EF4-FFF2-40B4-BE49-F238E27FC236}">
                  <a16:creationId xmlns:a16="http://schemas.microsoft.com/office/drawing/2014/main" id="{C9E29B4A-96C4-4D9F-A309-45D735FD16D5}"/>
                </a:ext>
              </a:extLst>
            </p:cNvPr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764;p35">
              <a:extLst>
                <a:ext uri="{FF2B5EF4-FFF2-40B4-BE49-F238E27FC236}">
                  <a16:creationId xmlns:a16="http://schemas.microsoft.com/office/drawing/2014/main" id="{6522CC88-7B9D-4BF8-9962-9B46A396C4F4}"/>
                </a:ext>
              </a:extLst>
            </p:cNvPr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765;p35">
              <a:extLst>
                <a:ext uri="{FF2B5EF4-FFF2-40B4-BE49-F238E27FC236}">
                  <a16:creationId xmlns:a16="http://schemas.microsoft.com/office/drawing/2014/main" id="{3761B99E-0186-498F-8936-5A9B3D6AE7CC}"/>
                </a:ext>
              </a:extLst>
            </p:cNvPr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766;p35">
              <a:extLst>
                <a:ext uri="{FF2B5EF4-FFF2-40B4-BE49-F238E27FC236}">
                  <a16:creationId xmlns:a16="http://schemas.microsoft.com/office/drawing/2014/main" id="{567C8FE7-4BC3-4529-8DBE-450923DAAAA2}"/>
                </a:ext>
              </a:extLst>
            </p:cNvPr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767;p35">
              <a:extLst>
                <a:ext uri="{FF2B5EF4-FFF2-40B4-BE49-F238E27FC236}">
                  <a16:creationId xmlns:a16="http://schemas.microsoft.com/office/drawing/2014/main" id="{69EADB5E-AC5F-405B-AD2C-0C0E3A524C7E}"/>
                </a:ext>
              </a:extLst>
            </p:cNvPr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768;p35">
              <a:extLst>
                <a:ext uri="{FF2B5EF4-FFF2-40B4-BE49-F238E27FC236}">
                  <a16:creationId xmlns:a16="http://schemas.microsoft.com/office/drawing/2014/main" id="{E78A3DB1-070A-4E07-A6B5-7AF4D131586C}"/>
                </a:ext>
              </a:extLst>
            </p:cNvPr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769;p35">
              <a:extLst>
                <a:ext uri="{FF2B5EF4-FFF2-40B4-BE49-F238E27FC236}">
                  <a16:creationId xmlns:a16="http://schemas.microsoft.com/office/drawing/2014/main" id="{97537C0E-3E49-4C7F-A227-39468692FCA2}"/>
                </a:ext>
              </a:extLst>
            </p:cNvPr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70;p35">
              <a:extLst>
                <a:ext uri="{FF2B5EF4-FFF2-40B4-BE49-F238E27FC236}">
                  <a16:creationId xmlns:a16="http://schemas.microsoft.com/office/drawing/2014/main" id="{5E2B55E2-D75B-43DB-A273-D53BA30DCA93}"/>
                </a:ext>
              </a:extLst>
            </p:cNvPr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71;p35">
              <a:extLst>
                <a:ext uri="{FF2B5EF4-FFF2-40B4-BE49-F238E27FC236}">
                  <a16:creationId xmlns:a16="http://schemas.microsoft.com/office/drawing/2014/main" id="{3383923F-3A73-4B7D-8ABB-7488F3E88B5E}"/>
                </a:ext>
              </a:extLst>
            </p:cNvPr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72;p35">
              <a:extLst>
                <a:ext uri="{FF2B5EF4-FFF2-40B4-BE49-F238E27FC236}">
                  <a16:creationId xmlns:a16="http://schemas.microsoft.com/office/drawing/2014/main" id="{74CDF29C-2877-45E0-A671-B5C0CA27FE7D}"/>
                </a:ext>
              </a:extLst>
            </p:cNvPr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73;p35">
              <a:extLst>
                <a:ext uri="{FF2B5EF4-FFF2-40B4-BE49-F238E27FC236}">
                  <a16:creationId xmlns:a16="http://schemas.microsoft.com/office/drawing/2014/main" id="{9C477815-FFBA-40D8-AD3B-5BD1D912F684}"/>
                </a:ext>
              </a:extLst>
            </p:cNvPr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74;p35">
              <a:extLst>
                <a:ext uri="{FF2B5EF4-FFF2-40B4-BE49-F238E27FC236}">
                  <a16:creationId xmlns:a16="http://schemas.microsoft.com/office/drawing/2014/main" id="{C9A483AF-BF67-4367-8EFA-602536A5130F}"/>
                </a:ext>
              </a:extLst>
            </p:cNvPr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75;p35">
              <a:extLst>
                <a:ext uri="{FF2B5EF4-FFF2-40B4-BE49-F238E27FC236}">
                  <a16:creationId xmlns:a16="http://schemas.microsoft.com/office/drawing/2014/main" id="{56A03F06-0C6A-42AC-8F69-4D9B97965C1E}"/>
                </a:ext>
              </a:extLst>
            </p:cNvPr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76;p35">
              <a:extLst>
                <a:ext uri="{FF2B5EF4-FFF2-40B4-BE49-F238E27FC236}">
                  <a16:creationId xmlns:a16="http://schemas.microsoft.com/office/drawing/2014/main" id="{FFA92E1F-053B-4711-A1DF-332C8C55EDA8}"/>
                </a:ext>
              </a:extLst>
            </p:cNvPr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7;p35">
              <a:extLst>
                <a:ext uri="{FF2B5EF4-FFF2-40B4-BE49-F238E27FC236}">
                  <a16:creationId xmlns:a16="http://schemas.microsoft.com/office/drawing/2014/main" id="{C9F0BCC2-977F-4244-B10C-E613B834E525}"/>
                </a:ext>
              </a:extLst>
            </p:cNvPr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78;p35">
              <a:extLst>
                <a:ext uri="{FF2B5EF4-FFF2-40B4-BE49-F238E27FC236}">
                  <a16:creationId xmlns:a16="http://schemas.microsoft.com/office/drawing/2014/main" id="{ABCD02BD-6FE7-4DB3-AFE5-2FEE2D242357}"/>
                </a:ext>
              </a:extLst>
            </p:cNvPr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79;p35">
              <a:extLst>
                <a:ext uri="{FF2B5EF4-FFF2-40B4-BE49-F238E27FC236}">
                  <a16:creationId xmlns:a16="http://schemas.microsoft.com/office/drawing/2014/main" id="{4A814F64-237B-44B4-886B-55DB2AB25106}"/>
                </a:ext>
              </a:extLst>
            </p:cNvPr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780;p35">
              <a:extLst>
                <a:ext uri="{FF2B5EF4-FFF2-40B4-BE49-F238E27FC236}">
                  <a16:creationId xmlns:a16="http://schemas.microsoft.com/office/drawing/2014/main" id="{A27F8852-AF79-4917-B22F-26FF1FE81AFA}"/>
                </a:ext>
              </a:extLst>
            </p:cNvPr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781;p35">
              <a:extLst>
                <a:ext uri="{FF2B5EF4-FFF2-40B4-BE49-F238E27FC236}">
                  <a16:creationId xmlns:a16="http://schemas.microsoft.com/office/drawing/2014/main" id="{75EAFE84-6068-4013-8E02-AA9F434DABF3}"/>
                </a:ext>
              </a:extLst>
            </p:cNvPr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782;p35">
              <a:extLst>
                <a:ext uri="{FF2B5EF4-FFF2-40B4-BE49-F238E27FC236}">
                  <a16:creationId xmlns:a16="http://schemas.microsoft.com/office/drawing/2014/main" id="{571E54A1-F7E4-4A15-BF5A-2D97749E3410}"/>
                </a:ext>
              </a:extLst>
            </p:cNvPr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783;p35">
              <a:extLst>
                <a:ext uri="{FF2B5EF4-FFF2-40B4-BE49-F238E27FC236}">
                  <a16:creationId xmlns:a16="http://schemas.microsoft.com/office/drawing/2014/main" id="{3AAB6AEA-FF3B-4A51-908D-41C6011EFCDD}"/>
                </a:ext>
              </a:extLst>
            </p:cNvPr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784;p35">
              <a:extLst>
                <a:ext uri="{FF2B5EF4-FFF2-40B4-BE49-F238E27FC236}">
                  <a16:creationId xmlns:a16="http://schemas.microsoft.com/office/drawing/2014/main" id="{AC029555-D23D-488F-AD0E-FC0C029F46B3}"/>
                </a:ext>
              </a:extLst>
            </p:cNvPr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785;p35">
              <a:extLst>
                <a:ext uri="{FF2B5EF4-FFF2-40B4-BE49-F238E27FC236}">
                  <a16:creationId xmlns:a16="http://schemas.microsoft.com/office/drawing/2014/main" id="{ED401377-4EC5-44D9-AA47-01B7683829F2}"/>
                </a:ext>
              </a:extLst>
            </p:cNvPr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786;p35">
              <a:extLst>
                <a:ext uri="{FF2B5EF4-FFF2-40B4-BE49-F238E27FC236}">
                  <a16:creationId xmlns:a16="http://schemas.microsoft.com/office/drawing/2014/main" id="{CC9BA719-EB0E-4A0C-BB7B-03BDAA32A851}"/>
                </a:ext>
              </a:extLst>
            </p:cNvPr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787;p35">
              <a:extLst>
                <a:ext uri="{FF2B5EF4-FFF2-40B4-BE49-F238E27FC236}">
                  <a16:creationId xmlns:a16="http://schemas.microsoft.com/office/drawing/2014/main" id="{CC16488C-AF0F-4CD4-91D9-13A33D51716B}"/>
                </a:ext>
              </a:extLst>
            </p:cNvPr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788;p35">
              <a:extLst>
                <a:ext uri="{FF2B5EF4-FFF2-40B4-BE49-F238E27FC236}">
                  <a16:creationId xmlns:a16="http://schemas.microsoft.com/office/drawing/2014/main" id="{5C0C9EAA-7746-4E0E-A964-2DC0844DF5D0}"/>
                </a:ext>
              </a:extLst>
            </p:cNvPr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789;p35">
              <a:extLst>
                <a:ext uri="{FF2B5EF4-FFF2-40B4-BE49-F238E27FC236}">
                  <a16:creationId xmlns:a16="http://schemas.microsoft.com/office/drawing/2014/main" id="{60794B59-A5F6-475E-9D50-C4722912D413}"/>
                </a:ext>
              </a:extLst>
            </p:cNvPr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790;p35">
              <a:extLst>
                <a:ext uri="{FF2B5EF4-FFF2-40B4-BE49-F238E27FC236}">
                  <a16:creationId xmlns:a16="http://schemas.microsoft.com/office/drawing/2014/main" id="{523C52FC-AE72-4354-A536-C058873B794F}"/>
                </a:ext>
              </a:extLst>
            </p:cNvPr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791;p35">
              <a:extLst>
                <a:ext uri="{FF2B5EF4-FFF2-40B4-BE49-F238E27FC236}">
                  <a16:creationId xmlns:a16="http://schemas.microsoft.com/office/drawing/2014/main" id="{6FF147E5-5EBD-41BE-86F2-08FF0673EB7D}"/>
                </a:ext>
              </a:extLst>
            </p:cNvPr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792;p35">
              <a:extLst>
                <a:ext uri="{FF2B5EF4-FFF2-40B4-BE49-F238E27FC236}">
                  <a16:creationId xmlns:a16="http://schemas.microsoft.com/office/drawing/2014/main" id="{46883127-FA84-452A-AA4C-16EBE8C7F3A8}"/>
                </a:ext>
              </a:extLst>
            </p:cNvPr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793;p35">
              <a:extLst>
                <a:ext uri="{FF2B5EF4-FFF2-40B4-BE49-F238E27FC236}">
                  <a16:creationId xmlns:a16="http://schemas.microsoft.com/office/drawing/2014/main" id="{783FD70C-81A6-4C55-A346-A1DE7E5BD23D}"/>
                </a:ext>
              </a:extLst>
            </p:cNvPr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794;p35">
              <a:extLst>
                <a:ext uri="{FF2B5EF4-FFF2-40B4-BE49-F238E27FC236}">
                  <a16:creationId xmlns:a16="http://schemas.microsoft.com/office/drawing/2014/main" id="{B214175E-702A-446C-987C-EFA422D2636A}"/>
                </a:ext>
              </a:extLst>
            </p:cNvPr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795;p35">
              <a:extLst>
                <a:ext uri="{FF2B5EF4-FFF2-40B4-BE49-F238E27FC236}">
                  <a16:creationId xmlns:a16="http://schemas.microsoft.com/office/drawing/2014/main" id="{88B78545-3401-4C69-B0EA-122D61E6FAA7}"/>
                </a:ext>
              </a:extLst>
            </p:cNvPr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796;p35">
              <a:extLst>
                <a:ext uri="{FF2B5EF4-FFF2-40B4-BE49-F238E27FC236}">
                  <a16:creationId xmlns:a16="http://schemas.microsoft.com/office/drawing/2014/main" id="{75A62B52-63BE-46D8-9D1D-DEA7BB5E6B0C}"/>
                </a:ext>
              </a:extLst>
            </p:cNvPr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797;p35">
              <a:extLst>
                <a:ext uri="{FF2B5EF4-FFF2-40B4-BE49-F238E27FC236}">
                  <a16:creationId xmlns:a16="http://schemas.microsoft.com/office/drawing/2014/main" id="{7E21D454-64F7-44BE-86D2-1BF3F3F7F64F}"/>
                </a:ext>
              </a:extLst>
            </p:cNvPr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798;p35">
              <a:extLst>
                <a:ext uri="{FF2B5EF4-FFF2-40B4-BE49-F238E27FC236}">
                  <a16:creationId xmlns:a16="http://schemas.microsoft.com/office/drawing/2014/main" id="{4F7F7655-06AF-4665-A7D1-B21B0C39E2B1}"/>
                </a:ext>
              </a:extLst>
            </p:cNvPr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799;p35">
              <a:extLst>
                <a:ext uri="{FF2B5EF4-FFF2-40B4-BE49-F238E27FC236}">
                  <a16:creationId xmlns:a16="http://schemas.microsoft.com/office/drawing/2014/main" id="{9AB38CAF-ADC3-4BC5-A52B-875607FDF508}"/>
                </a:ext>
              </a:extLst>
            </p:cNvPr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800;p35">
              <a:extLst>
                <a:ext uri="{FF2B5EF4-FFF2-40B4-BE49-F238E27FC236}">
                  <a16:creationId xmlns:a16="http://schemas.microsoft.com/office/drawing/2014/main" id="{5A42968C-B894-4DDF-9CF6-22A580E7E3AB}"/>
                </a:ext>
              </a:extLst>
            </p:cNvPr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801;p35">
              <a:extLst>
                <a:ext uri="{FF2B5EF4-FFF2-40B4-BE49-F238E27FC236}">
                  <a16:creationId xmlns:a16="http://schemas.microsoft.com/office/drawing/2014/main" id="{A95D1349-C6B2-4F78-838E-E3F33C4EA3F8}"/>
                </a:ext>
              </a:extLst>
            </p:cNvPr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802;p35">
              <a:extLst>
                <a:ext uri="{FF2B5EF4-FFF2-40B4-BE49-F238E27FC236}">
                  <a16:creationId xmlns:a16="http://schemas.microsoft.com/office/drawing/2014/main" id="{BEF393E6-7859-4966-ADC2-A108D2D16904}"/>
                </a:ext>
              </a:extLst>
            </p:cNvPr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803;p35">
              <a:extLst>
                <a:ext uri="{FF2B5EF4-FFF2-40B4-BE49-F238E27FC236}">
                  <a16:creationId xmlns:a16="http://schemas.microsoft.com/office/drawing/2014/main" id="{A46EE7D1-5C05-4EFB-84EF-A41AA5FCACD0}"/>
                </a:ext>
              </a:extLst>
            </p:cNvPr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804;p35">
              <a:extLst>
                <a:ext uri="{FF2B5EF4-FFF2-40B4-BE49-F238E27FC236}">
                  <a16:creationId xmlns:a16="http://schemas.microsoft.com/office/drawing/2014/main" id="{388EAED1-49BB-4F47-AEF9-08068DF1AA32}"/>
                </a:ext>
              </a:extLst>
            </p:cNvPr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805;p35">
              <a:extLst>
                <a:ext uri="{FF2B5EF4-FFF2-40B4-BE49-F238E27FC236}">
                  <a16:creationId xmlns:a16="http://schemas.microsoft.com/office/drawing/2014/main" id="{C27FB8AF-7889-4D6E-A46E-340B867CF67D}"/>
                </a:ext>
              </a:extLst>
            </p:cNvPr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806;p35">
              <a:extLst>
                <a:ext uri="{FF2B5EF4-FFF2-40B4-BE49-F238E27FC236}">
                  <a16:creationId xmlns:a16="http://schemas.microsoft.com/office/drawing/2014/main" id="{79A220B8-F7D9-4924-BE10-A765B3661B6C}"/>
                </a:ext>
              </a:extLst>
            </p:cNvPr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807;p35">
              <a:extLst>
                <a:ext uri="{FF2B5EF4-FFF2-40B4-BE49-F238E27FC236}">
                  <a16:creationId xmlns:a16="http://schemas.microsoft.com/office/drawing/2014/main" id="{A4079CED-7ACB-43B8-B9F7-FA6952F9C446}"/>
                </a:ext>
              </a:extLst>
            </p:cNvPr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808;p35">
              <a:extLst>
                <a:ext uri="{FF2B5EF4-FFF2-40B4-BE49-F238E27FC236}">
                  <a16:creationId xmlns:a16="http://schemas.microsoft.com/office/drawing/2014/main" id="{AD9219AB-B133-4B4D-ABCD-861A671B9FF1}"/>
                </a:ext>
              </a:extLst>
            </p:cNvPr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809;p35">
              <a:extLst>
                <a:ext uri="{FF2B5EF4-FFF2-40B4-BE49-F238E27FC236}">
                  <a16:creationId xmlns:a16="http://schemas.microsoft.com/office/drawing/2014/main" id="{E126CC7C-302C-42C4-AA4A-7B40BADC818C}"/>
                </a:ext>
              </a:extLst>
            </p:cNvPr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810;p35">
              <a:extLst>
                <a:ext uri="{FF2B5EF4-FFF2-40B4-BE49-F238E27FC236}">
                  <a16:creationId xmlns:a16="http://schemas.microsoft.com/office/drawing/2014/main" id="{ADEA53C7-55B3-4B22-B5CD-C9D901F3B241}"/>
                </a:ext>
              </a:extLst>
            </p:cNvPr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811;p35">
              <a:extLst>
                <a:ext uri="{FF2B5EF4-FFF2-40B4-BE49-F238E27FC236}">
                  <a16:creationId xmlns:a16="http://schemas.microsoft.com/office/drawing/2014/main" id="{8403CE39-97F1-48B4-9F2D-4712AA72C0CA}"/>
                </a:ext>
              </a:extLst>
            </p:cNvPr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812;p35">
              <a:extLst>
                <a:ext uri="{FF2B5EF4-FFF2-40B4-BE49-F238E27FC236}">
                  <a16:creationId xmlns:a16="http://schemas.microsoft.com/office/drawing/2014/main" id="{B614AFC8-D0FD-4042-B6CF-CE1DFB383305}"/>
                </a:ext>
              </a:extLst>
            </p:cNvPr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813;p35">
              <a:extLst>
                <a:ext uri="{FF2B5EF4-FFF2-40B4-BE49-F238E27FC236}">
                  <a16:creationId xmlns:a16="http://schemas.microsoft.com/office/drawing/2014/main" id="{0CF91836-4F32-48D9-A227-A4B0C505AE85}"/>
                </a:ext>
              </a:extLst>
            </p:cNvPr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814;p35">
              <a:extLst>
                <a:ext uri="{FF2B5EF4-FFF2-40B4-BE49-F238E27FC236}">
                  <a16:creationId xmlns:a16="http://schemas.microsoft.com/office/drawing/2014/main" id="{351C76CD-707A-4FAE-982F-0B862EC4ACDE}"/>
                </a:ext>
              </a:extLst>
            </p:cNvPr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815;p35">
              <a:extLst>
                <a:ext uri="{FF2B5EF4-FFF2-40B4-BE49-F238E27FC236}">
                  <a16:creationId xmlns:a16="http://schemas.microsoft.com/office/drawing/2014/main" id="{53E9D375-0271-408D-AB49-FC0BC246A336}"/>
                </a:ext>
              </a:extLst>
            </p:cNvPr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816;p35">
              <a:extLst>
                <a:ext uri="{FF2B5EF4-FFF2-40B4-BE49-F238E27FC236}">
                  <a16:creationId xmlns:a16="http://schemas.microsoft.com/office/drawing/2014/main" id="{8FC93E55-E0FF-491B-B65A-878CA206D47A}"/>
                </a:ext>
              </a:extLst>
            </p:cNvPr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817;p35">
              <a:extLst>
                <a:ext uri="{FF2B5EF4-FFF2-40B4-BE49-F238E27FC236}">
                  <a16:creationId xmlns:a16="http://schemas.microsoft.com/office/drawing/2014/main" id="{46391938-5FD1-4BCB-89FF-771923B5FE05}"/>
                </a:ext>
              </a:extLst>
            </p:cNvPr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818;p35">
              <a:extLst>
                <a:ext uri="{FF2B5EF4-FFF2-40B4-BE49-F238E27FC236}">
                  <a16:creationId xmlns:a16="http://schemas.microsoft.com/office/drawing/2014/main" id="{7525F125-8747-4185-BD3C-700ED5E939AC}"/>
                </a:ext>
              </a:extLst>
            </p:cNvPr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819;p35">
              <a:extLst>
                <a:ext uri="{FF2B5EF4-FFF2-40B4-BE49-F238E27FC236}">
                  <a16:creationId xmlns:a16="http://schemas.microsoft.com/office/drawing/2014/main" id="{C3C38BEF-0D57-45CD-B60D-C506C991AD09}"/>
                </a:ext>
              </a:extLst>
            </p:cNvPr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820;p35">
              <a:extLst>
                <a:ext uri="{FF2B5EF4-FFF2-40B4-BE49-F238E27FC236}">
                  <a16:creationId xmlns:a16="http://schemas.microsoft.com/office/drawing/2014/main" id="{5476AF1A-85CB-4A49-8960-D2BC3D052F90}"/>
                </a:ext>
              </a:extLst>
            </p:cNvPr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821;p35">
              <a:extLst>
                <a:ext uri="{FF2B5EF4-FFF2-40B4-BE49-F238E27FC236}">
                  <a16:creationId xmlns:a16="http://schemas.microsoft.com/office/drawing/2014/main" id="{5FF35941-B727-461F-9CF8-CB82D4531503}"/>
                </a:ext>
              </a:extLst>
            </p:cNvPr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822;p35">
              <a:extLst>
                <a:ext uri="{FF2B5EF4-FFF2-40B4-BE49-F238E27FC236}">
                  <a16:creationId xmlns:a16="http://schemas.microsoft.com/office/drawing/2014/main" id="{28072685-B030-49AB-9F6B-85C850E98CE3}"/>
                </a:ext>
              </a:extLst>
            </p:cNvPr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823;p35">
              <a:extLst>
                <a:ext uri="{FF2B5EF4-FFF2-40B4-BE49-F238E27FC236}">
                  <a16:creationId xmlns:a16="http://schemas.microsoft.com/office/drawing/2014/main" id="{B5053A61-2115-4210-A2DE-FB89DD88A6BD}"/>
                </a:ext>
              </a:extLst>
            </p:cNvPr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824;p35">
              <a:extLst>
                <a:ext uri="{FF2B5EF4-FFF2-40B4-BE49-F238E27FC236}">
                  <a16:creationId xmlns:a16="http://schemas.microsoft.com/office/drawing/2014/main" id="{0CA55ED8-3F65-4786-B58C-1F080762DF4D}"/>
                </a:ext>
              </a:extLst>
            </p:cNvPr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825;p35">
              <a:extLst>
                <a:ext uri="{FF2B5EF4-FFF2-40B4-BE49-F238E27FC236}">
                  <a16:creationId xmlns:a16="http://schemas.microsoft.com/office/drawing/2014/main" id="{A5335F5E-F78A-4985-9DE1-5560B5D3DD49}"/>
                </a:ext>
              </a:extLst>
            </p:cNvPr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826;p35">
              <a:extLst>
                <a:ext uri="{FF2B5EF4-FFF2-40B4-BE49-F238E27FC236}">
                  <a16:creationId xmlns:a16="http://schemas.microsoft.com/office/drawing/2014/main" id="{34C132EC-FEFE-4F31-B2E2-C34D3A9C4BD2}"/>
                </a:ext>
              </a:extLst>
            </p:cNvPr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827;p35">
              <a:extLst>
                <a:ext uri="{FF2B5EF4-FFF2-40B4-BE49-F238E27FC236}">
                  <a16:creationId xmlns:a16="http://schemas.microsoft.com/office/drawing/2014/main" id="{2624E534-2CF8-483C-B933-57E36A3D7A0C}"/>
                </a:ext>
              </a:extLst>
            </p:cNvPr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828;p35">
              <a:extLst>
                <a:ext uri="{FF2B5EF4-FFF2-40B4-BE49-F238E27FC236}">
                  <a16:creationId xmlns:a16="http://schemas.microsoft.com/office/drawing/2014/main" id="{E7B8120D-CAE6-49CF-98CB-36D536A964B6}"/>
                </a:ext>
              </a:extLst>
            </p:cNvPr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829;p35">
              <a:extLst>
                <a:ext uri="{FF2B5EF4-FFF2-40B4-BE49-F238E27FC236}">
                  <a16:creationId xmlns:a16="http://schemas.microsoft.com/office/drawing/2014/main" id="{B3EE6617-223B-4BD7-B561-5705F1FB3196}"/>
                </a:ext>
              </a:extLst>
            </p:cNvPr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830;p35">
              <a:extLst>
                <a:ext uri="{FF2B5EF4-FFF2-40B4-BE49-F238E27FC236}">
                  <a16:creationId xmlns:a16="http://schemas.microsoft.com/office/drawing/2014/main" id="{2F6FFDCE-B851-4C69-8BF7-06A5B0E703E4}"/>
                </a:ext>
              </a:extLst>
            </p:cNvPr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831;p35">
              <a:extLst>
                <a:ext uri="{FF2B5EF4-FFF2-40B4-BE49-F238E27FC236}">
                  <a16:creationId xmlns:a16="http://schemas.microsoft.com/office/drawing/2014/main" id="{5A704B71-62D8-41D9-B5C2-55ABD2853A75}"/>
                </a:ext>
              </a:extLst>
            </p:cNvPr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832;p35">
              <a:extLst>
                <a:ext uri="{FF2B5EF4-FFF2-40B4-BE49-F238E27FC236}">
                  <a16:creationId xmlns:a16="http://schemas.microsoft.com/office/drawing/2014/main" id="{C940564B-B457-4D98-8F2D-D03D8481453D}"/>
                </a:ext>
              </a:extLst>
            </p:cNvPr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833;p35">
              <a:extLst>
                <a:ext uri="{FF2B5EF4-FFF2-40B4-BE49-F238E27FC236}">
                  <a16:creationId xmlns:a16="http://schemas.microsoft.com/office/drawing/2014/main" id="{193D3CFE-DEE8-4341-B109-1EEBFFB2771B}"/>
                </a:ext>
              </a:extLst>
            </p:cNvPr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834;p35">
              <a:extLst>
                <a:ext uri="{FF2B5EF4-FFF2-40B4-BE49-F238E27FC236}">
                  <a16:creationId xmlns:a16="http://schemas.microsoft.com/office/drawing/2014/main" id="{87DAAFC1-7468-4039-8BC1-F082A65C0922}"/>
                </a:ext>
              </a:extLst>
            </p:cNvPr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835;p35">
              <a:extLst>
                <a:ext uri="{FF2B5EF4-FFF2-40B4-BE49-F238E27FC236}">
                  <a16:creationId xmlns:a16="http://schemas.microsoft.com/office/drawing/2014/main" id="{65B9AB80-2B24-4CE6-9125-A9C6403F20BB}"/>
                </a:ext>
              </a:extLst>
            </p:cNvPr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836;p35">
              <a:extLst>
                <a:ext uri="{FF2B5EF4-FFF2-40B4-BE49-F238E27FC236}">
                  <a16:creationId xmlns:a16="http://schemas.microsoft.com/office/drawing/2014/main" id="{C66D000D-002B-44C9-9B0E-55104DC98D20}"/>
                </a:ext>
              </a:extLst>
            </p:cNvPr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837;p35">
              <a:extLst>
                <a:ext uri="{FF2B5EF4-FFF2-40B4-BE49-F238E27FC236}">
                  <a16:creationId xmlns:a16="http://schemas.microsoft.com/office/drawing/2014/main" id="{6E2B6BA8-B73A-47AC-8044-4EFBF8625B19}"/>
                </a:ext>
              </a:extLst>
            </p:cNvPr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838;p35">
              <a:extLst>
                <a:ext uri="{FF2B5EF4-FFF2-40B4-BE49-F238E27FC236}">
                  <a16:creationId xmlns:a16="http://schemas.microsoft.com/office/drawing/2014/main" id="{3DAA8E1C-375D-4741-BA11-6EA1CC079DB8}"/>
                </a:ext>
              </a:extLst>
            </p:cNvPr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839;p35">
              <a:extLst>
                <a:ext uri="{FF2B5EF4-FFF2-40B4-BE49-F238E27FC236}">
                  <a16:creationId xmlns:a16="http://schemas.microsoft.com/office/drawing/2014/main" id="{CCD2E080-3B23-4679-A21D-10ACBED8033B}"/>
                </a:ext>
              </a:extLst>
            </p:cNvPr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840;p35">
              <a:extLst>
                <a:ext uri="{FF2B5EF4-FFF2-40B4-BE49-F238E27FC236}">
                  <a16:creationId xmlns:a16="http://schemas.microsoft.com/office/drawing/2014/main" id="{A1C0B127-68BF-42A0-8DC3-1583AD3D4FF9}"/>
                </a:ext>
              </a:extLst>
            </p:cNvPr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841;p35">
              <a:extLst>
                <a:ext uri="{FF2B5EF4-FFF2-40B4-BE49-F238E27FC236}">
                  <a16:creationId xmlns:a16="http://schemas.microsoft.com/office/drawing/2014/main" id="{8E7A7F9C-7A93-4A7F-905B-BB3B3660F1AA}"/>
                </a:ext>
              </a:extLst>
            </p:cNvPr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842;p35">
              <a:extLst>
                <a:ext uri="{FF2B5EF4-FFF2-40B4-BE49-F238E27FC236}">
                  <a16:creationId xmlns:a16="http://schemas.microsoft.com/office/drawing/2014/main" id="{AAF0B7C8-7BE5-4E78-9601-89F8B77A196D}"/>
                </a:ext>
              </a:extLst>
            </p:cNvPr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843;p35">
              <a:extLst>
                <a:ext uri="{FF2B5EF4-FFF2-40B4-BE49-F238E27FC236}">
                  <a16:creationId xmlns:a16="http://schemas.microsoft.com/office/drawing/2014/main" id="{39506746-1C24-4717-93B0-364E8FA11272}"/>
                </a:ext>
              </a:extLst>
            </p:cNvPr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844;p35">
              <a:extLst>
                <a:ext uri="{FF2B5EF4-FFF2-40B4-BE49-F238E27FC236}">
                  <a16:creationId xmlns:a16="http://schemas.microsoft.com/office/drawing/2014/main" id="{03967F7C-27D2-4178-A940-1EBE0D71DEF5}"/>
                </a:ext>
              </a:extLst>
            </p:cNvPr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845;p35">
              <a:extLst>
                <a:ext uri="{FF2B5EF4-FFF2-40B4-BE49-F238E27FC236}">
                  <a16:creationId xmlns:a16="http://schemas.microsoft.com/office/drawing/2014/main" id="{E4C83A1D-2C92-4E3C-9C64-407233C63EE6}"/>
                </a:ext>
              </a:extLst>
            </p:cNvPr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846;p35">
              <a:extLst>
                <a:ext uri="{FF2B5EF4-FFF2-40B4-BE49-F238E27FC236}">
                  <a16:creationId xmlns:a16="http://schemas.microsoft.com/office/drawing/2014/main" id="{F2AFA712-2F12-435C-8B7B-465D5CC3151D}"/>
                </a:ext>
              </a:extLst>
            </p:cNvPr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847;p35">
              <a:extLst>
                <a:ext uri="{FF2B5EF4-FFF2-40B4-BE49-F238E27FC236}">
                  <a16:creationId xmlns:a16="http://schemas.microsoft.com/office/drawing/2014/main" id="{9F171758-2CEF-4A6E-97DB-2CBC56B578BD}"/>
                </a:ext>
              </a:extLst>
            </p:cNvPr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848;p35">
              <a:extLst>
                <a:ext uri="{FF2B5EF4-FFF2-40B4-BE49-F238E27FC236}">
                  <a16:creationId xmlns:a16="http://schemas.microsoft.com/office/drawing/2014/main" id="{CC08BD6D-9974-4A14-8D30-C3A5F84C79B7}"/>
                </a:ext>
              </a:extLst>
            </p:cNvPr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849;p35">
              <a:extLst>
                <a:ext uri="{FF2B5EF4-FFF2-40B4-BE49-F238E27FC236}">
                  <a16:creationId xmlns:a16="http://schemas.microsoft.com/office/drawing/2014/main" id="{98588AA1-5BBF-453C-98A7-ED7B4BE96AFF}"/>
                </a:ext>
              </a:extLst>
            </p:cNvPr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850;p35">
              <a:extLst>
                <a:ext uri="{FF2B5EF4-FFF2-40B4-BE49-F238E27FC236}">
                  <a16:creationId xmlns:a16="http://schemas.microsoft.com/office/drawing/2014/main" id="{E36C46CC-F4C0-429A-BFB2-837687551B53}"/>
                </a:ext>
              </a:extLst>
            </p:cNvPr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851;p35">
              <a:extLst>
                <a:ext uri="{FF2B5EF4-FFF2-40B4-BE49-F238E27FC236}">
                  <a16:creationId xmlns:a16="http://schemas.microsoft.com/office/drawing/2014/main" id="{C4189C11-102A-4291-BE7A-3C2EEF04D997}"/>
                </a:ext>
              </a:extLst>
            </p:cNvPr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852;p35">
              <a:extLst>
                <a:ext uri="{FF2B5EF4-FFF2-40B4-BE49-F238E27FC236}">
                  <a16:creationId xmlns:a16="http://schemas.microsoft.com/office/drawing/2014/main" id="{F31957A1-2714-499C-B2BD-38D4408D10B5}"/>
                </a:ext>
              </a:extLst>
            </p:cNvPr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853;p35">
              <a:extLst>
                <a:ext uri="{FF2B5EF4-FFF2-40B4-BE49-F238E27FC236}">
                  <a16:creationId xmlns:a16="http://schemas.microsoft.com/office/drawing/2014/main" id="{7DACCA56-6927-47F4-8900-9D7528794A37}"/>
                </a:ext>
              </a:extLst>
            </p:cNvPr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854;p35">
              <a:extLst>
                <a:ext uri="{FF2B5EF4-FFF2-40B4-BE49-F238E27FC236}">
                  <a16:creationId xmlns:a16="http://schemas.microsoft.com/office/drawing/2014/main" id="{AA5D4713-58B7-4370-AFA1-22934393269C}"/>
                </a:ext>
              </a:extLst>
            </p:cNvPr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855;p35">
              <a:extLst>
                <a:ext uri="{FF2B5EF4-FFF2-40B4-BE49-F238E27FC236}">
                  <a16:creationId xmlns:a16="http://schemas.microsoft.com/office/drawing/2014/main" id="{995C2EB5-226B-495E-AB06-EEC87B40BBCB}"/>
                </a:ext>
              </a:extLst>
            </p:cNvPr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856;p35">
              <a:extLst>
                <a:ext uri="{FF2B5EF4-FFF2-40B4-BE49-F238E27FC236}">
                  <a16:creationId xmlns:a16="http://schemas.microsoft.com/office/drawing/2014/main" id="{5BA0B20C-2ECB-4EA6-821A-6ECA71DC650E}"/>
                </a:ext>
              </a:extLst>
            </p:cNvPr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857;p35">
              <a:extLst>
                <a:ext uri="{FF2B5EF4-FFF2-40B4-BE49-F238E27FC236}">
                  <a16:creationId xmlns:a16="http://schemas.microsoft.com/office/drawing/2014/main" id="{1C33401D-21D5-48C0-8426-4339E7B5BBDB}"/>
                </a:ext>
              </a:extLst>
            </p:cNvPr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858;p35">
              <a:extLst>
                <a:ext uri="{FF2B5EF4-FFF2-40B4-BE49-F238E27FC236}">
                  <a16:creationId xmlns:a16="http://schemas.microsoft.com/office/drawing/2014/main" id="{89A6A409-9525-4683-BBEE-80BAA89AF3F8}"/>
                </a:ext>
              </a:extLst>
            </p:cNvPr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859;p35">
              <a:extLst>
                <a:ext uri="{FF2B5EF4-FFF2-40B4-BE49-F238E27FC236}">
                  <a16:creationId xmlns:a16="http://schemas.microsoft.com/office/drawing/2014/main" id="{D5170142-9EA5-47C3-BB98-488AB7986169}"/>
                </a:ext>
              </a:extLst>
            </p:cNvPr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860;p35">
              <a:extLst>
                <a:ext uri="{FF2B5EF4-FFF2-40B4-BE49-F238E27FC236}">
                  <a16:creationId xmlns:a16="http://schemas.microsoft.com/office/drawing/2014/main" id="{B50EC360-0475-42E6-8316-90B964ECCE70}"/>
                </a:ext>
              </a:extLst>
            </p:cNvPr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861;p35">
              <a:extLst>
                <a:ext uri="{FF2B5EF4-FFF2-40B4-BE49-F238E27FC236}">
                  <a16:creationId xmlns:a16="http://schemas.microsoft.com/office/drawing/2014/main" id="{D916C556-8AB0-41E1-BF88-19EA9C817F86}"/>
                </a:ext>
              </a:extLst>
            </p:cNvPr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862;p35">
              <a:extLst>
                <a:ext uri="{FF2B5EF4-FFF2-40B4-BE49-F238E27FC236}">
                  <a16:creationId xmlns:a16="http://schemas.microsoft.com/office/drawing/2014/main" id="{104401BD-F316-4345-81F8-2B186C3F3C53}"/>
                </a:ext>
              </a:extLst>
            </p:cNvPr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863;p35">
              <a:extLst>
                <a:ext uri="{FF2B5EF4-FFF2-40B4-BE49-F238E27FC236}">
                  <a16:creationId xmlns:a16="http://schemas.microsoft.com/office/drawing/2014/main" id="{BFE9416A-94B3-44BE-90F8-3EA89B7433D1}"/>
                </a:ext>
              </a:extLst>
            </p:cNvPr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864;p35">
              <a:extLst>
                <a:ext uri="{FF2B5EF4-FFF2-40B4-BE49-F238E27FC236}">
                  <a16:creationId xmlns:a16="http://schemas.microsoft.com/office/drawing/2014/main" id="{776EA9CF-AFC0-4FAD-BA37-A4FAA8EA68F0}"/>
                </a:ext>
              </a:extLst>
            </p:cNvPr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865;p35">
              <a:extLst>
                <a:ext uri="{FF2B5EF4-FFF2-40B4-BE49-F238E27FC236}">
                  <a16:creationId xmlns:a16="http://schemas.microsoft.com/office/drawing/2014/main" id="{811C21CC-6EB3-46F9-8739-CAC949A90104}"/>
                </a:ext>
              </a:extLst>
            </p:cNvPr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866;p35">
              <a:extLst>
                <a:ext uri="{FF2B5EF4-FFF2-40B4-BE49-F238E27FC236}">
                  <a16:creationId xmlns:a16="http://schemas.microsoft.com/office/drawing/2014/main" id="{9B55FFAF-8A4A-487A-9EF2-5B258C8D986A}"/>
                </a:ext>
              </a:extLst>
            </p:cNvPr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867;p35">
              <a:extLst>
                <a:ext uri="{FF2B5EF4-FFF2-40B4-BE49-F238E27FC236}">
                  <a16:creationId xmlns:a16="http://schemas.microsoft.com/office/drawing/2014/main" id="{CE289DF9-BE6F-474C-A1CA-EE2952DB17F9}"/>
                </a:ext>
              </a:extLst>
            </p:cNvPr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868;p35">
              <a:extLst>
                <a:ext uri="{FF2B5EF4-FFF2-40B4-BE49-F238E27FC236}">
                  <a16:creationId xmlns:a16="http://schemas.microsoft.com/office/drawing/2014/main" id="{911929F0-5849-40B8-B5AF-E922A5BE5740}"/>
                </a:ext>
              </a:extLst>
            </p:cNvPr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869;p35">
              <a:extLst>
                <a:ext uri="{FF2B5EF4-FFF2-40B4-BE49-F238E27FC236}">
                  <a16:creationId xmlns:a16="http://schemas.microsoft.com/office/drawing/2014/main" id="{1BCBE2A6-5CB8-4C02-A9F8-D5C2D307D8E7}"/>
                </a:ext>
              </a:extLst>
            </p:cNvPr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870;p35">
              <a:extLst>
                <a:ext uri="{FF2B5EF4-FFF2-40B4-BE49-F238E27FC236}">
                  <a16:creationId xmlns:a16="http://schemas.microsoft.com/office/drawing/2014/main" id="{C28D1057-D556-4B47-9B19-F40FAF56633E}"/>
                </a:ext>
              </a:extLst>
            </p:cNvPr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871;p35">
              <a:extLst>
                <a:ext uri="{FF2B5EF4-FFF2-40B4-BE49-F238E27FC236}">
                  <a16:creationId xmlns:a16="http://schemas.microsoft.com/office/drawing/2014/main" id="{3AFDA750-A522-473D-BB57-41130822BD98}"/>
                </a:ext>
              </a:extLst>
            </p:cNvPr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872;p35">
              <a:extLst>
                <a:ext uri="{FF2B5EF4-FFF2-40B4-BE49-F238E27FC236}">
                  <a16:creationId xmlns:a16="http://schemas.microsoft.com/office/drawing/2014/main" id="{02C544EB-8E97-4CAB-B029-4C016DAF346E}"/>
                </a:ext>
              </a:extLst>
            </p:cNvPr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873;p35">
              <a:extLst>
                <a:ext uri="{FF2B5EF4-FFF2-40B4-BE49-F238E27FC236}">
                  <a16:creationId xmlns:a16="http://schemas.microsoft.com/office/drawing/2014/main" id="{8FE540D5-1FAD-4DDD-A775-F9DA51A96992}"/>
                </a:ext>
              </a:extLst>
            </p:cNvPr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874;p35">
              <a:extLst>
                <a:ext uri="{FF2B5EF4-FFF2-40B4-BE49-F238E27FC236}">
                  <a16:creationId xmlns:a16="http://schemas.microsoft.com/office/drawing/2014/main" id="{DB4FFABC-98CA-4839-9416-D118F900B0BD}"/>
                </a:ext>
              </a:extLst>
            </p:cNvPr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875;p35">
              <a:extLst>
                <a:ext uri="{FF2B5EF4-FFF2-40B4-BE49-F238E27FC236}">
                  <a16:creationId xmlns:a16="http://schemas.microsoft.com/office/drawing/2014/main" id="{20E3F10E-FBCA-4213-8863-BC259892000A}"/>
                </a:ext>
              </a:extLst>
            </p:cNvPr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876;p35">
              <a:extLst>
                <a:ext uri="{FF2B5EF4-FFF2-40B4-BE49-F238E27FC236}">
                  <a16:creationId xmlns:a16="http://schemas.microsoft.com/office/drawing/2014/main" id="{4046087C-E575-41A8-A34D-7F285FE6F6C9}"/>
                </a:ext>
              </a:extLst>
            </p:cNvPr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877;p35">
              <a:extLst>
                <a:ext uri="{FF2B5EF4-FFF2-40B4-BE49-F238E27FC236}">
                  <a16:creationId xmlns:a16="http://schemas.microsoft.com/office/drawing/2014/main" id="{D08E125D-6DCE-4E93-8E59-3800264B10ED}"/>
                </a:ext>
              </a:extLst>
            </p:cNvPr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878;p35">
              <a:extLst>
                <a:ext uri="{FF2B5EF4-FFF2-40B4-BE49-F238E27FC236}">
                  <a16:creationId xmlns:a16="http://schemas.microsoft.com/office/drawing/2014/main" id="{8D188B53-5040-4804-B469-54799B46DCD1}"/>
                </a:ext>
              </a:extLst>
            </p:cNvPr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879;p35">
              <a:extLst>
                <a:ext uri="{FF2B5EF4-FFF2-40B4-BE49-F238E27FC236}">
                  <a16:creationId xmlns:a16="http://schemas.microsoft.com/office/drawing/2014/main" id="{5CCAE01A-6561-4B90-8F55-D8F949D80E12}"/>
                </a:ext>
              </a:extLst>
            </p:cNvPr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880;p35">
              <a:extLst>
                <a:ext uri="{FF2B5EF4-FFF2-40B4-BE49-F238E27FC236}">
                  <a16:creationId xmlns:a16="http://schemas.microsoft.com/office/drawing/2014/main" id="{82D52B38-545A-4CDC-B001-19622A44E52F}"/>
                </a:ext>
              </a:extLst>
            </p:cNvPr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881;p35">
              <a:extLst>
                <a:ext uri="{FF2B5EF4-FFF2-40B4-BE49-F238E27FC236}">
                  <a16:creationId xmlns:a16="http://schemas.microsoft.com/office/drawing/2014/main" id="{B3A106F0-7C5F-4057-B3C8-B2CDBAF70E5D}"/>
                </a:ext>
              </a:extLst>
            </p:cNvPr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882;p35">
              <a:extLst>
                <a:ext uri="{FF2B5EF4-FFF2-40B4-BE49-F238E27FC236}">
                  <a16:creationId xmlns:a16="http://schemas.microsoft.com/office/drawing/2014/main" id="{E87F4B17-9189-4219-B9A6-6FC6F9AFB43A}"/>
                </a:ext>
              </a:extLst>
            </p:cNvPr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883;p35">
              <a:extLst>
                <a:ext uri="{FF2B5EF4-FFF2-40B4-BE49-F238E27FC236}">
                  <a16:creationId xmlns:a16="http://schemas.microsoft.com/office/drawing/2014/main" id="{C2EA2163-D421-4341-8284-7676BCB75565}"/>
                </a:ext>
              </a:extLst>
            </p:cNvPr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8F966-4DD3-4B0D-94F4-8AADD9FFA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551" y="1221548"/>
            <a:ext cx="3525364" cy="2700404"/>
          </a:xfrm>
        </p:spPr>
        <p:txBody>
          <a:bodyPr/>
          <a:lstStyle/>
          <a:p>
            <a:pPr marL="228600" indent="0"/>
            <a:r>
              <a:rPr lang="en-MY" sz="1800"/>
              <a:t>$300 in Azure </a:t>
            </a:r>
          </a:p>
          <a:p>
            <a:pPr marL="114300" lvl="3" indent="-342900">
              <a:buFont typeface="Arial" panose="020B0604020202020204" pitchFamily="34" charset="0"/>
              <a:buChar char="•"/>
            </a:pPr>
            <a:r>
              <a:rPr lang="en-MY" sz="1800"/>
              <a:t>Model Training and Testing</a:t>
            </a:r>
          </a:p>
          <a:p>
            <a:pPr marL="114300" lvl="3" indent="-342900">
              <a:buFont typeface="Arial" panose="020B0604020202020204" pitchFamily="34" charset="0"/>
              <a:buChar char="•"/>
            </a:pPr>
            <a:r>
              <a:rPr lang="en-MY" sz="1800"/>
              <a:t>Website Deployment</a:t>
            </a: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A6CB44B3-769B-4DC3-85B9-B212DAC5F404}"/>
              </a:ext>
            </a:extLst>
          </p:cNvPr>
          <p:cNvGrpSpPr/>
          <p:nvPr/>
        </p:nvGrpSpPr>
        <p:grpSpPr>
          <a:xfrm>
            <a:off x="0" y="4692274"/>
            <a:ext cx="9195174" cy="454395"/>
            <a:chOff x="-8060" y="4668144"/>
            <a:chExt cx="9195174" cy="454395"/>
          </a:xfrm>
        </p:grpSpPr>
        <p:pic>
          <p:nvPicPr>
            <p:cNvPr id="285" name="Picture 2">
              <a:extLst>
                <a:ext uri="{FF2B5EF4-FFF2-40B4-BE49-F238E27FC236}">
                  <a16:creationId xmlns:a16="http://schemas.microsoft.com/office/drawing/2014/main" id="{71464BA4-6EB7-499D-8EFA-256C40D4B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AEA6BFC3-D943-4292-B48A-F8DBE36145BA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63373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Commercialization</a:t>
            </a:r>
            <a:endParaRPr/>
          </a:p>
        </p:txBody>
      </p:sp>
      <p:grpSp>
        <p:nvGrpSpPr>
          <p:cNvPr id="3516" name="Google Shape;3516;p62"/>
          <p:cNvGrpSpPr/>
          <p:nvPr/>
        </p:nvGrpSpPr>
        <p:grpSpPr>
          <a:xfrm>
            <a:off x="3831152" y="807450"/>
            <a:ext cx="4097650" cy="3780909"/>
            <a:chOff x="1230400" y="410075"/>
            <a:chExt cx="5124625" cy="4728500"/>
          </a:xfrm>
        </p:grpSpPr>
        <p:sp>
          <p:nvSpPr>
            <p:cNvPr id="3517" name="Google Shape;3517;p62"/>
            <p:cNvSpPr/>
            <p:nvPr/>
          </p:nvSpPr>
          <p:spPr>
            <a:xfrm>
              <a:off x="1384675" y="410150"/>
              <a:ext cx="4970350" cy="3655600"/>
            </a:xfrm>
            <a:custGeom>
              <a:avLst/>
              <a:gdLst/>
              <a:ahLst/>
              <a:cxnLst/>
              <a:rect l="l" t="t" r="r" b="b"/>
              <a:pathLst>
                <a:path w="198814" h="146224" extrusionOk="0">
                  <a:moveTo>
                    <a:pt x="173002" y="38507"/>
                  </a:moveTo>
                  <a:lnTo>
                    <a:pt x="173002" y="118161"/>
                  </a:lnTo>
                  <a:lnTo>
                    <a:pt x="37835" y="118161"/>
                  </a:lnTo>
                  <a:lnTo>
                    <a:pt x="37835" y="38507"/>
                  </a:lnTo>
                  <a:close/>
                  <a:moveTo>
                    <a:pt x="144780" y="0"/>
                  </a:moveTo>
                  <a:cubicBezTo>
                    <a:pt x="136124" y="0"/>
                    <a:pt x="127640" y="2694"/>
                    <a:pt x="120221" y="7391"/>
                  </a:cubicBezTo>
                  <a:cubicBezTo>
                    <a:pt x="110674" y="13402"/>
                    <a:pt x="103216" y="21213"/>
                    <a:pt x="91516" y="22724"/>
                  </a:cubicBezTo>
                  <a:cubicBezTo>
                    <a:pt x="84957" y="23559"/>
                    <a:pt x="78300" y="23746"/>
                    <a:pt x="71643" y="23746"/>
                  </a:cubicBezTo>
                  <a:cubicBezTo>
                    <a:pt x="66261" y="23746"/>
                    <a:pt x="60878" y="23624"/>
                    <a:pt x="55546" y="23624"/>
                  </a:cubicBezTo>
                  <a:cubicBezTo>
                    <a:pt x="24881" y="23624"/>
                    <a:pt x="1" y="55833"/>
                    <a:pt x="6205" y="89392"/>
                  </a:cubicBezTo>
                  <a:cubicBezTo>
                    <a:pt x="12441" y="122951"/>
                    <a:pt x="41756" y="146223"/>
                    <a:pt x="66636" y="146223"/>
                  </a:cubicBezTo>
                  <a:cubicBezTo>
                    <a:pt x="89009" y="146223"/>
                    <a:pt x="107395" y="132787"/>
                    <a:pt x="128643" y="129187"/>
                  </a:cubicBezTo>
                  <a:cubicBezTo>
                    <a:pt x="139186" y="127419"/>
                    <a:pt x="149761" y="129508"/>
                    <a:pt x="160176" y="126840"/>
                  </a:cubicBezTo>
                  <a:cubicBezTo>
                    <a:pt x="172295" y="123722"/>
                    <a:pt x="183674" y="116297"/>
                    <a:pt x="190392" y="105560"/>
                  </a:cubicBezTo>
                  <a:cubicBezTo>
                    <a:pt x="194956" y="98232"/>
                    <a:pt x="197207" y="90163"/>
                    <a:pt x="197817" y="81870"/>
                  </a:cubicBezTo>
                  <a:cubicBezTo>
                    <a:pt x="198814" y="68594"/>
                    <a:pt x="195728" y="54740"/>
                    <a:pt x="191613" y="42397"/>
                  </a:cubicBezTo>
                  <a:cubicBezTo>
                    <a:pt x="185474" y="24074"/>
                    <a:pt x="173548" y="5270"/>
                    <a:pt x="153490" y="930"/>
                  </a:cubicBezTo>
                  <a:cubicBezTo>
                    <a:pt x="150590" y="302"/>
                    <a:pt x="147676" y="0"/>
                    <a:pt x="144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62"/>
            <p:cNvSpPr/>
            <p:nvPr/>
          </p:nvSpPr>
          <p:spPr>
            <a:xfrm>
              <a:off x="1515675" y="410075"/>
              <a:ext cx="4819275" cy="3654050"/>
            </a:xfrm>
            <a:custGeom>
              <a:avLst/>
              <a:gdLst/>
              <a:ahLst/>
              <a:cxnLst/>
              <a:rect l="l" t="t" r="r" b="b"/>
              <a:pathLst>
                <a:path w="192771" h="146162" extrusionOk="0">
                  <a:moveTo>
                    <a:pt x="139507" y="1"/>
                  </a:moveTo>
                  <a:cubicBezTo>
                    <a:pt x="130860" y="1"/>
                    <a:pt x="122406" y="2701"/>
                    <a:pt x="114981" y="7394"/>
                  </a:cubicBezTo>
                  <a:cubicBezTo>
                    <a:pt x="105434" y="13405"/>
                    <a:pt x="97976" y="21216"/>
                    <a:pt x="86276" y="22727"/>
                  </a:cubicBezTo>
                  <a:cubicBezTo>
                    <a:pt x="79686" y="23563"/>
                    <a:pt x="73032" y="23756"/>
                    <a:pt x="66346" y="23756"/>
                  </a:cubicBezTo>
                  <a:cubicBezTo>
                    <a:pt x="60978" y="23756"/>
                    <a:pt x="55610" y="23627"/>
                    <a:pt x="50306" y="23627"/>
                  </a:cubicBezTo>
                  <a:cubicBezTo>
                    <a:pt x="22855" y="23627"/>
                    <a:pt x="32" y="49471"/>
                    <a:pt x="0" y="78948"/>
                  </a:cubicBezTo>
                  <a:cubicBezTo>
                    <a:pt x="0" y="82387"/>
                    <a:pt x="322" y="85891"/>
                    <a:pt x="965" y="89395"/>
                  </a:cubicBezTo>
                  <a:cubicBezTo>
                    <a:pt x="2893" y="99777"/>
                    <a:pt x="7040" y="109196"/>
                    <a:pt x="12601" y="117232"/>
                  </a:cubicBezTo>
                  <a:cubicBezTo>
                    <a:pt x="13469" y="115850"/>
                    <a:pt x="14337" y="114500"/>
                    <a:pt x="15140" y="113278"/>
                  </a:cubicBezTo>
                  <a:cubicBezTo>
                    <a:pt x="14305" y="112796"/>
                    <a:pt x="13565" y="112153"/>
                    <a:pt x="13276" y="111285"/>
                  </a:cubicBezTo>
                  <a:cubicBezTo>
                    <a:pt x="13179" y="111028"/>
                    <a:pt x="13147" y="110803"/>
                    <a:pt x="13147" y="110546"/>
                  </a:cubicBezTo>
                  <a:cubicBezTo>
                    <a:pt x="13147" y="109582"/>
                    <a:pt x="13758" y="108681"/>
                    <a:pt x="14787" y="108456"/>
                  </a:cubicBezTo>
                  <a:cubicBezTo>
                    <a:pt x="14915" y="108424"/>
                    <a:pt x="15044" y="108424"/>
                    <a:pt x="15205" y="108424"/>
                  </a:cubicBezTo>
                  <a:cubicBezTo>
                    <a:pt x="15976" y="108424"/>
                    <a:pt x="16812" y="108810"/>
                    <a:pt x="17583" y="109389"/>
                  </a:cubicBezTo>
                  <a:cubicBezTo>
                    <a:pt x="17648" y="109260"/>
                    <a:pt x="17744" y="109132"/>
                    <a:pt x="17808" y="109035"/>
                  </a:cubicBezTo>
                  <a:cubicBezTo>
                    <a:pt x="18194" y="108392"/>
                    <a:pt x="18451" y="107910"/>
                    <a:pt x="18515" y="107749"/>
                  </a:cubicBezTo>
                  <a:cubicBezTo>
                    <a:pt x="19158" y="106303"/>
                    <a:pt x="20958" y="102445"/>
                    <a:pt x="21183" y="101963"/>
                  </a:cubicBezTo>
                  <a:cubicBezTo>
                    <a:pt x="21183" y="101835"/>
                    <a:pt x="21183" y="101610"/>
                    <a:pt x="21183" y="101256"/>
                  </a:cubicBezTo>
                  <a:cubicBezTo>
                    <a:pt x="21183" y="99617"/>
                    <a:pt x="21151" y="95599"/>
                    <a:pt x="20958" y="92288"/>
                  </a:cubicBezTo>
                  <a:cubicBezTo>
                    <a:pt x="20894" y="91323"/>
                    <a:pt x="20862" y="90456"/>
                    <a:pt x="20862" y="89716"/>
                  </a:cubicBezTo>
                  <a:cubicBezTo>
                    <a:pt x="20862" y="89073"/>
                    <a:pt x="20894" y="88495"/>
                    <a:pt x="20926" y="87980"/>
                  </a:cubicBezTo>
                  <a:cubicBezTo>
                    <a:pt x="20444" y="87370"/>
                    <a:pt x="20316" y="86791"/>
                    <a:pt x="20316" y="86309"/>
                  </a:cubicBezTo>
                  <a:cubicBezTo>
                    <a:pt x="20316" y="85859"/>
                    <a:pt x="20444" y="85505"/>
                    <a:pt x="20508" y="85312"/>
                  </a:cubicBezTo>
                  <a:cubicBezTo>
                    <a:pt x="20573" y="85184"/>
                    <a:pt x="20766" y="85055"/>
                    <a:pt x="21055" y="84927"/>
                  </a:cubicBezTo>
                  <a:cubicBezTo>
                    <a:pt x="21023" y="84573"/>
                    <a:pt x="20991" y="84220"/>
                    <a:pt x="20991" y="83962"/>
                  </a:cubicBezTo>
                  <a:cubicBezTo>
                    <a:pt x="20991" y="83705"/>
                    <a:pt x="21055" y="83352"/>
                    <a:pt x="21151" y="82902"/>
                  </a:cubicBezTo>
                  <a:cubicBezTo>
                    <a:pt x="21216" y="82452"/>
                    <a:pt x="21344" y="81873"/>
                    <a:pt x="21505" y="81262"/>
                  </a:cubicBezTo>
                  <a:cubicBezTo>
                    <a:pt x="21826" y="80041"/>
                    <a:pt x="22212" y="78562"/>
                    <a:pt x="22630" y="77148"/>
                  </a:cubicBezTo>
                  <a:cubicBezTo>
                    <a:pt x="23337" y="74673"/>
                    <a:pt x="24044" y="72358"/>
                    <a:pt x="24205" y="71812"/>
                  </a:cubicBezTo>
                  <a:cubicBezTo>
                    <a:pt x="24044" y="71587"/>
                    <a:pt x="23659" y="71040"/>
                    <a:pt x="23241" y="70430"/>
                  </a:cubicBezTo>
                  <a:cubicBezTo>
                    <a:pt x="22694" y="69626"/>
                    <a:pt x="22051" y="68726"/>
                    <a:pt x="21730" y="68276"/>
                  </a:cubicBezTo>
                  <a:cubicBezTo>
                    <a:pt x="21666" y="68147"/>
                    <a:pt x="21601" y="68083"/>
                    <a:pt x="21569" y="68051"/>
                  </a:cubicBezTo>
                  <a:cubicBezTo>
                    <a:pt x="21473" y="67922"/>
                    <a:pt x="21441" y="67794"/>
                    <a:pt x="21441" y="67633"/>
                  </a:cubicBezTo>
                  <a:cubicBezTo>
                    <a:pt x="21441" y="67504"/>
                    <a:pt x="21473" y="67376"/>
                    <a:pt x="21569" y="67279"/>
                  </a:cubicBezTo>
                  <a:cubicBezTo>
                    <a:pt x="21633" y="67151"/>
                    <a:pt x="21794" y="67086"/>
                    <a:pt x="21955" y="67086"/>
                  </a:cubicBezTo>
                  <a:cubicBezTo>
                    <a:pt x="22083" y="67086"/>
                    <a:pt x="22180" y="67119"/>
                    <a:pt x="22308" y="67183"/>
                  </a:cubicBezTo>
                  <a:lnTo>
                    <a:pt x="21666" y="65929"/>
                  </a:lnTo>
                  <a:lnTo>
                    <a:pt x="21633" y="65833"/>
                  </a:lnTo>
                  <a:lnTo>
                    <a:pt x="21633" y="65801"/>
                  </a:lnTo>
                  <a:cubicBezTo>
                    <a:pt x="21633" y="65769"/>
                    <a:pt x="21633" y="65640"/>
                    <a:pt x="21666" y="65511"/>
                  </a:cubicBezTo>
                  <a:cubicBezTo>
                    <a:pt x="21698" y="65383"/>
                    <a:pt x="21762" y="65254"/>
                    <a:pt x="21891" y="65094"/>
                  </a:cubicBezTo>
                  <a:cubicBezTo>
                    <a:pt x="21987" y="65029"/>
                    <a:pt x="22116" y="64965"/>
                    <a:pt x="22276" y="64965"/>
                  </a:cubicBezTo>
                  <a:cubicBezTo>
                    <a:pt x="22341" y="64965"/>
                    <a:pt x="22405" y="64965"/>
                    <a:pt x="22469" y="64997"/>
                  </a:cubicBezTo>
                  <a:cubicBezTo>
                    <a:pt x="22566" y="64997"/>
                    <a:pt x="22630" y="65061"/>
                    <a:pt x="22726" y="65094"/>
                  </a:cubicBezTo>
                  <a:lnTo>
                    <a:pt x="22726" y="65094"/>
                  </a:lnTo>
                  <a:lnTo>
                    <a:pt x="22437" y="64483"/>
                  </a:lnTo>
                  <a:cubicBezTo>
                    <a:pt x="22437" y="64451"/>
                    <a:pt x="22405" y="64386"/>
                    <a:pt x="22437" y="64322"/>
                  </a:cubicBezTo>
                  <a:cubicBezTo>
                    <a:pt x="22437" y="64322"/>
                    <a:pt x="22469" y="64226"/>
                    <a:pt x="22501" y="64097"/>
                  </a:cubicBezTo>
                  <a:cubicBezTo>
                    <a:pt x="22566" y="64001"/>
                    <a:pt x="22662" y="63840"/>
                    <a:pt x="22823" y="63743"/>
                  </a:cubicBezTo>
                  <a:cubicBezTo>
                    <a:pt x="22919" y="63647"/>
                    <a:pt x="23080" y="63615"/>
                    <a:pt x="23209" y="63615"/>
                  </a:cubicBezTo>
                  <a:lnTo>
                    <a:pt x="23241" y="63615"/>
                  </a:lnTo>
                  <a:cubicBezTo>
                    <a:pt x="23401" y="63615"/>
                    <a:pt x="23562" y="63647"/>
                    <a:pt x="23723" y="63743"/>
                  </a:cubicBezTo>
                  <a:cubicBezTo>
                    <a:pt x="23819" y="63808"/>
                    <a:pt x="23916" y="63904"/>
                    <a:pt x="23980" y="64001"/>
                  </a:cubicBezTo>
                  <a:cubicBezTo>
                    <a:pt x="24076" y="64097"/>
                    <a:pt x="24141" y="64193"/>
                    <a:pt x="24237" y="64354"/>
                  </a:cubicBezTo>
                  <a:cubicBezTo>
                    <a:pt x="24366" y="64547"/>
                    <a:pt x="24494" y="64772"/>
                    <a:pt x="24623" y="64997"/>
                  </a:cubicBezTo>
                  <a:lnTo>
                    <a:pt x="24494" y="64161"/>
                  </a:lnTo>
                  <a:cubicBezTo>
                    <a:pt x="24494" y="64097"/>
                    <a:pt x="24494" y="64033"/>
                    <a:pt x="24526" y="64001"/>
                  </a:cubicBezTo>
                  <a:cubicBezTo>
                    <a:pt x="24526" y="63968"/>
                    <a:pt x="24591" y="63872"/>
                    <a:pt x="24687" y="63776"/>
                  </a:cubicBezTo>
                  <a:cubicBezTo>
                    <a:pt x="24719" y="63776"/>
                    <a:pt x="24719" y="63743"/>
                    <a:pt x="24751" y="63743"/>
                  </a:cubicBezTo>
                  <a:lnTo>
                    <a:pt x="24751" y="36485"/>
                  </a:lnTo>
                  <a:cubicBezTo>
                    <a:pt x="24751" y="33592"/>
                    <a:pt x="27098" y="31213"/>
                    <a:pt x="30023" y="31213"/>
                  </a:cubicBezTo>
                  <a:lnTo>
                    <a:pt x="170366" y="31213"/>
                  </a:lnTo>
                  <a:cubicBezTo>
                    <a:pt x="173259" y="31213"/>
                    <a:pt x="175637" y="33592"/>
                    <a:pt x="175637" y="36485"/>
                  </a:cubicBezTo>
                  <a:lnTo>
                    <a:pt x="175637" y="116364"/>
                  </a:lnTo>
                  <a:cubicBezTo>
                    <a:pt x="179334" y="113278"/>
                    <a:pt x="182580" y="109678"/>
                    <a:pt x="185152" y="105563"/>
                  </a:cubicBezTo>
                  <a:cubicBezTo>
                    <a:pt x="189716" y="98235"/>
                    <a:pt x="191967" y="90166"/>
                    <a:pt x="192577" y="81873"/>
                  </a:cubicBezTo>
                  <a:cubicBezTo>
                    <a:pt x="192706" y="80169"/>
                    <a:pt x="192770" y="78466"/>
                    <a:pt x="192770" y="76762"/>
                  </a:cubicBezTo>
                  <a:cubicBezTo>
                    <a:pt x="192770" y="65094"/>
                    <a:pt x="189974" y="53168"/>
                    <a:pt x="186373" y="42400"/>
                  </a:cubicBezTo>
                  <a:cubicBezTo>
                    <a:pt x="180234" y="24077"/>
                    <a:pt x="168308" y="5273"/>
                    <a:pt x="148250" y="933"/>
                  </a:cubicBezTo>
                  <a:cubicBezTo>
                    <a:pt x="145325" y="322"/>
                    <a:pt x="142432" y="1"/>
                    <a:pt x="139507" y="1"/>
                  </a:cubicBezTo>
                  <a:close/>
                  <a:moveTo>
                    <a:pt x="23016" y="127229"/>
                  </a:moveTo>
                  <a:cubicBezTo>
                    <a:pt x="22823" y="127454"/>
                    <a:pt x="22630" y="127679"/>
                    <a:pt x="22469" y="127840"/>
                  </a:cubicBezTo>
                  <a:cubicBezTo>
                    <a:pt x="22308" y="128032"/>
                    <a:pt x="22148" y="128193"/>
                    <a:pt x="22019" y="128354"/>
                  </a:cubicBezTo>
                  <a:cubicBezTo>
                    <a:pt x="22919" y="129222"/>
                    <a:pt x="23819" y="130058"/>
                    <a:pt x="24751" y="130861"/>
                  </a:cubicBezTo>
                  <a:lnTo>
                    <a:pt x="24751" y="127550"/>
                  </a:lnTo>
                  <a:cubicBezTo>
                    <a:pt x="24173" y="127518"/>
                    <a:pt x="23562" y="127422"/>
                    <a:pt x="23016" y="127229"/>
                  </a:cubicBezTo>
                  <a:close/>
                  <a:moveTo>
                    <a:pt x="64064" y="144523"/>
                  </a:moveTo>
                  <a:cubicBezTo>
                    <a:pt x="64032" y="145069"/>
                    <a:pt x="63968" y="145616"/>
                    <a:pt x="63903" y="146162"/>
                  </a:cubicBezTo>
                  <a:cubicBezTo>
                    <a:pt x="67921" y="145969"/>
                    <a:pt x="71779" y="145391"/>
                    <a:pt x="75572" y="1445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62"/>
            <p:cNvSpPr/>
            <p:nvPr/>
          </p:nvSpPr>
          <p:spPr>
            <a:xfrm>
              <a:off x="1972925" y="4531000"/>
              <a:ext cx="4095225" cy="240325"/>
            </a:xfrm>
            <a:custGeom>
              <a:avLst/>
              <a:gdLst/>
              <a:ahLst/>
              <a:cxnLst/>
              <a:rect l="l" t="t" r="r" b="b"/>
              <a:pathLst>
                <a:path w="163809" h="9613" extrusionOk="0">
                  <a:moveTo>
                    <a:pt x="81904" y="1"/>
                  </a:moveTo>
                  <a:cubicBezTo>
                    <a:pt x="36677" y="1"/>
                    <a:pt x="0" y="2155"/>
                    <a:pt x="0" y="4823"/>
                  </a:cubicBezTo>
                  <a:cubicBezTo>
                    <a:pt x="0" y="7458"/>
                    <a:pt x="36677" y="9612"/>
                    <a:pt x="81904" y="9612"/>
                  </a:cubicBezTo>
                  <a:cubicBezTo>
                    <a:pt x="127131" y="9612"/>
                    <a:pt x="163808" y="7458"/>
                    <a:pt x="163808" y="4823"/>
                  </a:cubicBezTo>
                  <a:cubicBezTo>
                    <a:pt x="163808" y="2155"/>
                    <a:pt x="127131" y="1"/>
                    <a:pt x="81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62"/>
            <p:cNvSpPr/>
            <p:nvPr/>
          </p:nvSpPr>
          <p:spPr>
            <a:xfrm>
              <a:off x="1972925" y="4535825"/>
              <a:ext cx="4095225" cy="235500"/>
            </a:xfrm>
            <a:custGeom>
              <a:avLst/>
              <a:gdLst/>
              <a:ahLst/>
              <a:cxnLst/>
              <a:rect l="l" t="t" r="r" b="b"/>
              <a:pathLst>
                <a:path w="163809" h="9420" extrusionOk="0">
                  <a:moveTo>
                    <a:pt x="58310" y="1"/>
                  </a:moveTo>
                  <a:lnTo>
                    <a:pt x="58310" y="1"/>
                  </a:lnTo>
                  <a:cubicBezTo>
                    <a:pt x="53489" y="97"/>
                    <a:pt x="48892" y="226"/>
                    <a:pt x="44488" y="354"/>
                  </a:cubicBezTo>
                  <a:cubicBezTo>
                    <a:pt x="41917" y="1062"/>
                    <a:pt x="39924" y="1126"/>
                    <a:pt x="39924" y="1126"/>
                  </a:cubicBezTo>
                  <a:lnTo>
                    <a:pt x="39924" y="1094"/>
                  </a:lnTo>
                  <a:cubicBezTo>
                    <a:pt x="39924" y="1062"/>
                    <a:pt x="39924" y="837"/>
                    <a:pt x="39956" y="483"/>
                  </a:cubicBezTo>
                  <a:lnTo>
                    <a:pt x="39956" y="483"/>
                  </a:lnTo>
                  <a:cubicBezTo>
                    <a:pt x="37609" y="579"/>
                    <a:pt x="35391" y="676"/>
                    <a:pt x="33206" y="740"/>
                  </a:cubicBezTo>
                  <a:cubicBezTo>
                    <a:pt x="33238" y="901"/>
                    <a:pt x="33238" y="1029"/>
                    <a:pt x="33238" y="1158"/>
                  </a:cubicBezTo>
                  <a:cubicBezTo>
                    <a:pt x="33238" y="1383"/>
                    <a:pt x="33206" y="1512"/>
                    <a:pt x="33206" y="1512"/>
                  </a:cubicBezTo>
                  <a:cubicBezTo>
                    <a:pt x="33206" y="1512"/>
                    <a:pt x="31791" y="1415"/>
                    <a:pt x="29830" y="901"/>
                  </a:cubicBezTo>
                  <a:cubicBezTo>
                    <a:pt x="11605" y="1801"/>
                    <a:pt x="0" y="3119"/>
                    <a:pt x="0" y="4630"/>
                  </a:cubicBezTo>
                  <a:cubicBezTo>
                    <a:pt x="0" y="7265"/>
                    <a:pt x="36677" y="9419"/>
                    <a:pt x="81904" y="9419"/>
                  </a:cubicBezTo>
                  <a:cubicBezTo>
                    <a:pt x="127131" y="9419"/>
                    <a:pt x="163808" y="7265"/>
                    <a:pt x="163808" y="4630"/>
                  </a:cubicBezTo>
                  <a:cubicBezTo>
                    <a:pt x="163808" y="2444"/>
                    <a:pt x="139218" y="612"/>
                    <a:pt x="105498" y="1"/>
                  </a:cubicBezTo>
                  <a:lnTo>
                    <a:pt x="105498" y="1"/>
                  </a:lnTo>
                  <a:lnTo>
                    <a:pt x="106430" y="1190"/>
                  </a:lnTo>
                  <a:cubicBezTo>
                    <a:pt x="106495" y="1287"/>
                    <a:pt x="106527" y="1415"/>
                    <a:pt x="106463" y="1512"/>
                  </a:cubicBezTo>
                  <a:cubicBezTo>
                    <a:pt x="106430" y="1608"/>
                    <a:pt x="106302" y="1672"/>
                    <a:pt x="106205" y="1672"/>
                  </a:cubicBezTo>
                  <a:lnTo>
                    <a:pt x="57603" y="1672"/>
                  </a:lnTo>
                  <a:cubicBezTo>
                    <a:pt x="57475" y="1672"/>
                    <a:pt x="57378" y="1608"/>
                    <a:pt x="57314" y="1512"/>
                  </a:cubicBezTo>
                  <a:cubicBezTo>
                    <a:pt x="57282" y="1415"/>
                    <a:pt x="57282" y="1287"/>
                    <a:pt x="57346" y="1190"/>
                  </a:cubicBezTo>
                  <a:lnTo>
                    <a:pt x="58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62"/>
            <p:cNvSpPr/>
            <p:nvPr/>
          </p:nvSpPr>
          <p:spPr>
            <a:xfrm>
              <a:off x="2121600" y="3176250"/>
              <a:ext cx="133425" cy="207225"/>
            </a:xfrm>
            <a:custGeom>
              <a:avLst/>
              <a:gdLst/>
              <a:ahLst/>
              <a:cxnLst/>
              <a:rect l="l" t="t" r="r" b="b"/>
              <a:pathLst>
                <a:path w="5337" h="8289" extrusionOk="0">
                  <a:moveTo>
                    <a:pt x="2783" y="0"/>
                  </a:moveTo>
                  <a:cubicBezTo>
                    <a:pt x="2420" y="0"/>
                    <a:pt x="2050" y="99"/>
                    <a:pt x="1704" y="317"/>
                  </a:cubicBezTo>
                  <a:cubicBezTo>
                    <a:pt x="161" y="1249"/>
                    <a:pt x="0" y="4528"/>
                    <a:pt x="386" y="6103"/>
                  </a:cubicBezTo>
                  <a:cubicBezTo>
                    <a:pt x="418" y="6230"/>
                    <a:pt x="1209" y="8289"/>
                    <a:pt x="1222" y="8289"/>
                  </a:cubicBezTo>
                  <a:cubicBezTo>
                    <a:pt x="1222" y="8289"/>
                    <a:pt x="1222" y="8289"/>
                    <a:pt x="1222" y="8289"/>
                  </a:cubicBezTo>
                  <a:cubicBezTo>
                    <a:pt x="1254" y="8289"/>
                    <a:pt x="3729" y="6328"/>
                    <a:pt x="4372" y="5042"/>
                  </a:cubicBezTo>
                  <a:cubicBezTo>
                    <a:pt x="4918" y="3949"/>
                    <a:pt x="5336" y="2438"/>
                    <a:pt x="4758" y="1281"/>
                  </a:cubicBezTo>
                  <a:cubicBezTo>
                    <a:pt x="4379" y="502"/>
                    <a:pt x="3600" y="0"/>
                    <a:pt x="2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62"/>
            <p:cNvSpPr/>
            <p:nvPr/>
          </p:nvSpPr>
          <p:spPr>
            <a:xfrm>
              <a:off x="1502000" y="3626850"/>
              <a:ext cx="143875" cy="202650"/>
            </a:xfrm>
            <a:custGeom>
              <a:avLst/>
              <a:gdLst/>
              <a:ahLst/>
              <a:cxnLst/>
              <a:rect l="l" t="t" r="r" b="b"/>
              <a:pathLst>
                <a:path w="5755" h="8106" extrusionOk="0">
                  <a:moveTo>
                    <a:pt x="2641" y="1"/>
                  </a:moveTo>
                  <a:cubicBezTo>
                    <a:pt x="1856" y="1"/>
                    <a:pt x="1101" y="408"/>
                    <a:pt x="740" y="1194"/>
                  </a:cubicBezTo>
                  <a:cubicBezTo>
                    <a:pt x="1" y="2833"/>
                    <a:pt x="1640" y="5662"/>
                    <a:pt x="2862" y="6755"/>
                  </a:cubicBezTo>
                  <a:cubicBezTo>
                    <a:pt x="2957" y="6850"/>
                    <a:pt x="4683" y="8105"/>
                    <a:pt x="4756" y="8105"/>
                  </a:cubicBezTo>
                  <a:cubicBezTo>
                    <a:pt x="4757" y="8105"/>
                    <a:pt x="4758" y="8105"/>
                    <a:pt x="4758" y="8105"/>
                  </a:cubicBezTo>
                  <a:cubicBezTo>
                    <a:pt x="4758" y="8105"/>
                    <a:pt x="5755" y="5083"/>
                    <a:pt x="5594" y="3669"/>
                  </a:cubicBezTo>
                  <a:cubicBezTo>
                    <a:pt x="5433" y="2479"/>
                    <a:pt x="4919" y="969"/>
                    <a:pt x="3826" y="326"/>
                  </a:cubicBezTo>
                  <a:cubicBezTo>
                    <a:pt x="3455" y="108"/>
                    <a:pt x="3044" y="1"/>
                    <a:pt x="2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62"/>
            <p:cNvSpPr/>
            <p:nvPr/>
          </p:nvSpPr>
          <p:spPr>
            <a:xfrm>
              <a:off x="2656800" y="3458200"/>
              <a:ext cx="462900" cy="1053550"/>
            </a:xfrm>
            <a:custGeom>
              <a:avLst/>
              <a:gdLst/>
              <a:ahLst/>
              <a:cxnLst/>
              <a:rect l="l" t="t" r="r" b="b"/>
              <a:pathLst>
                <a:path w="18516" h="42142" extrusionOk="0">
                  <a:moveTo>
                    <a:pt x="9161" y="0"/>
                  </a:moveTo>
                  <a:cubicBezTo>
                    <a:pt x="9161" y="0"/>
                    <a:pt x="0" y="9483"/>
                    <a:pt x="32" y="21119"/>
                  </a:cubicBezTo>
                  <a:cubicBezTo>
                    <a:pt x="97" y="32755"/>
                    <a:pt x="9354" y="42141"/>
                    <a:pt x="9354" y="42141"/>
                  </a:cubicBezTo>
                  <a:cubicBezTo>
                    <a:pt x="9354" y="42141"/>
                    <a:pt x="18515" y="32659"/>
                    <a:pt x="18483" y="21023"/>
                  </a:cubicBezTo>
                  <a:cubicBezTo>
                    <a:pt x="18419" y="9386"/>
                    <a:pt x="9161" y="0"/>
                    <a:pt x="9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62"/>
            <p:cNvSpPr/>
            <p:nvPr/>
          </p:nvSpPr>
          <p:spPr>
            <a:xfrm>
              <a:off x="1230400" y="3120375"/>
              <a:ext cx="1581525" cy="1453250"/>
            </a:xfrm>
            <a:custGeom>
              <a:avLst/>
              <a:gdLst/>
              <a:ahLst/>
              <a:cxnLst/>
              <a:rect l="l" t="t" r="r" b="b"/>
              <a:pathLst>
                <a:path w="63261" h="58130" extrusionOk="0">
                  <a:moveTo>
                    <a:pt x="47092" y="44790"/>
                  </a:moveTo>
                  <a:cubicBezTo>
                    <a:pt x="47542" y="46879"/>
                    <a:pt x="48377" y="49354"/>
                    <a:pt x="49920" y="51508"/>
                  </a:cubicBezTo>
                  <a:cubicBezTo>
                    <a:pt x="49085" y="51122"/>
                    <a:pt x="48217" y="50672"/>
                    <a:pt x="47252" y="50190"/>
                  </a:cubicBezTo>
                  <a:cubicBezTo>
                    <a:pt x="46545" y="49836"/>
                    <a:pt x="45806" y="49451"/>
                    <a:pt x="45066" y="49033"/>
                  </a:cubicBezTo>
                  <a:cubicBezTo>
                    <a:pt x="45195" y="48743"/>
                    <a:pt x="46288" y="46300"/>
                    <a:pt x="46352" y="44918"/>
                  </a:cubicBezTo>
                  <a:cubicBezTo>
                    <a:pt x="46609" y="44886"/>
                    <a:pt x="46867" y="44822"/>
                    <a:pt x="47092" y="44790"/>
                  </a:cubicBezTo>
                  <a:close/>
                  <a:moveTo>
                    <a:pt x="26617" y="1"/>
                  </a:moveTo>
                  <a:cubicBezTo>
                    <a:pt x="26474" y="1"/>
                    <a:pt x="26334" y="15"/>
                    <a:pt x="26198" y="44"/>
                  </a:cubicBezTo>
                  <a:cubicBezTo>
                    <a:pt x="24912" y="334"/>
                    <a:pt x="24301" y="1684"/>
                    <a:pt x="24687" y="2873"/>
                  </a:cubicBezTo>
                  <a:cubicBezTo>
                    <a:pt x="25073" y="4095"/>
                    <a:pt x="26423" y="4898"/>
                    <a:pt x="27580" y="5316"/>
                  </a:cubicBezTo>
                  <a:cubicBezTo>
                    <a:pt x="28119" y="5496"/>
                    <a:pt x="28966" y="5550"/>
                    <a:pt x="29781" y="5550"/>
                  </a:cubicBezTo>
                  <a:cubicBezTo>
                    <a:pt x="30715" y="5550"/>
                    <a:pt x="31608" y="5479"/>
                    <a:pt x="31952" y="5445"/>
                  </a:cubicBezTo>
                  <a:cubicBezTo>
                    <a:pt x="32337" y="5830"/>
                    <a:pt x="32755" y="6216"/>
                    <a:pt x="33205" y="6698"/>
                  </a:cubicBezTo>
                  <a:cubicBezTo>
                    <a:pt x="33977" y="7502"/>
                    <a:pt x="34845" y="8402"/>
                    <a:pt x="35712" y="9463"/>
                  </a:cubicBezTo>
                  <a:cubicBezTo>
                    <a:pt x="35937" y="9752"/>
                    <a:pt x="36195" y="10041"/>
                    <a:pt x="36420" y="10363"/>
                  </a:cubicBezTo>
                  <a:cubicBezTo>
                    <a:pt x="35937" y="9945"/>
                    <a:pt x="35230" y="9366"/>
                    <a:pt x="35134" y="9334"/>
                  </a:cubicBezTo>
                  <a:cubicBezTo>
                    <a:pt x="34248" y="8744"/>
                    <a:pt x="32587" y="8167"/>
                    <a:pt x="31151" y="8167"/>
                  </a:cubicBezTo>
                  <a:cubicBezTo>
                    <a:pt x="30397" y="8167"/>
                    <a:pt x="29706" y="8326"/>
                    <a:pt x="29219" y="8723"/>
                  </a:cubicBezTo>
                  <a:cubicBezTo>
                    <a:pt x="28223" y="9559"/>
                    <a:pt x="28287" y="11038"/>
                    <a:pt x="29187" y="11938"/>
                  </a:cubicBezTo>
                  <a:cubicBezTo>
                    <a:pt x="29864" y="12615"/>
                    <a:pt x="30924" y="12837"/>
                    <a:pt x="31928" y="12837"/>
                  </a:cubicBezTo>
                  <a:cubicBezTo>
                    <a:pt x="32258" y="12837"/>
                    <a:pt x="32581" y="12813"/>
                    <a:pt x="32884" y="12774"/>
                  </a:cubicBezTo>
                  <a:cubicBezTo>
                    <a:pt x="34137" y="12581"/>
                    <a:pt x="36355" y="11166"/>
                    <a:pt x="36838" y="10877"/>
                  </a:cubicBezTo>
                  <a:cubicBezTo>
                    <a:pt x="37352" y="11552"/>
                    <a:pt x="37898" y="12227"/>
                    <a:pt x="38380" y="12999"/>
                  </a:cubicBezTo>
                  <a:cubicBezTo>
                    <a:pt x="39248" y="14317"/>
                    <a:pt x="40084" y="15731"/>
                    <a:pt x="40759" y="17306"/>
                  </a:cubicBezTo>
                  <a:cubicBezTo>
                    <a:pt x="40791" y="17403"/>
                    <a:pt x="40823" y="17499"/>
                    <a:pt x="40856" y="17595"/>
                  </a:cubicBezTo>
                  <a:cubicBezTo>
                    <a:pt x="40631" y="17338"/>
                    <a:pt x="39377" y="16052"/>
                    <a:pt x="39248" y="15956"/>
                  </a:cubicBezTo>
                  <a:cubicBezTo>
                    <a:pt x="38324" y="15221"/>
                    <a:pt x="36421" y="14364"/>
                    <a:pt x="34879" y="14364"/>
                  </a:cubicBezTo>
                  <a:cubicBezTo>
                    <a:pt x="34330" y="14364"/>
                    <a:pt x="33827" y="14473"/>
                    <a:pt x="33430" y="14735"/>
                  </a:cubicBezTo>
                  <a:cubicBezTo>
                    <a:pt x="32337" y="15442"/>
                    <a:pt x="32273" y="16920"/>
                    <a:pt x="33044" y="17917"/>
                  </a:cubicBezTo>
                  <a:cubicBezTo>
                    <a:pt x="33805" y="18860"/>
                    <a:pt x="35257" y="19141"/>
                    <a:pt x="36446" y="19141"/>
                  </a:cubicBezTo>
                  <a:cubicBezTo>
                    <a:pt x="36513" y="19141"/>
                    <a:pt x="36579" y="19140"/>
                    <a:pt x="36645" y="19138"/>
                  </a:cubicBezTo>
                  <a:cubicBezTo>
                    <a:pt x="38027" y="19074"/>
                    <a:pt x="40759" y="17692"/>
                    <a:pt x="40888" y="17628"/>
                  </a:cubicBezTo>
                  <a:cubicBezTo>
                    <a:pt x="41498" y="19106"/>
                    <a:pt x="42013" y="20681"/>
                    <a:pt x="42431" y="22288"/>
                  </a:cubicBezTo>
                  <a:cubicBezTo>
                    <a:pt x="42752" y="23478"/>
                    <a:pt x="43009" y="24667"/>
                    <a:pt x="43266" y="25889"/>
                  </a:cubicBezTo>
                  <a:cubicBezTo>
                    <a:pt x="42977" y="25567"/>
                    <a:pt x="41788" y="24378"/>
                    <a:pt x="41691" y="24281"/>
                  </a:cubicBezTo>
                  <a:cubicBezTo>
                    <a:pt x="40767" y="23547"/>
                    <a:pt x="38864" y="22690"/>
                    <a:pt x="37322" y="22690"/>
                  </a:cubicBezTo>
                  <a:cubicBezTo>
                    <a:pt x="36773" y="22690"/>
                    <a:pt x="36270" y="22798"/>
                    <a:pt x="35873" y="23060"/>
                  </a:cubicBezTo>
                  <a:cubicBezTo>
                    <a:pt x="34780" y="23767"/>
                    <a:pt x="34684" y="25246"/>
                    <a:pt x="35487" y="26242"/>
                  </a:cubicBezTo>
                  <a:cubicBezTo>
                    <a:pt x="36248" y="27186"/>
                    <a:pt x="37700" y="27466"/>
                    <a:pt x="38862" y="27466"/>
                  </a:cubicBezTo>
                  <a:cubicBezTo>
                    <a:pt x="38927" y="27466"/>
                    <a:pt x="38992" y="27465"/>
                    <a:pt x="39055" y="27464"/>
                  </a:cubicBezTo>
                  <a:cubicBezTo>
                    <a:pt x="40438" y="27399"/>
                    <a:pt x="43074" y="26082"/>
                    <a:pt x="43299" y="25985"/>
                  </a:cubicBezTo>
                  <a:cubicBezTo>
                    <a:pt x="43395" y="26532"/>
                    <a:pt x="43524" y="27078"/>
                    <a:pt x="43652" y="27624"/>
                  </a:cubicBezTo>
                  <a:cubicBezTo>
                    <a:pt x="44006" y="29425"/>
                    <a:pt x="44391" y="31225"/>
                    <a:pt x="44777" y="32993"/>
                  </a:cubicBezTo>
                  <a:cubicBezTo>
                    <a:pt x="44938" y="33603"/>
                    <a:pt x="45099" y="34214"/>
                    <a:pt x="45259" y="34793"/>
                  </a:cubicBezTo>
                  <a:cubicBezTo>
                    <a:pt x="44809" y="34343"/>
                    <a:pt x="43974" y="33507"/>
                    <a:pt x="43909" y="33443"/>
                  </a:cubicBezTo>
                  <a:cubicBezTo>
                    <a:pt x="42989" y="32687"/>
                    <a:pt x="41099" y="31846"/>
                    <a:pt x="39561" y="31846"/>
                  </a:cubicBezTo>
                  <a:cubicBezTo>
                    <a:pt x="39004" y="31846"/>
                    <a:pt x="38493" y="31956"/>
                    <a:pt x="38091" y="32221"/>
                  </a:cubicBezTo>
                  <a:cubicBezTo>
                    <a:pt x="36998" y="32928"/>
                    <a:pt x="36902" y="34407"/>
                    <a:pt x="37705" y="35371"/>
                  </a:cubicBezTo>
                  <a:cubicBezTo>
                    <a:pt x="38470" y="36319"/>
                    <a:pt x="39904" y="36627"/>
                    <a:pt x="41093" y="36627"/>
                  </a:cubicBezTo>
                  <a:cubicBezTo>
                    <a:pt x="41154" y="36627"/>
                    <a:pt x="41214" y="36626"/>
                    <a:pt x="41273" y="36625"/>
                  </a:cubicBezTo>
                  <a:cubicBezTo>
                    <a:pt x="42495" y="36561"/>
                    <a:pt x="44745" y="35500"/>
                    <a:pt x="45356" y="35211"/>
                  </a:cubicBezTo>
                  <a:cubicBezTo>
                    <a:pt x="45645" y="36207"/>
                    <a:pt x="45934" y="37171"/>
                    <a:pt x="46288" y="38136"/>
                  </a:cubicBezTo>
                  <a:cubicBezTo>
                    <a:pt x="46417" y="38554"/>
                    <a:pt x="46545" y="38971"/>
                    <a:pt x="46738" y="39357"/>
                  </a:cubicBezTo>
                  <a:cubicBezTo>
                    <a:pt x="46802" y="39550"/>
                    <a:pt x="46899" y="39775"/>
                    <a:pt x="46995" y="39968"/>
                  </a:cubicBezTo>
                  <a:cubicBezTo>
                    <a:pt x="46770" y="39936"/>
                    <a:pt x="46642" y="39936"/>
                    <a:pt x="46642" y="39936"/>
                  </a:cubicBezTo>
                  <a:lnTo>
                    <a:pt x="46642" y="39936"/>
                  </a:lnTo>
                  <a:cubicBezTo>
                    <a:pt x="46642" y="39936"/>
                    <a:pt x="46609" y="40514"/>
                    <a:pt x="46674" y="41414"/>
                  </a:cubicBezTo>
                  <a:cubicBezTo>
                    <a:pt x="45633" y="40696"/>
                    <a:pt x="44248" y="40034"/>
                    <a:pt x="43094" y="40034"/>
                  </a:cubicBezTo>
                  <a:cubicBezTo>
                    <a:pt x="42751" y="40034"/>
                    <a:pt x="42428" y="40093"/>
                    <a:pt x="42141" y="40225"/>
                  </a:cubicBezTo>
                  <a:cubicBezTo>
                    <a:pt x="40952" y="40772"/>
                    <a:pt x="40663" y="42218"/>
                    <a:pt x="41273" y="43311"/>
                  </a:cubicBezTo>
                  <a:cubicBezTo>
                    <a:pt x="41370" y="43440"/>
                    <a:pt x="41466" y="43568"/>
                    <a:pt x="41563" y="43697"/>
                  </a:cubicBezTo>
                  <a:cubicBezTo>
                    <a:pt x="41756" y="45143"/>
                    <a:pt x="42591" y="46718"/>
                    <a:pt x="43299" y="47522"/>
                  </a:cubicBezTo>
                  <a:cubicBezTo>
                    <a:pt x="43363" y="47618"/>
                    <a:pt x="44263" y="48454"/>
                    <a:pt x="44745" y="48872"/>
                  </a:cubicBezTo>
                  <a:cubicBezTo>
                    <a:pt x="44295" y="48615"/>
                    <a:pt x="43845" y="48390"/>
                    <a:pt x="43363" y="48101"/>
                  </a:cubicBezTo>
                  <a:cubicBezTo>
                    <a:pt x="42688" y="47747"/>
                    <a:pt x="41981" y="47297"/>
                    <a:pt x="41273" y="46911"/>
                  </a:cubicBezTo>
                  <a:cubicBezTo>
                    <a:pt x="40920" y="46686"/>
                    <a:pt x="40566" y="46461"/>
                    <a:pt x="40213" y="46236"/>
                  </a:cubicBezTo>
                  <a:cubicBezTo>
                    <a:pt x="39859" y="46011"/>
                    <a:pt x="39538" y="45754"/>
                    <a:pt x="39184" y="45529"/>
                  </a:cubicBezTo>
                  <a:cubicBezTo>
                    <a:pt x="38670" y="45143"/>
                    <a:pt x="38188" y="44757"/>
                    <a:pt x="37673" y="44340"/>
                  </a:cubicBezTo>
                  <a:cubicBezTo>
                    <a:pt x="38091" y="43697"/>
                    <a:pt x="39313" y="41704"/>
                    <a:pt x="39505" y="40547"/>
                  </a:cubicBezTo>
                  <a:cubicBezTo>
                    <a:pt x="39698" y="39325"/>
                    <a:pt x="39570" y="37750"/>
                    <a:pt x="38702" y="36850"/>
                  </a:cubicBezTo>
                  <a:cubicBezTo>
                    <a:pt x="38240" y="36388"/>
                    <a:pt x="37627" y="36138"/>
                    <a:pt x="37026" y="36138"/>
                  </a:cubicBezTo>
                  <a:cubicBezTo>
                    <a:pt x="36455" y="36138"/>
                    <a:pt x="35895" y="36364"/>
                    <a:pt x="35487" y="36850"/>
                  </a:cubicBezTo>
                  <a:cubicBezTo>
                    <a:pt x="34330" y="38264"/>
                    <a:pt x="35198" y="41414"/>
                    <a:pt x="36034" y="42797"/>
                  </a:cubicBezTo>
                  <a:cubicBezTo>
                    <a:pt x="36066" y="42829"/>
                    <a:pt x="36291" y="43118"/>
                    <a:pt x="36548" y="43407"/>
                  </a:cubicBezTo>
                  <a:cubicBezTo>
                    <a:pt x="36066" y="43022"/>
                    <a:pt x="35584" y="42604"/>
                    <a:pt x="35134" y="42186"/>
                  </a:cubicBezTo>
                  <a:cubicBezTo>
                    <a:pt x="33784" y="40997"/>
                    <a:pt x="32466" y="39711"/>
                    <a:pt x="31148" y="38457"/>
                  </a:cubicBezTo>
                  <a:cubicBezTo>
                    <a:pt x="30859" y="38200"/>
                    <a:pt x="30569" y="37943"/>
                    <a:pt x="30312" y="37654"/>
                  </a:cubicBezTo>
                  <a:cubicBezTo>
                    <a:pt x="30666" y="37107"/>
                    <a:pt x="31984" y="34953"/>
                    <a:pt x="32177" y="33732"/>
                  </a:cubicBezTo>
                  <a:cubicBezTo>
                    <a:pt x="32369" y="32543"/>
                    <a:pt x="32273" y="30967"/>
                    <a:pt x="31373" y="30035"/>
                  </a:cubicBezTo>
                  <a:cubicBezTo>
                    <a:pt x="30935" y="29581"/>
                    <a:pt x="30334" y="29340"/>
                    <a:pt x="29739" y="29340"/>
                  </a:cubicBezTo>
                  <a:cubicBezTo>
                    <a:pt x="29153" y="29340"/>
                    <a:pt x="28573" y="29573"/>
                    <a:pt x="28159" y="30067"/>
                  </a:cubicBezTo>
                  <a:cubicBezTo>
                    <a:pt x="27001" y="31450"/>
                    <a:pt x="27869" y="34632"/>
                    <a:pt x="28737" y="35982"/>
                  </a:cubicBezTo>
                  <a:cubicBezTo>
                    <a:pt x="28769" y="36046"/>
                    <a:pt x="29026" y="36368"/>
                    <a:pt x="29316" y="36721"/>
                  </a:cubicBezTo>
                  <a:cubicBezTo>
                    <a:pt x="28576" y="36046"/>
                    <a:pt x="27837" y="35371"/>
                    <a:pt x="27066" y="34761"/>
                  </a:cubicBezTo>
                  <a:cubicBezTo>
                    <a:pt x="25748" y="33635"/>
                    <a:pt x="24398" y="32607"/>
                    <a:pt x="23015" y="31707"/>
                  </a:cubicBezTo>
                  <a:cubicBezTo>
                    <a:pt x="23144" y="31514"/>
                    <a:pt x="24751" y="29039"/>
                    <a:pt x="24976" y="27657"/>
                  </a:cubicBezTo>
                  <a:cubicBezTo>
                    <a:pt x="25137" y="26467"/>
                    <a:pt x="25041" y="24892"/>
                    <a:pt x="24140" y="23992"/>
                  </a:cubicBezTo>
                  <a:cubicBezTo>
                    <a:pt x="23696" y="23531"/>
                    <a:pt x="23090" y="23280"/>
                    <a:pt x="22493" y="23280"/>
                  </a:cubicBezTo>
                  <a:cubicBezTo>
                    <a:pt x="21925" y="23280"/>
                    <a:pt x="21365" y="23507"/>
                    <a:pt x="20958" y="23992"/>
                  </a:cubicBezTo>
                  <a:cubicBezTo>
                    <a:pt x="19769" y="25406"/>
                    <a:pt x="20637" y="28557"/>
                    <a:pt x="21505" y="29939"/>
                  </a:cubicBezTo>
                  <a:cubicBezTo>
                    <a:pt x="21569" y="30035"/>
                    <a:pt x="22501" y="31192"/>
                    <a:pt x="22855" y="31578"/>
                  </a:cubicBezTo>
                  <a:lnTo>
                    <a:pt x="22790" y="31546"/>
                  </a:lnTo>
                  <a:cubicBezTo>
                    <a:pt x="21344" y="30646"/>
                    <a:pt x="19801" y="29939"/>
                    <a:pt x="18354" y="29328"/>
                  </a:cubicBezTo>
                  <a:cubicBezTo>
                    <a:pt x="16876" y="28750"/>
                    <a:pt x="15429" y="28299"/>
                    <a:pt x="14111" y="27946"/>
                  </a:cubicBezTo>
                  <a:cubicBezTo>
                    <a:pt x="12794" y="27560"/>
                    <a:pt x="11540" y="27303"/>
                    <a:pt x="10447" y="27078"/>
                  </a:cubicBezTo>
                  <a:cubicBezTo>
                    <a:pt x="9836" y="26982"/>
                    <a:pt x="9290" y="26885"/>
                    <a:pt x="8775" y="26789"/>
                  </a:cubicBezTo>
                  <a:lnTo>
                    <a:pt x="8808" y="26789"/>
                  </a:lnTo>
                  <a:cubicBezTo>
                    <a:pt x="8840" y="26757"/>
                    <a:pt x="7008" y="25567"/>
                    <a:pt x="6879" y="25503"/>
                  </a:cubicBezTo>
                  <a:cubicBezTo>
                    <a:pt x="6051" y="25089"/>
                    <a:pt x="4680" y="24736"/>
                    <a:pt x="3408" y="24736"/>
                  </a:cubicBezTo>
                  <a:cubicBezTo>
                    <a:pt x="2407" y="24736"/>
                    <a:pt x="1466" y="24955"/>
                    <a:pt x="900" y="25535"/>
                  </a:cubicBezTo>
                  <a:cubicBezTo>
                    <a:pt x="0" y="26467"/>
                    <a:pt x="225" y="27946"/>
                    <a:pt x="1222" y="28717"/>
                  </a:cubicBezTo>
                  <a:cubicBezTo>
                    <a:pt x="1813" y="29194"/>
                    <a:pt x="2608" y="29365"/>
                    <a:pt x="3405" y="29365"/>
                  </a:cubicBezTo>
                  <a:cubicBezTo>
                    <a:pt x="3951" y="29365"/>
                    <a:pt x="4499" y="29285"/>
                    <a:pt x="4982" y="29167"/>
                  </a:cubicBezTo>
                  <a:cubicBezTo>
                    <a:pt x="6172" y="28846"/>
                    <a:pt x="8197" y="27271"/>
                    <a:pt x="8711" y="26853"/>
                  </a:cubicBezTo>
                  <a:cubicBezTo>
                    <a:pt x="9225" y="26949"/>
                    <a:pt x="9804" y="27078"/>
                    <a:pt x="10415" y="27207"/>
                  </a:cubicBezTo>
                  <a:cubicBezTo>
                    <a:pt x="11508" y="27432"/>
                    <a:pt x="12729" y="27721"/>
                    <a:pt x="14047" y="28139"/>
                  </a:cubicBezTo>
                  <a:cubicBezTo>
                    <a:pt x="14401" y="28235"/>
                    <a:pt x="14786" y="28364"/>
                    <a:pt x="15140" y="28492"/>
                  </a:cubicBezTo>
                  <a:cubicBezTo>
                    <a:pt x="14497" y="28396"/>
                    <a:pt x="13597" y="28332"/>
                    <a:pt x="13501" y="28332"/>
                  </a:cubicBezTo>
                  <a:cubicBezTo>
                    <a:pt x="11893" y="28364"/>
                    <a:pt x="8775" y="29360"/>
                    <a:pt x="8229" y="31096"/>
                  </a:cubicBezTo>
                  <a:cubicBezTo>
                    <a:pt x="7843" y="32350"/>
                    <a:pt x="8743" y="33539"/>
                    <a:pt x="9965" y="33796"/>
                  </a:cubicBezTo>
                  <a:cubicBezTo>
                    <a:pt x="10127" y="33830"/>
                    <a:pt x="10292" y="33845"/>
                    <a:pt x="10457" y="33845"/>
                  </a:cubicBezTo>
                  <a:cubicBezTo>
                    <a:pt x="11569" y="33845"/>
                    <a:pt x="12717" y="33146"/>
                    <a:pt x="13501" y="32446"/>
                  </a:cubicBezTo>
                  <a:cubicBezTo>
                    <a:pt x="14433" y="31610"/>
                    <a:pt x="15526" y="29200"/>
                    <a:pt x="15783" y="28685"/>
                  </a:cubicBezTo>
                  <a:cubicBezTo>
                    <a:pt x="16587" y="28942"/>
                    <a:pt x="17390" y="29264"/>
                    <a:pt x="18226" y="29617"/>
                  </a:cubicBezTo>
                  <a:cubicBezTo>
                    <a:pt x="19672" y="30228"/>
                    <a:pt x="21151" y="30967"/>
                    <a:pt x="22598" y="31900"/>
                  </a:cubicBezTo>
                  <a:cubicBezTo>
                    <a:pt x="22662" y="31964"/>
                    <a:pt x="22726" y="32028"/>
                    <a:pt x="22823" y="32060"/>
                  </a:cubicBezTo>
                  <a:cubicBezTo>
                    <a:pt x="22501" y="31964"/>
                    <a:pt x="20733" y="31610"/>
                    <a:pt x="20605" y="31578"/>
                  </a:cubicBezTo>
                  <a:cubicBezTo>
                    <a:pt x="20472" y="31568"/>
                    <a:pt x="20329" y="31562"/>
                    <a:pt x="20178" y="31562"/>
                  </a:cubicBezTo>
                  <a:cubicBezTo>
                    <a:pt x="18486" y="31562"/>
                    <a:pt x="15725" y="32230"/>
                    <a:pt x="15076" y="33764"/>
                  </a:cubicBezTo>
                  <a:cubicBezTo>
                    <a:pt x="14561" y="34986"/>
                    <a:pt x="15301" y="36271"/>
                    <a:pt x="16490" y="36625"/>
                  </a:cubicBezTo>
                  <a:cubicBezTo>
                    <a:pt x="16752" y="36708"/>
                    <a:pt x="17024" y="36744"/>
                    <a:pt x="17300" y="36744"/>
                  </a:cubicBezTo>
                  <a:cubicBezTo>
                    <a:pt x="18311" y="36744"/>
                    <a:pt x="19372" y="36248"/>
                    <a:pt x="20155" y="35693"/>
                  </a:cubicBezTo>
                  <a:cubicBezTo>
                    <a:pt x="21280" y="34889"/>
                    <a:pt x="22823" y="32221"/>
                    <a:pt x="22887" y="32093"/>
                  </a:cubicBezTo>
                  <a:cubicBezTo>
                    <a:pt x="24205" y="32993"/>
                    <a:pt x="25491" y="34021"/>
                    <a:pt x="26744" y="35146"/>
                  </a:cubicBezTo>
                  <a:cubicBezTo>
                    <a:pt x="27644" y="35950"/>
                    <a:pt x="28544" y="36786"/>
                    <a:pt x="29412" y="37654"/>
                  </a:cubicBezTo>
                  <a:cubicBezTo>
                    <a:pt x="28994" y="37557"/>
                    <a:pt x="27355" y="37204"/>
                    <a:pt x="27226" y="37204"/>
                  </a:cubicBezTo>
                  <a:cubicBezTo>
                    <a:pt x="27073" y="37188"/>
                    <a:pt x="26905" y="37180"/>
                    <a:pt x="26727" y="37180"/>
                  </a:cubicBezTo>
                  <a:cubicBezTo>
                    <a:pt x="25029" y="37180"/>
                    <a:pt x="22337" y="37877"/>
                    <a:pt x="21698" y="39389"/>
                  </a:cubicBezTo>
                  <a:cubicBezTo>
                    <a:pt x="21183" y="40579"/>
                    <a:pt x="21923" y="41864"/>
                    <a:pt x="23112" y="42250"/>
                  </a:cubicBezTo>
                  <a:cubicBezTo>
                    <a:pt x="23366" y="42330"/>
                    <a:pt x="23629" y="42366"/>
                    <a:pt x="23896" y="42366"/>
                  </a:cubicBezTo>
                  <a:cubicBezTo>
                    <a:pt x="24915" y="42366"/>
                    <a:pt x="25987" y="41846"/>
                    <a:pt x="26776" y="41286"/>
                  </a:cubicBezTo>
                  <a:cubicBezTo>
                    <a:pt x="27901" y="40514"/>
                    <a:pt x="29380" y="37943"/>
                    <a:pt x="29476" y="37718"/>
                  </a:cubicBezTo>
                  <a:cubicBezTo>
                    <a:pt x="29894" y="38136"/>
                    <a:pt x="30280" y="38521"/>
                    <a:pt x="30698" y="38907"/>
                  </a:cubicBezTo>
                  <a:cubicBezTo>
                    <a:pt x="31984" y="40193"/>
                    <a:pt x="33269" y="41511"/>
                    <a:pt x="34620" y="42765"/>
                  </a:cubicBezTo>
                  <a:cubicBezTo>
                    <a:pt x="35070" y="43182"/>
                    <a:pt x="35520" y="43600"/>
                    <a:pt x="36002" y="44018"/>
                  </a:cubicBezTo>
                  <a:cubicBezTo>
                    <a:pt x="35359" y="43857"/>
                    <a:pt x="34234" y="43632"/>
                    <a:pt x="34105" y="43600"/>
                  </a:cubicBezTo>
                  <a:cubicBezTo>
                    <a:pt x="33973" y="43590"/>
                    <a:pt x="33830" y="43584"/>
                    <a:pt x="33679" y="43584"/>
                  </a:cubicBezTo>
                  <a:cubicBezTo>
                    <a:pt x="31986" y="43584"/>
                    <a:pt x="29225" y="44252"/>
                    <a:pt x="28576" y="45786"/>
                  </a:cubicBezTo>
                  <a:cubicBezTo>
                    <a:pt x="28062" y="47008"/>
                    <a:pt x="28801" y="48293"/>
                    <a:pt x="30023" y="48647"/>
                  </a:cubicBezTo>
                  <a:cubicBezTo>
                    <a:pt x="30285" y="48730"/>
                    <a:pt x="30557" y="48767"/>
                    <a:pt x="30832" y="48767"/>
                  </a:cubicBezTo>
                  <a:cubicBezTo>
                    <a:pt x="31842" y="48767"/>
                    <a:pt x="32898" y="48270"/>
                    <a:pt x="33655" y="47715"/>
                  </a:cubicBezTo>
                  <a:cubicBezTo>
                    <a:pt x="34652" y="47008"/>
                    <a:pt x="35937" y="44886"/>
                    <a:pt x="36291" y="44275"/>
                  </a:cubicBezTo>
                  <a:cubicBezTo>
                    <a:pt x="37095" y="44950"/>
                    <a:pt x="37866" y="45625"/>
                    <a:pt x="38670" y="46236"/>
                  </a:cubicBezTo>
                  <a:cubicBezTo>
                    <a:pt x="39023" y="46493"/>
                    <a:pt x="39377" y="46750"/>
                    <a:pt x="39730" y="46975"/>
                  </a:cubicBezTo>
                  <a:cubicBezTo>
                    <a:pt x="40084" y="47233"/>
                    <a:pt x="40438" y="47458"/>
                    <a:pt x="40759" y="47683"/>
                  </a:cubicBezTo>
                  <a:cubicBezTo>
                    <a:pt x="41498" y="48133"/>
                    <a:pt x="42173" y="48551"/>
                    <a:pt x="42881" y="48968"/>
                  </a:cubicBezTo>
                  <a:cubicBezTo>
                    <a:pt x="43202" y="49161"/>
                    <a:pt x="43556" y="49354"/>
                    <a:pt x="43877" y="49547"/>
                  </a:cubicBezTo>
                  <a:cubicBezTo>
                    <a:pt x="43266" y="49322"/>
                    <a:pt x="42302" y="48936"/>
                    <a:pt x="42206" y="48936"/>
                  </a:cubicBezTo>
                  <a:cubicBezTo>
                    <a:pt x="41747" y="48815"/>
                    <a:pt x="41145" y="48745"/>
                    <a:pt x="40498" y="48745"/>
                  </a:cubicBezTo>
                  <a:cubicBezTo>
                    <a:pt x="38919" y="48745"/>
                    <a:pt x="37071" y="49160"/>
                    <a:pt x="36387" y="50254"/>
                  </a:cubicBezTo>
                  <a:cubicBezTo>
                    <a:pt x="35712" y="51347"/>
                    <a:pt x="36259" y="52729"/>
                    <a:pt x="37384" y="53276"/>
                  </a:cubicBezTo>
                  <a:cubicBezTo>
                    <a:pt x="37776" y="53477"/>
                    <a:pt x="38219" y="53562"/>
                    <a:pt x="38676" y="53562"/>
                  </a:cubicBezTo>
                  <a:cubicBezTo>
                    <a:pt x="39530" y="53562"/>
                    <a:pt x="40433" y="53267"/>
                    <a:pt x="41145" y="52890"/>
                  </a:cubicBezTo>
                  <a:cubicBezTo>
                    <a:pt x="42334" y="52311"/>
                    <a:pt x="44134" y="50093"/>
                    <a:pt x="44327" y="49804"/>
                  </a:cubicBezTo>
                  <a:cubicBezTo>
                    <a:pt x="45163" y="50286"/>
                    <a:pt x="45999" y="50736"/>
                    <a:pt x="46770" y="51154"/>
                  </a:cubicBezTo>
                  <a:cubicBezTo>
                    <a:pt x="48827" y="52247"/>
                    <a:pt x="50627" y="53147"/>
                    <a:pt x="52010" y="53790"/>
                  </a:cubicBezTo>
                  <a:cubicBezTo>
                    <a:pt x="56542" y="57712"/>
                    <a:pt x="62907" y="58130"/>
                    <a:pt x="62907" y="58130"/>
                  </a:cubicBezTo>
                  <a:cubicBezTo>
                    <a:pt x="62907" y="58130"/>
                    <a:pt x="63260" y="50511"/>
                    <a:pt x="58760" y="45465"/>
                  </a:cubicBezTo>
                  <a:cubicBezTo>
                    <a:pt x="57121" y="43632"/>
                    <a:pt x="55096" y="42411"/>
                    <a:pt x="53135" y="41607"/>
                  </a:cubicBezTo>
                  <a:cubicBezTo>
                    <a:pt x="53263" y="41447"/>
                    <a:pt x="53392" y="41318"/>
                    <a:pt x="53488" y="41189"/>
                  </a:cubicBezTo>
                  <a:cubicBezTo>
                    <a:pt x="54131" y="40161"/>
                    <a:pt x="54710" y="38682"/>
                    <a:pt x="54292" y="37493"/>
                  </a:cubicBezTo>
                  <a:cubicBezTo>
                    <a:pt x="53976" y="36593"/>
                    <a:pt x="53145" y="35969"/>
                    <a:pt x="52244" y="35969"/>
                  </a:cubicBezTo>
                  <a:cubicBezTo>
                    <a:pt x="51954" y="35969"/>
                    <a:pt x="51656" y="36034"/>
                    <a:pt x="51367" y="36175"/>
                  </a:cubicBezTo>
                  <a:cubicBezTo>
                    <a:pt x="50113" y="36753"/>
                    <a:pt x="49502" y="38746"/>
                    <a:pt x="49374" y="40386"/>
                  </a:cubicBezTo>
                  <a:cubicBezTo>
                    <a:pt x="48892" y="40257"/>
                    <a:pt x="48442" y="40193"/>
                    <a:pt x="48056" y="40129"/>
                  </a:cubicBezTo>
                  <a:cubicBezTo>
                    <a:pt x="47895" y="39743"/>
                    <a:pt x="47734" y="39389"/>
                    <a:pt x="47542" y="39004"/>
                  </a:cubicBezTo>
                  <a:cubicBezTo>
                    <a:pt x="47381" y="38618"/>
                    <a:pt x="47252" y="38232"/>
                    <a:pt x="47092" y="37814"/>
                  </a:cubicBezTo>
                  <a:cubicBezTo>
                    <a:pt x="46867" y="37236"/>
                    <a:pt x="46674" y="36625"/>
                    <a:pt x="46481" y="36014"/>
                  </a:cubicBezTo>
                  <a:cubicBezTo>
                    <a:pt x="47188" y="35693"/>
                    <a:pt x="49310" y="34728"/>
                    <a:pt x="50113" y="33860"/>
                  </a:cubicBezTo>
                  <a:cubicBezTo>
                    <a:pt x="50917" y="32960"/>
                    <a:pt x="51688" y="31578"/>
                    <a:pt x="51463" y="30325"/>
                  </a:cubicBezTo>
                  <a:cubicBezTo>
                    <a:pt x="51245" y="29262"/>
                    <a:pt x="50358" y="28477"/>
                    <a:pt x="49330" y="28477"/>
                  </a:cubicBezTo>
                  <a:cubicBezTo>
                    <a:pt x="49144" y="28477"/>
                    <a:pt x="48955" y="28503"/>
                    <a:pt x="48763" y="28557"/>
                  </a:cubicBezTo>
                  <a:cubicBezTo>
                    <a:pt x="47027" y="29071"/>
                    <a:pt x="45999" y="32189"/>
                    <a:pt x="45967" y="33828"/>
                  </a:cubicBezTo>
                  <a:cubicBezTo>
                    <a:pt x="45967" y="33860"/>
                    <a:pt x="45999" y="34214"/>
                    <a:pt x="46031" y="34632"/>
                  </a:cubicBezTo>
                  <a:cubicBezTo>
                    <a:pt x="45870" y="34021"/>
                    <a:pt x="45677" y="33410"/>
                    <a:pt x="45516" y="32800"/>
                  </a:cubicBezTo>
                  <a:cubicBezTo>
                    <a:pt x="45066" y="31064"/>
                    <a:pt x="44681" y="29296"/>
                    <a:pt x="44263" y="27496"/>
                  </a:cubicBezTo>
                  <a:cubicBezTo>
                    <a:pt x="44166" y="27110"/>
                    <a:pt x="44102" y="26757"/>
                    <a:pt x="44006" y="26371"/>
                  </a:cubicBezTo>
                  <a:cubicBezTo>
                    <a:pt x="44616" y="26114"/>
                    <a:pt x="46899" y="25053"/>
                    <a:pt x="47734" y="24153"/>
                  </a:cubicBezTo>
                  <a:cubicBezTo>
                    <a:pt x="48538" y="23253"/>
                    <a:pt x="49342" y="21871"/>
                    <a:pt x="49085" y="20617"/>
                  </a:cubicBezTo>
                  <a:cubicBezTo>
                    <a:pt x="48896" y="19568"/>
                    <a:pt x="48032" y="18789"/>
                    <a:pt x="47021" y="18789"/>
                  </a:cubicBezTo>
                  <a:cubicBezTo>
                    <a:pt x="46824" y="18789"/>
                    <a:pt x="46621" y="18818"/>
                    <a:pt x="46417" y="18881"/>
                  </a:cubicBezTo>
                  <a:cubicBezTo>
                    <a:pt x="44681" y="19395"/>
                    <a:pt x="43652" y="22481"/>
                    <a:pt x="43620" y="24121"/>
                  </a:cubicBezTo>
                  <a:cubicBezTo>
                    <a:pt x="43620" y="24185"/>
                    <a:pt x="43652" y="24603"/>
                    <a:pt x="43684" y="25053"/>
                  </a:cubicBezTo>
                  <a:cubicBezTo>
                    <a:pt x="43459" y="24089"/>
                    <a:pt x="43202" y="23124"/>
                    <a:pt x="42945" y="22160"/>
                  </a:cubicBezTo>
                  <a:cubicBezTo>
                    <a:pt x="42463" y="20521"/>
                    <a:pt x="41884" y="18913"/>
                    <a:pt x="41209" y="17370"/>
                  </a:cubicBezTo>
                  <a:cubicBezTo>
                    <a:pt x="41434" y="17306"/>
                    <a:pt x="44166" y="16117"/>
                    <a:pt x="45066" y="15088"/>
                  </a:cubicBezTo>
                  <a:cubicBezTo>
                    <a:pt x="45870" y="14188"/>
                    <a:pt x="46674" y="12838"/>
                    <a:pt x="46417" y="11584"/>
                  </a:cubicBezTo>
                  <a:cubicBezTo>
                    <a:pt x="46226" y="10522"/>
                    <a:pt x="45343" y="9737"/>
                    <a:pt x="44315" y="9737"/>
                  </a:cubicBezTo>
                  <a:cubicBezTo>
                    <a:pt x="44130" y="9737"/>
                    <a:pt x="43940" y="9762"/>
                    <a:pt x="43749" y="9816"/>
                  </a:cubicBezTo>
                  <a:cubicBezTo>
                    <a:pt x="42013" y="10331"/>
                    <a:pt x="40984" y="13449"/>
                    <a:pt x="40952" y="15088"/>
                  </a:cubicBezTo>
                  <a:cubicBezTo>
                    <a:pt x="40952" y="15185"/>
                    <a:pt x="41081" y="16663"/>
                    <a:pt x="41145" y="17210"/>
                  </a:cubicBezTo>
                  <a:lnTo>
                    <a:pt x="41113" y="17145"/>
                  </a:lnTo>
                  <a:cubicBezTo>
                    <a:pt x="40406" y="15570"/>
                    <a:pt x="39538" y="14156"/>
                    <a:pt x="38638" y="12838"/>
                  </a:cubicBezTo>
                  <a:cubicBezTo>
                    <a:pt x="37738" y="11520"/>
                    <a:pt x="36773" y="10363"/>
                    <a:pt x="35873" y="9334"/>
                  </a:cubicBezTo>
                  <a:cubicBezTo>
                    <a:pt x="34973" y="8273"/>
                    <a:pt x="34073" y="7373"/>
                    <a:pt x="33269" y="6602"/>
                  </a:cubicBezTo>
                  <a:cubicBezTo>
                    <a:pt x="32852" y="6184"/>
                    <a:pt x="32434" y="5798"/>
                    <a:pt x="32048" y="5445"/>
                  </a:cubicBezTo>
                  <a:lnTo>
                    <a:pt x="32112" y="5445"/>
                  </a:lnTo>
                  <a:cubicBezTo>
                    <a:pt x="32144" y="5445"/>
                    <a:pt x="31244" y="3420"/>
                    <a:pt x="31180" y="3291"/>
                  </a:cubicBezTo>
                  <a:cubicBezTo>
                    <a:pt x="30438" y="2015"/>
                    <a:pt x="28328" y="1"/>
                    <a:pt x="26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62"/>
            <p:cNvSpPr/>
            <p:nvPr/>
          </p:nvSpPr>
          <p:spPr>
            <a:xfrm>
              <a:off x="2969400" y="4123575"/>
              <a:ext cx="426750" cy="440400"/>
            </a:xfrm>
            <a:custGeom>
              <a:avLst/>
              <a:gdLst/>
              <a:ahLst/>
              <a:cxnLst/>
              <a:rect l="l" t="t" r="r" b="b"/>
              <a:pathLst>
                <a:path w="17070" h="17616" extrusionOk="0">
                  <a:moveTo>
                    <a:pt x="17005" y="1"/>
                  </a:moveTo>
                  <a:lnTo>
                    <a:pt x="17005" y="1"/>
                  </a:lnTo>
                  <a:cubicBezTo>
                    <a:pt x="17004" y="1"/>
                    <a:pt x="9354" y="226"/>
                    <a:pt x="4694" y="5112"/>
                  </a:cubicBezTo>
                  <a:cubicBezTo>
                    <a:pt x="0" y="9965"/>
                    <a:pt x="65" y="17616"/>
                    <a:pt x="65" y="17616"/>
                  </a:cubicBezTo>
                  <a:cubicBezTo>
                    <a:pt x="65" y="17616"/>
                    <a:pt x="7715" y="17359"/>
                    <a:pt x="12376" y="12505"/>
                  </a:cubicBezTo>
                  <a:cubicBezTo>
                    <a:pt x="17069" y="7651"/>
                    <a:pt x="17005" y="1"/>
                    <a:pt x="17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62"/>
            <p:cNvSpPr/>
            <p:nvPr/>
          </p:nvSpPr>
          <p:spPr>
            <a:xfrm>
              <a:off x="1515675" y="3626950"/>
              <a:ext cx="126175" cy="202525"/>
            </a:xfrm>
            <a:custGeom>
              <a:avLst/>
              <a:gdLst/>
              <a:ahLst/>
              <a:cxnLst/>
              <a:rect l="l" t="t" r="r" b="b"/>
              <a:pathLst>
                <a:path w="5047" h="8101" extrusionOk="0">
                  <a:moveTo>
                    <a:pt x="2090" y="0"/>
                  </a:moveTo>
                  <a:cubicBezTo>
                    <a:pt x="1318" y="0"/>
                    <a:pt x="547" y="386"/>
                    <a:pt x="193" y="1190"/>
                  </a:cubicBezTo>
                  <a:cubicBezTo>
                    <a:pt x="65" y="1479"/>
                    <a:pt x="0" y="1800"/>
                    <a:pt x="0" y="2154"/>
                  </a:cubicBezTo>
                  <a:cubicBezTo>
                    <a:pt x="0" y="3761"/>
                    <a:pt x="1318" y="5851"/>
                    <a:pt x="2315" y="6751"/>
                  </a:cubicBezTo>
                  <a:cubicBezTo>
                    <a:pt x="2411" y="6847"/>
                    <a:pt x="4147" y="8101"/>
                    <a:pt x="4211" y="8101"/>
                  </a:cubicBezTo>
                  <a:cubicBezTo>
                    <a:pt x="4211" y="8101"/>
                    <a:pt x="5047" y="5529"/>
                    <a:pt x="5047" y="4018"/>
                  </a:cubicBezTo>
                  <a:cubicBezTo>
                    <a:pt x="5047" y="3890"/>
                    <a:pt x="5047" y="3761"/>
                    <a:pt x="5047" y="3665"/>
                  </a:cubicBezTo>
                  <a:cubicBezTo>
                    <a:pt x="4886" y="2475"/>
                    <a:pt x="4372" y="965"/>
                    <a:pt x="3279" y="322"/>
                  </a:cubicBezTo>
                  <a:cubicBezTo>
                    <a:pt x="2893" y="97"/>
                    <a:pt x="2508" y="0"/>
                    <a:pt x="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2"/>
            <p:cNvSpPr/>
            <p:nvPr/>
          </p:nvSpPr>
          <p:spPr>
            <a:xfrm>
              <a:off x="2659200" y="4023125"/>
              <a:ext cx="458100" cy="488625"/>
            </a:xfrm>
            <a:custGeom>
              <a:avLst/>
              <a:gdLst/>
              <a:ahLst/>
              <a:cxnLst/>
              <a:rect l="l" t="t" r="r" b="b"/>
              <a:pathLst>
                <a:path w="18324" h="19545" extrusionOk="0">
                  <a:moveTo>
                    <a:pt x="1" y="1"/>
                  </a:moveTo>
                  <a:cubicBezTo>
                    <a:pt x="772" y="10930"/>
                    <a:pt x="9258" y="19544"/>
                    <a:pt x="9258" y="19544"/>
                  </a:cubicBezTo>
                  <a:cubicBezTo>
                    <a:pt x="9258" y="19544"/>
                    <a:pt x="17616" y="10898"/>
                    <a:pt x="18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2"/>
            <p:cNvSpPr/>
            <p:nvPr/>
          </p:nvSpPr>
          <p:spPr>
            <a:xfrm>
              <a:off x="1239225" y="3702475"/>
              <a:ext cx="1564650" cy="871150"/>
            </a:xfrm>
            <a:custGeom>
              <a:avLst/>
              <a:gdLst/>
              <a:ahLst/>
              <a:cxnLst/>
              <a:rect l="l" t="t" r="r" b="b"/>
              <a:pathLst>
                <a:path w="62586" h="34846" extrusionOk="0">
                  <a:moveTo>
                    <a:pt x="46739" y="21506"/>
                  </a:moveTo>
                  <a:cubicBezTo>
                    <a:pt x="47189" y="23595"/>
                    <a:pt x="48024" y="26070"/>
                    <a:pt x="49567" y="28224"/>
                  </a:cubicBezTo>
                  <a:cubicBezTo>
                    <a:pt x="48732" y="27838"/>
                    <a:pt x="47864" y="27388"/>
                    <a:pt x="46899" y="26906"/>
                  </a:cubicBezTo>
                  <a:cubicBezTo>
                    <a:pt x="46192" y="26552"/>
                    <a:pt x="45453" y="26167"/>
                    <a:pt x="44713" y="25749"/>
                  </a:cubicBezTo>
                  <a:cubicBezTo>
                    <a:pt x="44842" y="25459"/>
                    <a:pt x="45935" y="23016"/>
                    <a:pt x="45999" y="21634"/>
                  </a:cubicBezTo>
                  <a:cubicBezTo>
                    <a:pt x="46256" y="21602"/>
                    <a:pt x="46514" y="21538"/>
                    <a:pt x="46739" y="21506"/>
                  </a:cubicBezTo>
                  <a:close/>
                  <a:moveTo>
                    <a:pt x="22148" y="1"/>
                  </a:moveTo>
                  <a:cubicBezTo>
                    <a:pt x="21570" y="1"/>
                    <a:pt x="21023" y="226"/>
                    <a:pt x="20605" y="708"/>
                  </a:cubicBezTo>
                  <a:cubicBezTo>
                    <a:pt x="20187" y="1190"/>
                    <a:pt x="20027" y="1897"/>
                    <a:pt x="20027" y="2669"/>
                  </a:cubicBezTo>
                  <a:cubicBezTo>
                    <a:pt x="20027" y="4083"/>
                    <a:pt x="20605" y="5755"/>
                    <a:pt x="21152" y="6655"/>
                  </a:cubicBezTo>
                  <a:cubicBezTo>
                    <a:pt x="21216" y="6751"/>
                    <a:pt x="22148" y="7908"/>
                    <a:pt x="22502" y="8294"/>
                  </a:cubicBezTo>
                  <a:lnTo>
                    <a:pt x="22437" y="8262"/>
                  </a:lnTo>
                  <a:cubicBezTo>
                    <a:pt x="20991" y="7362"/>
                    <a:pt x="19448" y="6655"/>
                    <a:pt x="18001" y="6044"/>
                  </a:cubicBezTo>
                  <a:cubicBezTo>
                    <a:pt x="16523" y="5466"/>
                    <a:pt x="15076" y="5015"/>
                    <a:pt x="13758" y="4662"/>
                  </a:cubicBezTo>
                  <a:cubicBezTo>
                    <a:pt x="12441" y="4276"/>
                    <a:pt x="11187" y="4019"/>
                    <a:pt x="10094" y="3794"/>
                  </a:cubicBezTo>
                  <a:cubicBezTo>
                    <a:pt x="9483" y="3698"/>
                    <a:pt x="8937" y="3601"/>
                    <a:pt x="8422" y="3505"/>
                  </a:cubicBezTo>
                  <a:lnTo>
                    <a:pt x="8455" y="3505"/>
                  </a:lnTo>
                  <a:cubicBezTo>
                    <a:pt x="8455" y="3440"/>
                    <a:pt x="6655" y="2283"/>
                    <a:pt x="6526" y="2219"/>
                  </a:cubicBezTo>
                  <a:cubicBezTo>
                    <a:pt x="5690" y="1801"/>
                    <a:pt x="4340" y="1447"/>
                    <a:pt x="3054" y="1447"/>
                  </a:cubicBezTo>
                  <a:cubicBezTo>
                    <a:pt x="2058" y="1447"/>
                    <a:pt x="1126" y="1672"/>
                    <a:pt x="547" y="2251"/>
                  </a:cubicBezTo>
                  <a:cubicBezTo>
                    <a:pt x="161" y="2637"/>
                    <a:pt x="1" y="3151"/>
                    <a:pt x="1" y="3665"/>
                  </a:cubicBezTo>
                  <a:cubicBezTo>
                    <a:pt x="1" y="4308"/>
                    <a:pt x="290" y="4983"/>
                    <a:pt x="869" y="5433"/>
                  </a:cubicBezTo>
                  <a:cubicBezTo>
                    <a:pt x="1447" y="5916"/>
                    <a:pt x="2251" y="6076"/>
                    <a:pt x="3054" y="6076"/>
                  </a:cubicBezTo>
                  <a:cubicBezTo>
                    <a:pt x="3601" y="6076"/>
                    <a:pt x="4147" y="5980"/>
                    <a:pt x="4629" y="5883"/>
                  </a:cubicBezTo>
                  <a:cubicBezTo>
                    <a:pt x="5819" y="5562"/>
                    <a:pt x="7844" y="3987"/>
                    <a:pt x="8358" y="3569"/>
                  </a:cubicBezTo>
                  <a:cubicBezTo>
                    <a:pt x="8872" y="3665"/>
                    <a:pt x="9451" y="3794"/>
                    <a:pt x="10062" y="3923"/>
                  </a:cubicBezTo>
                  <a:cubicBezTo>
                    <a:pt x="11155" y="4148"/>
                    <a:pt x="12376" y="4437"/>
                    <a:pt x="13694" y="4855"/>
                  </a:cubicBezTo>
                  <a:cubicBezTo>
                    <a:pt x="14048" y="4951"/>
                    <a:pt x="14433" y="5080"/>
                    <a:pt x="14787" y="5208"/>
                  </a:cubicBezTo>
                  <a:cubicBezTo>
                    <a:pt x="14144" y="5112"/>
                    <a:pt x="13244" y="5048"/>
                    <a:pt x="13148" y="5048"/>
                  </a:cubicBezTo>
                  <a:cubicBezTo>
                    <a:pt x="11540" y="5080"/>
                    <a:pt x="8422" y="6076"/>
                    <a:pt x="7876" y="7812"/>
                  </a:cubicBezTo>
                  <a:cubicBezTo>
                    <a:pt x="7812" y="8005"/>
                    <a:pt x="7780" y="8230"/>
                    <a:pt x="7780" y="8423"/>
                  </a:cubicBezTo>
                  <a:cubicBezTo>
                    <a:pt x="7780" y="9419"/>
                    <a:pt x="8583" y="10319"/>
                    <a:pt x="9612" y="10512"/>
                  </a:cubicBezTo>
                  <a:cubicBezTo>
                    <a:pt x="9773" y="10544"/>
                    <a:pt x="9933" y="10544"/>
                    <a:pt x="10094" y="10544"/>
                  </a:cubicBezTo>
                  <a:cubicBezTo>
                    <a:pt x="11219" y="10544"/>
                    <a:pt x="12376" y="9869"/>
                    <a:pt x="13148" y="9162"/>
                  </a:cubicBezTo>
                  <a:cubicBezTo>
                    <a:pt x="14080" y="8326"/>
                    <a:pt x="15173" y="5916"/>
                    <a:pt x="15430" y="5401"/>
                  </a:cubicBezTo>
                  <a:cubicBezTo>
                    <a:pt x="16234" y="5658"/>
                    <a:pt x="17037" y="5980"/>
                    <a:pt x="17873" y="6333"/>
                  </a:cubicBezTo>
                  <a:cubicBezTo>
                    <a:pt x="19319" y="6944"/>
                    <a:pt x="20798" y="7683"/>
                    <a:pt x="22245" y="8616"/>
                  </a:cubicBezTo>
                  <a:cubicBezTo>
                    <a:pt x="22309" y="8680"/>
                    <a:pt x="22373" y="8744"/>
                    <a:pt x="22470" y="8776"/>
                  </a:cubicBezTo>
                  <a:cubicBezTo>
                    <a:pt x="22148" y="8680"/>
                    <a:pt x="20380" y="8326"/>
                    <a:pt x="20252" y="8294"/>
                  </a:cubicBezTo>
                  <a:lnTo>
                    <a:pt x="19769" y="8294"/>
                  </a:lnTo>
                  <a:cubicBezTo>
                    <a:pt x="18066" y="8294"/>
                    <a:pt x="15366" y="8969"/>
                    <a:pt x="14723" y="10480"/>
                  </a:cubicBezTo>
                  <a:cubicBezTo>
                    <a:pt x="14594" y="10769"/>
                    <a:pt x="14530" y="11027"/>
                    <a:pt x="14530" y="11284"/>
                  </a:cubicBezTo>
                  <a:cubicBezTo>
                    <a:pt x="14530" y="12216"/>
                    <a:pt x="15205" y="13052"/>
                    <a:pt x="16137" y="13341"/>
                  </a:cubicBezTo>
                  <a:cubicBezTo>
                    <a:pt x="16394" y="13437"/>
                    <a:pt x="16651" y="13469"/>
                    <a:pt x="16941" y="13469"/>
                  </a:cubicBezTo>
                  <a:cubicBezTo>
                    <a:pt x="17937" y="13469"/>
                    <a:pt x="19030" y="12955"/>
                    <a:pt x="19802" y="12409"/>
                  </a:cubicBezTo>
                  <a:cubicBezTo>
                    <a:pt x="20927" y="11605"/>
                    <a:pt x="22470" y="8937"/>
                    <a:pt x="22534" y="8809"/>
                  </a:cubicBezTo>
                  <a:cubicBezTo>
                    <a:pt x="23852" y="9709"/>
                    <a:pt x="25138" y="10737"/>
                    <a:pt x="26391" y="11862"/>
                  </a:cubicBezTo>
                  <a:cubicBezTo>
                    <a:pt x="27291" y="12666"/>
                    <a:pt x="28191" y="13502"/>
                    <a:pt x="29059" y="14370"/>
                  </a:cubicBezTo>
                  <a:cubicBezTo>
                    <a:pt x="28641" y="14273"/>
                    <a:pt x="27002" y="13920"/>
                    <a:pt x="26873" y="13920"/>
                  </a:cubicBezTo>
                  <a:cubicBezTo>
                    <a:pt x="26713" y="13887"/>
                    <a:pt x="26552" y="13887"/>
                    <a:pt x="26391" y="13887"/>
                  </a:cubicBezTo>
                  <a:cubicBezTo>
                    <a:pt x="24688" y="13887"/>
                    <a:pt x="21987" y="14562"/>
                    <a:pt x="21345" y="16105"/>
                  </a:cubicBezTo>
                  <a:cubicBezTo>
                    <a:pt x="21216" y="16363"/>
                    <a:pt x="21184" y="16620"/>
                    <a:pt x="21184" y="16877"/>
                  </a:cubicBezTo>
                  <a:cubicBezTo>
                    <a:pt x="21184" y="17809"/>
                    <a:pt x="21827" y="18677"/>
                    <a:pt x="22759" y="18966"/>
                  </a:cubicBezTo>
                  <a:cubicBezTo>
                    <a:pt x="23016" y="19030"/>
                    <a:pt x="23305" y="19063"/>
                    <a:pt x="23562" y="19063"/>
                  </a:cubicBezTo>
                  <a:cubicBezTo>
                    <a:pt x="24591" y="19063"/>
                    <a:pt x="25652" y="18580"/>
                    <a:pt x="26423" y="18002"/>
                  </a:cubicBezTo>
                  <a:cubicBezTo>
                    <a:pt x="27548" y="17230"/>
                    <a:pt x="29027" y="14659"/>
                    <a:pt x="29123" y="14434"/>
                  </a:cubicBezTo>
                  <a:cubicBezTo>
                    <a:pt x="29541" y="14852"/>
                    <a:pt x="29927" y="15237"/>
                    <a:pt x="30345" y="15623"/>
                  </a:cubicBezTo>
                  <a:cubicBezTo>
                    <a:pt x="31631" y="16909"/>
                    <a:pt x="32916" y="18227"/>
                    <a:pt x="34267" y="19481"/>
                  </a:cubicBezTo>
                  <a:cubicBezTo>
                    <a:pt x="34717" y="19898"/>
                    <a:pt x="35167" y="20316"/>
                    <a:pt x="35649" y="20734"/>
                  </a:cubicBezTo>
                  <a:cubicBezTo>
                    <a:pt x="35006" y="20573"/>
                    <a:pt x="33881" y="20348"/>
                    <a:pt x="33752" y="20316"/>
                  </a:cubicBezTo>
                  <a:lnTo>
                    <a:pt x="33302" y="20316"/>
                  </a:lnTo>
                  <a:cubicBezTo>
                    <a:pt x="31599" y="20316"/>
                    <a:pt x="28866" y="20991"/>
                    <a:pt x="28223" y="22502"/>
                  </a:cubicBezTo>
                  <a:cubicBezTo>
                    <a:pt x="28127" y="22759"/>
                    <a:pt x="28063" y="23049"/>
                    <a:pt x="28063" y="23306"/>
                  </a:cubicBezTo>
                  <a:cubicBezTo>
                    <a:pt x="28063" y="24238"/>
                    <a:pt x="28706" y="25074"/>
                    <a:pt x="29670" y="25363"/>
                  </a:cubicBezTo>
                  <a:cubicBezTo>
                    <a:pt x="29927" y="25459"/>
                    <a:pt x="30184" y="25492"/>
                    <a:pt x="30441" y="25492"/>
                  </a:cubicBezTo>
                  <a:cubicBezTo>
                    <a:pt x="31470" y="25492"/>
                    <a:pt x="32531" y="24977"/>
                    <a:pt x="33302" y="24431"/>
                  </a:cubicBezTo>
                  <a:cubicBezTo>
                    <a:pt x="34299" y="23724"/>
                    <a:pt x="35584" y="21602"/>
                    <a:pt x="35938" y="20991"/>
                  </a:cubicBezTo>
                  <a:cubicBezTo>
                    <a:pt x="36742" y="21666"/>
                    <a:pt x="37513" y="22341"/>
                    <a:pt x="38317" y="22952"/>
                  </a:cubicBezTo>
                  <a:cubicBezTo>
                    <a:pt x="38670" y="23209"/>
                    <a:pt x="39024" y="23466"/>
                    <a:pt x="39377" y="23691"/>
                  </a:cubicBezTo>
                  <a:cubicBezTo>
                    <a:pt x="39731" y="23949"/>
                    <a:pt x="40085" y="24174"/>
                    <a:pt x="40406" y="24399"/>
                  </a:cubicBezTo>
                  <a:cubicBezTo>
                    <a:pt x="41145" y="24849"/>
                    <a:pt x="41820" y="25267"/>
                    <a:pt x="42528" y="25684"/>
                  </a:cubicBezTo>
                  <a:cubicBezTo>
                    <a:pt x="42849" y="25877"/>
                    <a:pt x="43203" y="26070"/>
                    <a:pt x="43524" y="26263"/>
                  </a:cubicBezTo>
                  <a:cubicBezTo>
                    <a:pt x="42913" y="26038"/>
                    <a:pt x="41949" y="25652"/>
                    <a:pt x="41853" y="25652"/>
                  </a:cubicBezTo>
                  <a:cubicBezTo>
                    <a:pt x="41403" y="25524"/>
                    <a:pt x="40792" y="25459"/>
                    <a:pt x="40149" y="25459"/>
                  </a:cubicBezTo>
                  <a:cubicBezTo>
                    <a:pt x="38574" y="25459"/>
                    <a:pt x="36710" y="25845"/>
                    <a:pt x="36034" y="26970"/>
                  </a:cubicBezTo>
                  <a:cubicBezTo>
                    <a:pt x="35842" y="27292"/>
                    <a:pt x="35745" y="27645"/>
                    <a:pt x="35745" y="28031"/>
                  </a:cubicBezTo>
                  <a:cubicBezTo>
                    <a:pt x="35745" y="28835"/>
                    <a:pt x="36227" y="29606"/>
                    <a:pt x="37031" y="29992"/>
                  </a:cubicBezTo>
                  <a:cubicBezTo>
                    <a:pt x="37417" y="30185"/>
                    <a:pt x="37867" y="30281"/>
                    <a:pt x="38317" y="30281"/>
                  </a:cubicBezTo>
                  <a:cubicBezTo>
                    <a:pt x="39152" y="30281"/>
                    <a:pt x="40085" y="29992"/>
                    <a:pt x="40792" y="29606"/>
                  </a:cubicBezTo>
                  <a:cubicBezTo>
                    <a:pt x="41981" y="29027"/>
                    <a:pt x="43781" y="26809"/>
                    <a:pt x="43974" y="26520"/>
                  </a:cubicBezTo>
                  <a:cubicBezTo>
                    <a:pt x="44810" y="27002"/>
                    <a:pt x="45646" y="27452"/>
                    <a:pt x="46417" y="27870"/>
                  </a:cubicBezTo>
                  <a:cubicBezTo>
                    <a:pt x="48474" y="28963"/>
                    <a:pt x="50274" y="29863"/>
                    <a:pt x="51657" y="30506"/>
                  </a:cubicBezTo>
                  <a:cubicBezTo>
                    <a:pt x="56189" y="34428"/>
                    <a:pt x="62554" y="34846"/>
                    <a:pt x="62554" y="34846"/>
                  </a:cubicBezTo>
                  <a:cubicBezTo>
                    <a:pt x="62554" y="34846"/>
                    <a:pt x="62586" y="34717"/>
                    <a:pt x="62586" y="34492"/>
                  </a:cubicBezTo>
                  <a:cubicBezTo>
                    <a:pt x="62586" y="32917"/>
                    <a:pt x="62329" y="26552"/>
                    <a:pt x="58407" y="22181"/>
                  </a:cubicBezTo>
                  <a:cubicBezTo>
                    <a:pt x="56768" y="20348"/>
                    <a:pt x="54743" y="19127"/>
                    <a:pt x="52782" y="18323"/>
                  </a:cubicBezTo>
                  <a:cubicBezTo>
                    <a:pt x="52910" y="18163"/>
                    <a:pt x="53039" y="18034"/>
                    <a:pt x="53135" y="17905"/>
                  </a:cubicBezTo>
                  <a:cubicBezTo>
                    <a:pt x="53617" y="17134"/>
                    <a:pt x="54067" y="16073"/>
                    <a:pt x="54067" y="15109"/>
                  </a:cubicBezTo>
                  <a:cubicBezTo>
                    <a:pt x="54067" y="14787"/>
                    <a:pt x="54035" y="14498"/>
                    <a:pt x="53939" y="14209"/>
                  </a:cubicBezTo>
                  <a:cubicBezTo>
                    <a:pt x="53714" y="13566"/>
                    <a:pt x="53232" y="13084"/>
                    <a:pt x="52653" y="12827"/>
                  </a:cubicBezTo>
                  <a:lnTo>
                    <a:pt x="51110" y="12827"/>
                  </a:lnTo>
                  <a:cubicBezTo>
                    <a:pt x="51078" y="12859"/>
                    <a:pt x="51046" y="12859"/>
                    <a:pt x="51014" y="12891"/>
                  </a:cubicBezTo>
                  <a:cubicBezTo>
                    <a:pt x="49760" y="13469"/>
                    <a:pt x="49149" y="15462"/>
                    <a:pt x="49021" y="17102"/>
                  </a:cubicBezTo>
                  <a:cubicBezTo>
                    <a:pt x="48539" y="16973"/>
                    <a:pt x="48089" y="16909"/>
                    <a:pt x="47703" y="16845"/>
                  </a:cubicBezTo>
                  <a:cubicBezTo>
                    <a:pt x="47542" y="16459"/>
                    <a:pt x="47381" y="16105"/>
                    <a:pt x="47189" y="15720"/>
                  </a:cubicBezTo>
                  <a:cubicBezTo>
                    <a:pt x="47028" y="15334"/>
                    <a:pt x="46899" y="14948"/>
                    <a:pt x="46739" y="14530"/>
                  </a:cubicBezTo>
                  <a:cubicBezTo>
                    <a:pt x="46514" y="13984"/>
                    <a:pt x="46353" y="13405"/>
                    <a:pt x="46160" y="12827"/>
                  </a:cubicBezTo>
                  <a:lnTo>
                    <a:pt x="45260" y="12827"/>
                  </a:lnTo>
                  <a:cubicBezTo>
                    <a:pt x="45485" y="13534"/>
                    <a:pt x="45678" y="14209"/>
                    <a:pt x="45935" y="14852"/>
                  </a:cubicBezTo>
                  <a:cubicBezTo>
                    <a:pt x="46064" y="15270"/>
                    <a:pt x="46192" y="15687"/>
                    <a:pt x="46385" y="16073"/>
                  </a:cubicBezTo>
                  <a:cubicBezTo>
                    <a:pt x="46449" y="16266"/>
                    <a:pt x="46546" y="16491"/>
                    <a:pt x="46642" y="16684"/>
                  </a:cubicBezTo>
                  <a:cubicBezTo>
                    <a:pt x="46417" y="16652"/>
                    <a:pt x="46289" y="16652"/>
                    <a:pt x="46289" y="16652"/>
                  </a:cubicBezTo>
                  <a:cubicBezTo>
                    <a:pt x="46289" y="16652"/>
                    <a:pt x="46289" y="16780"/>
                    <a:pt x="46289" y="17005"/>
                  </a:cubicBezTo>
                  <a:cubicBezTo>
                    <a:pt x="46289" y="17263"/>
                    <a:pt x="46289" y="17648"/>
                    <a:pt x="46321" y="18130"/>
                  </a:cubicBezTo>
                  <a:cubicBezTo>
                    <a:pt x="45292" y="17391"/>
                    <a:pt x="43910" y="16748"/>
                    <a:pt x="42753" y="16748"/>
                  </a:cubicBezTo>
                  <a:cubicBezTo>
                    <a:pt x="42399" y="16748"/>
                    <a:pt x="42078" y="16813"/>
                    <a:pt x="41788" y="16941"/>
                  </a:cubicBezTo>
                  <a:cubicBezTo>
                    <a:pt x="41017" y="17295"/>
                    <a:pt x="40599" y="18066"/>
                    <a:pt x="40599" y="18838"/>
                  </a:cubicBezTo>
                  <a:cubicBezTo>
                    <a:pt x="40599" y="19256"/>
                    <a:pt x="40728" y="19641"/>
                    <a:pt x="40920" y="20027"/>
                  </a:cubicBezTo>
                  <a:cubicBezTo>
                    <a:pt x="41017" y="20156"/>
                    <a:pt x="41113" y="20284"/>
                    <a:pt x="41210" y="20413"/>
                  </a:cubicBezTo>
                  <a:cubicBezTo>
                    <a:pt x="41403" y="21859"/>
                    <a:pt x="42238" y="23434"/>
                    <a:pt x="42946" y="24238"/>
                  </a:cubicBezTo>
                  <a:cubicBezTo>
                    <a:pt x="43010" y="24334"/>
                    <a:pt x="43910" y="25170"/>
                    <a:pt x="44392" y="25588"/>
                  </a:cubicBezTo>
                  <a:cubicBezTo>
                    <a:pt x="43942" y="25331"/>
                    <a:pt x="43492" y="25106"/>
                    <a:pt x="43010" y="24817"/>
                  </a:cubicBezTo>
                  <a:cubicBezTo>
                    <a:pt x="42335" y="24463"/>
                    <a:pt x="41628" y="24013"/>
                    <a:pt x="40920" y="23627"/>
                  </a:cubicBezTo>
                  <a:cubicBezTo>
                    <a:pt x="40567" y="23402"/>
                    <a:pt x="40213" y="23177"/>
                    <a:pt x="39860" y="22952"/>
                  </a:cubicBezTo>
                  <a:cubicBezTo>
                    <a:pt x="39506" y="22727"/>
                    <a:pt x="39185" y="22470"/>
                    <a:pt x="38831" y="22245"/>
                  </a:cubicBezTo>
                  <a:cubicBezTo>
                    <a:pt x="38317" y="21859"/>
                    <a:pt x="37835" y="21473"/>
                    <a:pt x="37320" y="21056"/>
                  </a:cubicBezTo>
                  <a:cubicBezTo>
                    <a:pt x="37738" y="20413"/>
                    <a:pt x="38960" y="18420"/>
                    <a:pt x="39152" y="17263"/>
                  </a:cubicBezTo>
                  <a:cubicBezTo>
                    <a:pt x="39185" y="16941"/>
                    <a:pt x="39217" y="16588"/>
                    <a:pt x="39217" y="16234"/>
                  </a:cubicBezTo>
                  <a:cubicBezTo>
                    <a:pt x="39217" y="15270"/>
                    <a:pt x="38992" y="14241"/>
                    <a:pt x="38349" y="13566"/>
                  </a:cubicBezTo>
                  <a:cubicBezTo>
                    <a:pt x="37899" y="13084"/>
                    <a:pt x="37288" y="12859"/>
                    <a:pt x="36677" y="12859"/>
                  </a:cubicBezTo>
                  <a:cubicBezTo>
                    <a:pt x="36131" y="12859"/>
                    <a:pt x="35552" y="13084"/>
                    <a:pt x="35134" y="13566"/>
                  </a:cubicBezTo>
                  <a:cubicBezTo>
                    <a:pt x="34717" y="14048"/>
                    <a:pt x="34556" y="14755"/>
                    <a:pt x="34556" y="15527"/>
                  </a:cubicBezTo>
                  <a:cubicBezTo>
                    <a:pt x="34556" y="16941"/>
                    <a:pt x="35134" y="18613"/>
                    <a:pt x="35681" y="19513"/>
                  </a:cubicBezTo>
                  <a:cubicBezTo>
                    <a:pt x="35713" y="19545"/>
                    <a:pt x="35938" y="19834"/>
                    <a:pt x="36195" y="20123"/>
                  </a:cubicBezTo>
                  <a:cubicBezTo>
                    <a:pt x="35713" y="19738"/>
                    <a:pt x="35231" y="19320"/>
                    <a:pt x="34781" y="18902"/>
                  </a:cubicBezTo>
                  <a:cubicBezTo>
                    <a:pt x="33431" y="17713"/>
                    <a:pt x="32113" y="16427"/>
                    <a:pt x="30795" y="15173"/>
                  </a:cubicBezTo>
                  <a:cubicBezTo>
                    <a:pt x="30506" y="14916"/>
                    <a:pt x="30216" y="14659"/>
                    <a:pt x="29959" y="14370"/>
                  </a:cubicBezTo>
                  <a:cubicBezTo>
                    <a:pt x="30313" y="13823"/>
                    <a:pt x="31631" y="11669"/>
                    <a:pt x="31824" y="10448"/>
                  </a:cubicBezTo>
                  <a:cubicBezTo>
                    <a:pt x="31888" y="10159"/>
                    <a:pt x="31888" y="9805"/>
                    <a:pt x="31888" y="9451"/>
                  </a:cubicBezTo>
                  <a:cubicBezTo>
                    <a:pt x="31920" y="8487"/>
                    <a:pt x="31663" y="7458"/>
                    <a:pt x="31020" y="6751"/>
                  </a:cubicBezTo>
                  <a:cubicBezTo>
                    <a:pt x="30570" y="6301"/>
                    <a:pt x="29959" y="6076"/>
                    <a:pt x="29381" y="6076"/>
                  </a:cubicBezTo>
                  <a:cubicBezTo>
                    <a:pt x="28802" y="6076"/>
                    <a:pt x="28223" y="6301"/>
                    <a:pt x="27806" y="6783"/>
                  </a:cubicBezTo>
                  <a:cubicBezTo>
                    <a:pt x="27420" y="7266"/>
                    <a:pt x="27259" y="7973"/>
                    <a:pt x="27259" y="8744"/>
                  </a:cubicBezTo>
                  <a:cubicBezTo>
                    <a:pt x="27259" y="10159"/>
                    <a:pt x="27806" y="11830"/>
                    <a:pt x="28384" y="12698"/>
                  </a:cubicBezTo>
                  <a:cubicBezTo>
                    <a:pt x="28416" y="12762"/>
                    <a:pt x="28673" y="13084"/>
                    <a:pt x="28963" y="13437"/>
                  </a:cubicBezTo>
                  <a:cubicBezTo>
                    <a:pt x="28223" y="12762"/>
                    <a:pt x="27484" y="12087"/>
                    <a:pt x="26713" y="11477"/>
                  </a:cubicBezTo>
                  <a:cubicBezTo>
                    <a:pt x="25395" y="10351"/>
                    <a:pt x="24045" y="9323"/>
                    <a:pt x="22662" y="8423"/>
                  </a:cubicBezTo>
                  <a:cubicBezTo>
                    <a:pt x="22791" y="8230"/>
                    <a:pt x="24398" y="5755"/>
                    <a:pt x="24623" y="4373"/>
                  </a:cubicBezTo>
                  <a:cubicBezTo>
                    <a:pt x="24655" y="4083"/>
                    <a:pt x="24688" y="3730"/>
                    <a:pt x="24688" y="3408"/>
                  </a:cubicBezTo>
                  <a:cubicBezTo>
                    <a:pt x="24688" y="2412"/>
                    <a:pt x="24463" y="1383"/>
                    <a:pt x="23787" y="708"/>
                  </a:cubicBezTo>
                  <a:cubicBezTo>
                    <a:pt x="23337" y="226"/>
                    <a:pt x="22759" y="1"/>
                    <a:pt x="22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2"/>
            <p:cNvSpPr/>
            <p:nvPr/>
          </p:nvSpPr>
          <p:spPr>
            <a:xfrm>
              <a:off x="2159350" y="3969275"/>
              <a:ext cx="152725" cy="66725"/>
            </a:xfrm>
            <a:custGeom>
              <a:avLst/>
              <a:gdLst/>
              <a:ahLst/>
              <a:cxnLst/>
              <a:rect l="l" t="t" r="r" b="b"/>
              <a:pathLst>
                <a:path w="6109" h="2669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515"/>
                    <a:pt x="194" y="1030"/>
                    <a:pt x="547" y="1415"/>
                  </a:cubicBezTo>
                  <a:cubicBezTo>
                    <a:pt x="1287" y="2347"/>
                    <a:pt x="2701" y="2669"/>
                    <a:pt x="3890" y="2669"/>
                  </a:cubicBezTo>
                  <a:lnTo>
                    <a:pt x="4115" y="2669"/>
                  </a:lnTo>
                  <a:cubicBezTo>
                    <a:pt x="4662" y="2637"/>
                    <a:pt x="5401" y="2412"/>
                    <a:pt x="6108" y="2155"/>
                  </a:cubicBezTo>
                  <a:lnTo>
                    <a:pt x="4276" y="2155"/>
                  </a:lnTo>
                  <a:cubicBezTo>
                    <a:pt x="2508" y="2155"/>
                    <a:pt x="965" y="13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2"/>
            <p:cNvSpPr/>
            <p:nvPr/>
          </p:nvSpPr>
          <p:spPr>
            <a:xfrm>
              <a:off x="2104725" y="3692850"/>
              <a:ext cx="29750" cy="98050"/>
            </a:xfrm>
            <a:custGeom>
              <a:avLst/>
              <a:gdLst/>
              <a:ahLst/>
              <a:cxnLst/>
              <a:rect l="l" t="t" r="r" b="b"/>
              <a:pathLst>
                <a:path w="1190" h="3922" extrusionOk="0">
                  <a:moveTo>
                    <a:pt x="1189" y="0"/>
                  </a:moveTo>
                  <a:cubicBezTo>
                    <a:pt x="1093" y="32"/>
                    <a:pt x="997" y="97"/>
                    <a:pt x="900" y="161"/>
                  </a:cubicBezTo>
                  <a:cubicBezTo>
                    <a:pt x="289" y="547"/>
                    <a:pt x="0" y="1222"/>
                    <a:pt x="0" y="1865"/>
                  </a:cubicBezTo>
                  <a:cubicBezTo>
                    <a:pt x="0" y="2379"/>
                    <a:pt x="161" y="2893"/>
                    <a:pt x="514" y="3343"/>
                  </a:cubicBezTo>
                  <a:cubicBezTo>
                    <a:pt x="707" y="3568"/>
                    <a:pt x="932" y="3761"/>
                    <a:pt x="1189" y="3922"/>
                  </a:cubicBezTo>
                  <a:lnTo>
                    <a:pt x="1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2"/>
            <p:cNvSpPr/>
            <p:nvPr/>
          </p:nvSpPr>
          <p:spPr>
            <a:xfrm>
              <a:off x="2091050" y="3538550"/>
              <a:ext cx="43425" cy="60300"/>
            </a:xfrm>
            <a:custGeom>
              <a:avLst/>
              <a:gdLst/>
              <a:ahLst/>
              <a:cxnLst/>
              <a:rect l="l" t="t" r="r" b="b"/>
              <a:pathLst>
                <a:path w="1737" h="2412" extrusionOk="0">
                  <a:moveTo>
                    <a:pt x="1736" y="0"/>
                  </a:moveTo>
                  <a:cubicBezTo>
                    <a:pt x="1094" y="772"/>
                    <a:pt x="483" y="1479"/>
                    <a:pt x="1" y="2090"/>
                  </a:cubicBezTo>
                  <a:cubicBezTo>
                    <a:pt x="547" y="2283"/>
                    <a:pt x="1158" y="2379"/>
                    <a:pt x="1736" y="2411"/>
                  </a:cubicBezTo>
                  <a:lnTo>
                    <a:pt x="1736" y="1576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2"/>
            <p:cNvSpPr/>
            <p:nvPr/>
          </p:nvSpPr>
          <p:spPr>
            <a:xfrm>
              <a:off x="1844350" y="3120675"/>
              <a:ext cx="110925" cy="121375"/>
            </a:xfrm>
            <a:custGeom>
              <a:avLst/>
              <a:gdLst/>
              <a:ahLst/>
              <a:cxnLst/>
              <a:rect l="l" t="t" r="r" b="b"/>
              <a:pathLst>
                <a:path w="4437" h="4855" extrusionOk="0">
                  <a:moveTo>
                    <a:pt x="2058" y="0"/>
                  </a:moveTo>
                  <a:cubicBezTo>
                    <a:pt x="1897" y="0"/>
                    <a:pt x="1768" y="0"/>
                    <a:pt x="1640" y="32"/>
                  </a:cubicBezTo>
                  <a:cubicBezTo>
                    <a:pt x="611" y="257"/>
                    <a:pt x="0" y="1158"/>
                    <a:pt x="0" y="2122"/>
                  </a:cubicBezTo>
                  <a:cubicBezTo>
                    <a:pt x="0" y="2379"/>
                    <a:pt x="32" y="2604"/>
                    <a:pt x="129" y="2861"/>
                  </a:cubicBezTo>
                  <a:cubicBezTo>
                    <a:pt x="418" y="3729"/>
                    <a:pt x="1158" y="4372"/>
                    <a:pt x="1993" y="4854"/>
                  </a:cubicBezTo>
                  <a:cubicBezTo>
                    <a:pt x="2958" y="3311"/>
                    <a:pt x="3826" y="1961"/>
                    <a:pt x="4436" y="965"/>
                  </a:cubicBezTo>
                  <a:cubicBezTo>
                    <a:pt x="3665" y="386"/>
                    <a:pt x="2829" y="0"/>
                    <a:pt x="2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2"/>
            <p:cNvSpPr/>
            <p:nvPr/>
          </p:nvSpPr>
          <p:spPr>
            <a:xfrm>
              <a:off x="2971000" y="4123575"/>
              <a:ext cx="423525" cy="440400"/>
            </a:xfrm>
            <a:custGeom>
              <a:avLst/>
              <a:gdLst/>
              <a:ahLst/>
              <a:cxnLst/>
              <a:rect l="l" t="t" r="r" b="b"/>
              <a:pathLst>
                <a:path w="16941" h="17616" extrusionOk="0">
                  <a:moveTo>
                    <a:pt x="16941" y="1"/>
                  </a:moveTo>
                  <a:cubicBezTo>
                    <a:pt x="16941" y="1"/>
                    <a:pt x="9290" y="226"/>
                    <a:pt x="4630" y="5112"/>
                  </a:cubicBezTo>
                  <a:cubicBezTo>
                    <a:pt x="65" y="9837"/>
                    <a:pt x="1" y="17230"/>
                    <a:pt x="1" y="17584"/>
                  </a:cubicBezTo>
                  <a:lnTo>
                    <a:pt x="1" y="17616"/>
                  </a:lnTo>
                  <a:cubicBezTo>
                    <a:pt x="1" y="17616"/>
                    <a:pt x="7651" y="17359"/>
                    <a:pt x="12312" y="12505"/>
                  </a:cubicBezTo>
                  <a:cubicBezTo>
                    <a:pt x="16877" y="7780"/>
                    <a:pt x="16941" y="354"/>
                    <a:pt x="16941" y="33"/>
                  </a:cubicBezTo>
                  <a:lnTo>
                    <a:pt x="16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2"/>
            <p:cNvSpPr/>
            <p:nvPr/>
          </p:nvSpPr>
          <p:spPr>
            <a:xfrm>
              <a:off x="2693750" y="3458200"/>
              <a:ext cx="388975" cy="1053550"/>
            </a:xfrm>
            <a:custGeom>
              <a:avLst/>
              <a:gdLst/>
              <a:ahLst/>
              <a:cxnLst/>
              <a:rect l="l" t="t" r="r" b="b"/>
              <a:pathLst>
                <a:path w="15559" h="42142" extrusionOk="0">
                  <a:moveTo>
                    <a:pt x="7458" y="0"/>
                  </a:moveTo>
                  <a:lnTo>
                    <a:pt x="7523" y="14465"/>
                  </a:lnTo>
                  <a:lnTo>
                    <a:pt x="2733" y="10318"/>
                  </a:lnTo>
                  <a:lnTo>
                    <a:pt x="2412" y="10672"/>
                  </a:lnTo>
                  <a:lnTo>
                    <a:pt x="7523" y="15108"/>
                  </a:lnTo>
                  <a:lnTo>
                    <a:pt x="7555" y="25426"/>
                  </a:lnTo>
                  <a:lnTo>
                    <a:pt x="322" y="19030"/>
                  </a:lnTo>
                  <a:lnTo>
                    <a:pt x="1" y="19383"/>
                  </a:lnTo>
                  <a:lnTo>
                    <a:pt x="7555" y="26069"/>
                  </a:lnTo>
                  <a:lnTo>
                    <a:pt x="7587" y="35455"/>
                  </a:lnTo>
                  <a:lnTo>
                    <a:pt x="2155" y="31212"/>
                  </a:lnTo>
                  <a:lnTo>
                    <a:pt x="1865" y="31566"/>
                  </a:lnTo>
                  <a:lnTo>
                    <a:pt x="7619" y="36098"/>
                  </a:lnTo>
                  <a:lnTo>
                    <a:pt x="7619" y="42141"/>
                  </a:lnTo>
                  <a:lnTo>
                    <a:pt x="8101" y="42141"/>
                  </a:lnTo>
                  <a:lnTo>
                    <a:pt x="8069" y="31534"/>
                  </a:lnTo>
                  <a:lnTo>
                    <a:pt x="15559" y="24783"/>
                  </a:lnTo>
                  <a:lnTo>
                    <a:pt x="15237" y="24430"/>
                  </a:lnTo>
                  <a:lnTo>
                    <a:pt x="8069" y="30891"/>
                  </a:lnTo>
                  <a:lnTo>
                    <a:pt x="8037" y="22051"/>
                  </a:lnTo>
                  <a:lnTo>
                    <a:pt x="8069" y="22083"/>
                  </a:lnTo>
                  <a:lnTo>
                    <a:pt x="14402" y="12794"/>
                  </a:lnTo>
                  <a:lnTo>
                    <a:pt x="14016" y="12536"/>
                  </a:lnTo>
                  <a:lnTo>
                    <a:pt x="8037" y="21280"/>
                  </a:lnTo>
                  <a:lnTo>
                    <a:pt x="7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2"/>
            <p:cNvSpPr/>
            <p:nvPr/>
          </p:nvSpPr>
          <p:spPr>
            <a:xfrm>
              <a:off x="2391600" y="4114750"/>
              <a:ext cx="416300" cy="462900"/>
            </a:xfrm>
            <a:custGeom>
              <a:avLst/>
              <a:gdLst/>
              <a:ahLst/>
              <a:cxnLst/>
              <a:rect l="l" t="t" r="r" b="b"/>
              <a:pathLst>
                <a:path w="16652" h="18516" extrusionOk="0">
                  <a:moveTo>
                    <a:pt x="354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29"/>
                  </a:lnTo>
                  <a:lnTo>
                    <a:pt x="1994" y="6911"/>
                  </a:lnTo>
                  <a:lnTo>
                    <a:pt x="5851" y="6879"/>
                  </a:lnTo>
                  <a:lnTo>
                    <a:pt x="9676" y="11122"/>
                  </a:lnTo>
                  <a:lnTo>
                    <a:pt x="4308" y="11122"/>
                  </a:lnTo>
                  <a:lnTo>
                    <a:pt x="4308" y="11604"/>
                  </a:lnTo>
                  <a:lnTo>
                    <a:pt x="10094" y="11604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83" y="15944"/>
                  </a:lnTo>
                  <a:lnTo>
                    <a:pt x="16298" y="18515"/>
                  </a:lnTo>
                  <a:lnTo>
                    <a:pt x="16651" y="18194"/>
                  </a:lnTo>
                  <a:lnTo>
                    <a:pt x="12569" y="13661"/>
                  </a:lnTo>
                  <a:lnTo>
                    <a:pt x="13244" y="7875"/>
                  </a:lnTo>
                  <a:lnTo>
                    <a:pt x="12762" y="7843"/>
                  </a:lnTo>
                  <a:lnTo>
                    <a:pt x="12151" y="13179"/>
                  </a:lnTo>
                  <a:lnTo>
                    <a:pt x="8937" y="9579"/>
                  </a:lnTo>
                  <a:lnTo>
                    <a:pt x="8133" y="3118"/>
                  </a:lnTo>
                  <a:lnTo>
                    <a:pt x="7651" y="3150"/>
                  </a:lnTo>
                  <a:lnTo>
                    <a:pt x="8390" y="893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2"/>
            <p:cNvSpPr/>
            <p:nvPr/>
          </p:nvSpPr>
          <p:spPr>
            <a:xfrm>
              <a:off x="2967000" y="4119550"/>
              <a:ext cx="431550" cy="448450"/>
            </a:xfrm>
            <a:custGeom>
              <a:avLst/>
              <a:gdLst/>
              <a:ahLst/>
              <a:cxnLst/>
              <a:rect l="l" t="t" r="r" b="b"/>
              <a:pathLst>
                <a:path w="17262" h="17938" extrusionOk="0">
                  <a:moveTo>
                    <a:pt x="16940" y="1"/>
                  </a:moveTo>
                  <a:lnTo>
                    <a:pt x="11283" y="5883"/>
                  </a:lnTo>
                  <a:lnTo>
                    <a:pt x="10961" y="2444"/>
                  </a:lnTo>
                  <a:lnTo>
                    <a:pt x="10479" y="2476"/>
                  </a:lnTo>
                  <a:lnTo>
                    <a:pt x="10833" y="6333"/>
                  </a:lnTo>
                  <a:lnTo>
                    <a:pt x="6879" y="10448"/>
                  </a:lnTo>
                  <a:lnTo>
                    <a:pt x="6461" y="5080"/>
                  </a:lnTo>
                  <a:lnTo>
                    <a:pt x="5979" y="5112"/>
                  </a:lnTo>
                  <a:lnTo>
                    <a:pt x="6429" y="10930"/>
                  </a:lnTo>
                  <a:lnTo>
                    <a:pt x="2797" y="14659"/>
                  </a:lnTo>
                  <a:lnTo>
                    <a:pt x="2314" y="10898"/>
                  </a:lnTo>
                  <a:lnTo>
                    <a:pt x="1832" y="10962"/>
                  </a:lnTo>
                  <a:lnTo>
                    <a:pt x="2379" y="15109"/>
                  </a:lnTo>
                  <a:lnTo>
                    <a:pt x="0" y="17584"/>
                  </a:lnTo>
                  <a:lnTo>
                    <a:pt x="321" y="17938"/>
                  </a:lnTo>
                  <a:lnTo>
                    <a:pt x="4565" y="13534"/>
                  </a:lnTo>
                  <a:lnTo>
                    <a:pt x="10351" y="13759"/>
                  </a:lnTo>
                  <a:lnTo>
                    <a:pt x="10383" y="13277"/>
                  </a:lnTo>
                  <a:lnTo>
                    <a:pt x="5015" y="13084"/>
                  </a:lnTo>
                  <a:lnTo>
                    <a:pt x="8358" y="9580"/>
                  </a:lnTo>
                  <a:lnTo>
                    <a:pt x="8358" y="9612"/>
                  </a:lnTo>
                  <a:lnTo>
                    <a:pt x="14754" y="8294"/>
                  </a:lnTo>
                  <a:lnTo>
                    <a:pt x="14658" y="7844"/>
                  </a:lnTo>
                  <a:lnTo>
                    <a:pt x="8936" y="9001"/>
                  </a:lnTo>
                  <a:lnTo>
                    <a:pt x="17262" y="322"/>
                  </a:lnTo>
                  <a:lnTo>
                    <a:pt x="169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2"/>
            <p:cNvSpPr/>
            <p:nvPr/>
          </p:nvSpPr>
          <p:spPr>
            <a:xfrm>
              <a:off x="3413000" y="3916250"/>
              <a:ext cx="1215075" cy="654150"/>
            </a:xfrm>
            <a:custGeom>
              <a:avLst/>
              <a:gdLst/>
              <a:ahLst/>
              <a:cxnLst/>
              <a:rect l="l" t="t" r="r" b="b"/>
              <a:pathLst>
                <a:path w="48603" h="26166" extrusionOk="0">
                  <a:moveTo>
                    <a:pt x="5593" y="0"/>
                  </a:moveTo>
                  <a:lnTo>
                    <a:pt x="5593" y="12697"/>
                  </a:lnTo>
                  <a:cubicBezTo>
                    <a:pt x="5593" y="16812"/>
                    <a:pt x="4211" y="20862"/>
                    <a:pt x="1640" y="24109"/>
                  </a:cubicBezTo>
                  <a:lnTo>
                    <a:pt x="0" y="26166"/>
                  </a:lnTo>
                  <a:lnTo>
                    <a:pt x="48602" y="26166"/>
                  </a:lnTo>
                  <a:lnTo>
                    <a:pt x="46963" y="24109"/>
                  </a:lnTo>
                  <a:cubicBezTo>
                    <a:pt x="44392" y="20862"/>
                    <a:pt x="42977" y="16812"/>
                    <a:pt x="42977" y="12697"/>
                  </a:cubicBezTo>
                  <a:lnTo>
                    <a:pt x="42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2"/>
            <p:cNvSpPr/>
            <p:nvPr/>
          </p:nvSpPr>
          <p:spPr>
            <a:xfrm>
              <a:off x="3404950" y="3908200"/>
              <a:ext cx="1231150" cy="669450"/>
            </a:xfrm>
            <a:custGeom>
              <a:avLst/>
              <a:gdLst/>
              <a:ahLst/>
              <a:cxnLst/>
              <a:rect l="l" t="t" r="r" b="b"/>
              <a:pathLst>
                <a:path w="49246" h="26778" extrusionOk="0">
                  <a:moveTo>
                    <a:pt x="43010" y="612"/>
                  </a:moveTo>
                  <a:lnTo>
                    <a:pt x="43010" y="13019"/>
                  </a:lnTo>
                  <a:cubicBezTo>
                    <a:pt x="43010" y="17230"/>
                    <a:pt x="44456" y="21313"/>
                    <a:pt x="47060" y="24591"/>
                  </a:cubicBezTo>
                  <a:lnTo>
                    <a:pt x="48314" y="26199"/>
                  </a:lnTo>
                  <a:lnTo>
                    <a:pt x="901" y="26199"/>
                  </a:lnTo>
                  <a:lnTo>
                    <a:pt x="2187" y="24591"/>
                  </a:lnTo>
                  <a:cubicBezTo>
                    <a:pt x="4790" y="21313"/>
                    <a:pt x="6205" y="17230"/>
                    <a:pt x="6205" y="13019"/>
                  </a:cubicBezTo>
                  <a:lnTo>
                    <a:pt x="6205" y="612"/>
                  </a:lnTo>
                  <a:close/>
                  <a:moveTo>
                    <a:pt x="5915" y="1"/>
                  </a:moveTo>
                  <a:cubicBezTo>
                    <a:pt x="5851" y="1"/>
                    <a:pt x="5755" y="33"/>
                    <a:pt x="5722" y="97"/>
                  </a:cubicBezTo>
                  <a:cubicBezTo>
                    <a:pt x="5658" y="162"/>
                    <a:pt x="5626" y="226"/>
                    <a:pt x="5626" y="322"/>
                  </a:cubicBezTo>
                  <a:lnTo>
                    <a:pt x="5626" y="13019"/>
                  </a:lnTo>
                  <a:cubicBezTo>
                    <a:pt x="5626" y="17070"/>
                    <a:pt x="4244" y="21056"/>
                    <a:pt x="1704" y="24238"/>
                  </a:cubicBezTo>
                  <a:lnTo>
                    <a:pt x="65" y="26295"/>
                  </a:lnTo>
                  <a:cubicBezTo>
                    <a:pt x="1" y="26392"/>
                    <a:pt x="1" y="26520"/>
                    <a:pt x="33" y="26617"/>
                  </a:cubicBezTo>
                  <a:cubicBezTo>
                    <a:pt x="97" y="26713"/>
                    <a:pt x="194" y="26777"/>
                    <a:pt x="322" y="26777"/>
                  </a:cubicBezTo>
                  <a:lnTo>
                    <a:pt x="48924" y="26777"/>
                  </a:lnTo>
                  <a:cubicBezTo>
                    <a:pt x="49021" y="26777"/>
                    <a:pt x="49149" y="26713"/>
                    <a:pt x="49182" y="26617"/>
                  </a:cubicBezTo>
                  <a:cubicBezTo>
                    <a:pt x="49246" y="26520"/>
                    <a:pt x="49214" y="26392"/>
                    <a:pt x="49149" y="26295"/>
                  </a:cubicBezTo>
                  <a:lnTo>
                    <a:pt x="47510" y="24238"/>
                  </a:lnTo>
                  <a:cubicBezTo>
                    <a:pt x="44971" y="21056"/>
                    <a:pt x="43621" y="17070"/>
                    <a:pt x="43621" y="13019"/>
                  </a:cubicBezTo>
                  <a:lnTo>
                    <a:pt x="43621" y="322"/>
                  </a:lnTo>
                  <a:cubicBezTo>
                    <a:pt x="43621" y="226"/>
                    <a:pt x="43589" y="162"/>
                    <a:pt x="43524" y="97"/>
                  </a:cubicBezTo>
                  <a:cubicBezTo>
                    <a:pt x="43460" y="33"/>
                    <a:pt x="43396" y="1"/>
                    <a:pt x="4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2"/>
            <p:cNvSpPr/>
            <p:nvPr/>
          </p:nvSpPr>
          <p:spPr>
            <a:xfrm>
              <a:off x="3503800" y="4023125"/>
              <a:ext cx="1032675" cy="432375"/>
            </a:xfrm>
            <a:custGeom>
              <a:avLst/>
              <a:gdLst/>
              <a:ahLst/>
              <a:cxnLst/>
              <a:rect l="l" t="t" r="r" b="b"/>
              <a:pathLst>
                <a:path w="41307" h="17295" extrusionOk="0">
                  <a:moveTo>
                    <a:pt x="2251" y="1"/>
                  </a:moveTo>
                  <a:lnTo>
                    <a:pt x="2251" y="8422"/>
                  </a:lnTo>
                  <a:cubicBezTo>
                    <a:pt x="2251" y="11540"/>
                    <a:pt x="1479" y="14594"/>
                    <a:pt x="0" y="17294"/>
                  </a:cubicBezTo>
                  <a:lnTo>
                    <a:pt x="41306" y="17294"/>
                  </a:lnTo>
                  <a:cubicBezTo>
                    <a:pt x="39860" y="14594"/>
                    <a:pt x="39056" y="11540"/>
                    <a:pt x="39056" y="8422"/>
                  </a:cubicBezTo>
                  <a:lnTo>
                    <a:pt x="390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2"/>
            <p:cNvSpPr/>
            <p:nvPr/>
          </p:nvSpPr>
          <p:spPr>
            <a:xfrm>
              <a:off x="3495775" y="4023125"/>
              <a:ext cx="1049525" cy="432375"/>
            </a:xfrm>
            <a:custGeom>
              <a:avLst/>
              <a:gdLst/>
              <a:ahLst/>
              <a:cxnLst/>
              <a:rect l="l" t="t" r="r" b="b"/>
              <a:pathLst>
                <a:path w="41981" h="17295" extrusionOk="0">
                  <a:moveTo>
                    <a:pt x="2282" y="1"/>
                  </a:moveTo>
                  <a:lnTo>
                    <a:pt x="2282" y="6140"/>
                  </a:lnTo>
                  <a:lnTo>
                    <a:pt x="2282" y="8422"/>
                  </a:lnTo>
                  <a:cubicBezTo>
                    <a:pt x="2282" y="11540"/>
                    <a:pt x="1479" y="14594"/>
                    <a:pt x="0" y="17294"/>
                  </a:cubicBezTo>
                  <a:lnTo>
                    <a:pt x="321" y="17294"/>
                  </a:lnTo>
                  <a:cubicBezTo>
                    <a:pt x="1800" y="14594"/>
                    <a:pt x="2572" y="11540"/>
                    <a:pt x="2572" y="8422"/>
                  </a:cubicBezTo>
                  <a:lnTo>
                    <a:pt x="2572" y="1"/>
                  </a:lnTo>
                  <a:close/>
                  <a:moveTo>
                    <a:pt x="39377" y="1"/>
                  </a:moveTo>
                  <a:lnTo>
                    <a:pt x="39377" y="8422"/>
                  </a:lnTo>
                  <a:cubicBezTo>
                    <a:pt x="39377" y="11540"/>
                    <a:pt x="40181" y="14594"/>
                    <a:pt x="41627" y="17294"/>
                  </a:cubicBezTo>
                  <a:lnTo>
                    <a:pt x="41981" y="17294"/>
                  </a:lnTo>
                  <a:cubicBezTo>
                    <a:pt x="40470" y="14594"/>
                    <a:pt x="39666" y="11540"/>
                    <a:pt x="39666" y="8422"/>
                  </a:cubicBezTo>
                  <a:lnTo>
                    <a:pt x="39666" y="6140"/>
                  </a:lnTo>
                  <a:lnTo>
                    <a:pt x="39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2"/>
            <p:cNvSpPr/>
            <p:nvPr/>
          </p:nvSpPr>
          <p:spPr>
            <a:xfrm>
              <a:off x="3552825" y="3963650"/>
              <a:ext cx="934625" cy="134250"/>
            </a:xfrm>
            <a:custGeom>
              <a:avLst/>
              <a:gdLst/>
              <a:ahLst/>
              <a:cxnLst/>
              <a:rect l="l" t="t" r="r" b="b"/>
              <a:pathLst>
                <a:path w="37385" h="5370" extrusionOk="0">
                  <a:moveTo>
                    <a:pt x="0" y="1"/>
                  </a:moveTo>
                  <a:lnTo>
                    <a:pt x="0" y="5369"/>
                  </a:lnTo>
                  <a:lnTo>
                    <a:pt x="37384" y="5369"/>
                  </a:lnTo>
                  <a:lnTo>
                    <a:pt x="37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2"/>
            <p:cNvSpPr/>
            <p:nvPr/>
          </p:nvSpPr>
          <p:spPr>
            <a:xfrm>
              <a:off x="3545600" y="3956425"/>
              <a:ext cx="949875" cy="148700"/>
            </a:xfrm>
            <a:custGeom>
              <a:avLst/>
              <a:gdLst/>
              <a:ahLst/>
              <a:cxnLst/>
              <a:rect l="l" t="t" r="r" b="b"/>
              <a:pathLst>
                <a:path w="37995" h="5948" extrusionOk="0">
                  <a:moveTo>
                    <a:pt x="37384" y="579"/>
                  </a:moveTo>
                  <a:lnTo>
                    <a:pt x="37384" y="5369"/>
                  </a:lnTo>
                  <a:lnTo>
                    <a:pt x="579" y="5369"/>
                  </a:lnTo>
                  <a:lnTo>
                    <a:pt x="579" y="579"/>
                  </a:lnTo>
                  <a:close/>
                  <a:moveTo>
                    <a:pt x="289" y="1"/>
                  </a:moveTo>
                  <a:cubicBezTo>
                    <a:pt x="225" y="1"/>
                    <a:pt x="129" y="33"/>
                    <a:pt x="96" y="97"/>
                  </a:cubicBezTo>
                  <a:cubicBezTo>
                    <a:pt x="32" y="129"/>
                    <a:pt x="0" y="226"/>
                    <a:pt x="0" y="290"/>
                  </a:cubicBezTo>
                  <a:lnTo>
                    <a:pt x="0" y="5658"/>
                  </a:lnTo>
                  <a:cubicBezTo>
                    <a:pt x="0" y="5722"/>
                    <a:pt x="32" y="5819"/>
                    <a:pt x="96" y="5851"/>
                  </a:cubicBezTo>
                  <a:cubicBezTo>
                    <a:pt x="129" y="5915"/>
                    <a:pt x="225" y="5947"/>
                    <a:pt x="289" y="5947"/>
                  </a:cubicBezTo>
                  <a:lnTo>
                    <a:pt x="37673" y="5947"/>
                  </a:lnTo>
                  <a:cubicBezTo>
                    <a:pt x="37770" y="5947"/>
                    <a:pt x="37834" y="5915"/>
                    <a:pt x="37898" y="5851"/>
                  </a:cubicBezTo>
                  <a:cubicBezTo>
                    <a:pt x="37963" y="5819"/>
                    <a:pt x="37995" y="5722"/>
                    <a:pt x="37995" y="5658"/>
                  </a:cubicBezTo>
                  <a:lnTo>
                    <a:pt x="37995" y="290"/>
                  </a:lnTo>
                  <a:cubicBezTo>
                    <a:pt x="37995" y="226"/>
                    <a:pt x="37963" y="129"/>
                    <a:pt x="37898" y="97"/>
                  </a:cubicBezTo>
                  <a:cubicBezTo>
                    <a:pt x="37834" y="33"/>
                    <a:pt x="37770" y="1"/>
                    <a:pt x="37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2"/>
            <p:cNvSpPr/>
            <p:nvPr/>
          </p:nvSpPr>
          <p:spPr>
            <a:xfrm>
              <a:off x="2141675" y="3577925"/>
              <a:ext cx="3757700" cy="438000"/>
            </a:xfrm>
            <a:custGeom>
              <a:avLst/>
              <a:gdLst/>
              <a:ahLst/>
              <a:cxnLst/>
              <a:rect l="l" t="t" r="r" b="b"/>
              <a:pathLst>
                <a:path w="150308" h="17520" extrusionOk="0">
                  <a:moveTo>
                    <a:pt x="1" y="1"/>
                  </a:moveTo>
                  <a:lnTo>
                    <a:pt x="1" y="12537"/>
                  </a:lnTo>
                  <a:cubicBezTo>
                    <a:pt x="1" y="15301"/>
                    <a:pt x="2219" y="17519"/>
                    <a:pt x="4983" y="17519"/>
                  </a:cubicBezTo>
                  <a:lnTo>
                    <a:pt x="145326" y="17519"/>
                  </a:lnTo>
                  <a:cubicBezTo>
                    <a:pt x="148058" y="17519"/>
                    <a:pt x="150308" y="15301"/>
                    <a:pt x="150308" y="12537"/>
                  </a:cubicBezTo>
                  <a:lnTo>
                    <a:pt x="150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2"/>
            <p:cNvSpPr/>
            <p:nvPr/>
          </p:nvSpPr>
          <p:spPr>
            <a:xfrm>
              <a:off x="2134450" y="3570700"/>
              <a:ext cx="3772175" cy="452450"/>
            </a:xfrm>
            <a:custGeom>
              <a:avLst/>
              <a:gdLst/>
              <a:ahLst/>
              <a:cxnLst/>
              <a:rect l="l" t="t" r="r" b="b"/>
              <a:pathLst>
                <a:path w="150887" h="18098" extrusionOk="0">
                  <a:moveTo>
                    <a:pt x="150308" y="579"/>
                  </a:moveTo>
                  <a:lnTo>
                    <a:pt x="150308" y="12826"/>
                  </a:lnTo>
                  <a:cubicBezTo>
                    <a:pt x="150308" y="14144"/>
                    <a:pt x="149761" y="15301"/>
                    <a:pt x="148925" y="16137"/>
                  </a:cubicBezTo>
                  <a:cubicBezTo>
                    <a:pt x="148057" y="17005"/>
                    <a:pt x="146900" y="17519"/>
                    <a:pt x="145615" y="17519"/>
                  </a:cubicBezTo>
                  <a:lnTo>
                    <a:pt x="5272" y="17519"/>
                  </a:lnTo>
                  <a:cubicBezTo>
                    <a:pt x="3986" y="17519"/>
                    <a:pt x="2797" y="17005"/>
                    <a:pt x="1961" y="16137"/>
                  </a:cubicBezTo>
                  <a:cubicBezTo>
                    <a:pt x="1093" y="15301"/>
                    <a:pt x="579" y="14144"/>
                    <a:pt x="579" y="12826"/>
                  </a:cubicBezTo>
                  <a:lnTo>
                    <a:pt x="579" y="579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97"/>
                  </a:cubicBezTo>
                  <a:cubicBezTo>
                    <a:pt x="33" y="129"/>
                    <a:pt x="0" y="225"/>
                    <a:pt x="0" y="290"/>
                  </a:cubicBezTo>
                  <a:lnTo>
                    <a:pt x="0" y="12826"/>
                  </a:lnTo>
                  <a:cubicBezTo>
                    <a:pt x="0" y="15751"/>
                    <a:pt x="2347" y="18098"/>
                    <a:pt x="5272" y="18098"/>
                  </a:cubicBezTo>
                  <a:lnTo>
                    <a:pt x="145615" y="18098"/>
                  </a:lnTo>
                  <a:cubicBezTo>
                    <a:pt x="148508" y="18098"/>
                    <a:pt x="150886" y="15751"/>
                    <a:pt x="150886" y="12826"/>
                  </a:cubicBezTo>
                  <a:lnTo>
                    <a:pt x="150886" y="290"/>
                  </a:lnTo>
                  <a:cubicBezTo>
                    <a:pt x="150886" y="225"/>
                    <a:pt x="150854" y="129"/>
                    <a:pt x="150790" y="97"/>
                  </a:cubicBezTo>
                  <a:cubicBezTo>
                    <a:pt x="150725" y="32"/>
                    <a:pt x="150661" y="0"/>
                    <a:pt x="150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2"/>
            <p:cNvSpPr/>
            <p:nvPr/>
          </p:nvSpPr>
          <p:spPr>
            <a:xfrm>
              <a:off x="2141675" y="1197625"/>
              <a:ext cx="3757700" cy="2818300"/>
            </a:xfrm>
            <a:custGeom>
              <a:avLst/>
              <a:gdLst/>
              <a:ahLst/>
              <a:cxnLst/>
              <a:rect l="l" t="t" r="r" b="b"/>
              <a:pathLst>
                <a:path w="150308" h="112732" extrusionOk="0">
                  <a:moveTo>
                    <a:pt x="142722" y="7008"/>
                  </a:moveTo>
                  <a:lnTo>
                    <a:pt x="142722" y="86662"/>
                  </a:lnTo>
                  <a:lnTo>
                    <a:pt x="7555" y="86662"/>
                  </a:lnTo>
                  <a:lnTo>
                    <a:pt x="7555" y="7008"/>
                  </a:lnTo>
                  <a:close/>
                  <a:moveTo>
                    <a:pt x="4983" y="1"/>
                  </a:moveTo>
                  <a:cubicBezTo>
                    <a:pt x="2219" y="1"/>
                    <a:pt x="1" y="2251"/>
                    <a:pt x="1" y="4983"/>
                  </a:cubicBezTo>
                  <a:lnTo>
                    <a:pt x="1" y="107749"/>
                  </a:lnTo>
                  <a:cubicBezTo>
                    <a:pt x="1" y="110513"/>
                    <a:pt x="2219" y="112731"/>
                    <a:pt x="4983" y="112731"/>
                  </a:cubicBezTo>
                  <a:lnTo>
                    <a:pt x="145326" y="112731"/>
                  </a:lnTo>
                  <a:cubicBezTo>
                    <a:pt x="148058" y="112731"/>
                    <a:pt x="150308" y="110513"/>
                    <a:pt x="150308" y="107749"/>
                  </a:cubicBezTo>
                  <a:lnTo>
                    <a:pt x="150308" y="4983"/>
                  </a:lnTo>
                  <a:cubicBezTo>
                    <a:pt x="150308" y="2251"/>
                    <a:pt x="148058" y="1"/>
                    <a:pt x="145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62"/>
            <p:cNvSpPr/>
            <p:nvPr/>
          </p:nvSpPr>
          <p:spPr>
            <a:xfrm>
              <a:off x="2134450" y="1190400"/>
              <a:ext cx="3772175" cy="2832750"/>
            </a:xfrm>
            <a:custGeom>
              <a:avLst/>
              <a:gdLst/>
              <a:ahLst/>
              <a:cxnLst/>
              <a:rect l="l" t="t" r="r" b="b"/>
              <a:pathLst>
                <a:path w="150887" h="113310" extrusionOk="0">
                  <a:moveTo>
                    <a:pt x="142722" y="7618"/>
                  </a:moveTo>
                  <a:lnTo>
                    <a:pt x="142722" y="86662"/>
                  </a:lnTo>
                  <a:lnTo>
                    <a:pt x="8133" y="86662"/>
                  </a:lnTo>
                  <a:lnTo>
                    <a:pt x="8133" y="7618"/>
                  </a:lnTo>
                  <a:close/>
                  <a:moveTo>
                    <a:pt x="7844" y="7008"/>
                  </a:moveTo>
                  <a:cubicBezTo>
                    <a:pt x="7779" y="7008"/>
                    <a:pt x="7683" y="7040"/>
                    <a:pt x="7651" y="7104"/>
                  </a:cubicBezTo>
                  <a:cubicBezTo>
                    <a:pt x="7587" y="7168"/>
                    <a:pt x="7554" y="7233"/>
                    <a:pt x="7554" y="7297"/>
                  </a:cubicBezTo>
                  <a:lnTo>
                    <a:pt x="7554" y="86951"/>
                  </a:lnTo>
                  <a:cubicBezTo>
                    <a:pt x="7554" y="87015"/>
                    <a:pt x="7587" y="87112"/>
                    <a:pt x="7651" y="87144"/>
                  </a:cubicBezTo>
                  <a:cubicBezTo>
                    <a:pt x="7683" y="87208"/>
                    <a:pt x="7779" y="87240"/>
                    <a:pt x="7844" y="87240"/>
                  </a:cubicBezTo>
                  <a:lnTo>
                    <a:pt x="143011" y="87240"/>
                  </a:lnTo>
                  <a:cubicBezTo>
                    <a:pt x="143107" y="87240"/>
                    <a:pt x="143172" y="87208"/>
                    <a:pt x="143236" y="87144"/>
                  </a:cubicBezTo>
                  <a:cubicBezTo>
                    <a:pt x="143300" y="87112"/>
                    <a:pt x="143332" y="87015"/>
                    <a:pt x="143332" y="86951"/>
                  </a:cubicBezTo>
                  <a:lnTo>
                    <a:pt x="143332" y="7297"/>
                  </a:lnTo>
                  <a:cubicBezTo>
                    <a:pt x="143332" y="7233"/>
                    <a:pt x="143300" y="7168"/>
                    <a:pt x="143236" y="7104"/>
                  </a:cubicBezTo>
                  <a:cubicBezTo>
                    <a:pt x="143172" y="7040"/>
                    <a:pt x="143107" y="7008"/>
                    <a:pt x="143011" y="7008"/>
                  </a:cubicBezTo>
                  <a:close/>
                  <a:moveTo>
                    <a:pt x="145615" y="579"/>
                  </a:moveTo>
                  <a:cubicBezTo>
                    <a:pt x="146900" y="579"/>
                    <a:pt x="148057" y="1125"/>
                    <a:pt x="148925" y="1961"/>
                  </a:cubicBezTo>
                  <a:cubicBezTo>
                    <a:pt x="149761" y="2829"/>
                    <a:pt x="150308" y="3986"/>
                    <a:pt x="150308" y="5272"/>
                  </a:cubicBezTo>
                  <a:lnTo>
                    <a:pt x="150308" y="108038"/>
                  </a:lnTo>
                  <a:cubicBezTo>
                    <a:pt x="150308" y="109356"/>
                    <a:pt x="149761" y="110513"/>
                    <a:pt x="148925" y="111349"/>
                  </a:cubicBezTo>
                  <a:cubicBezTo>
                    <a:pt x="148057" y="112217"/>
                    <a:pt x="146900" y="112731"/>
                    <a:pt x="145615" y="112731"/>
                  </a:cubicBezTo>
                  <a:lnTo>
                    <a:pt x="5272" y="112731"/>
                  </a:lnTo>
                  <a:cubicBezTo>
                    <a:pt x="3986" y="112731"/>
                    <a:pt x="2797" y="112217"/>
                    <a:pt x="1961" y="111349"/>
                  </a:cubicBezTo>
                  <a:cubicBezTo>
                    <a:pt x="1093" y="110513"/>
                    <a:pt x="579" y="109356"/>
                    <a:pt x="579" y="108038"/>
                  </a:cubicBezTo>
                  <a:lnTo>
                    <a:pt x="579" y="5272"/>
                  </a:lnTo>
                  <a:cubicBezTo>
                    <a:pt x="579" y="3986"/>
                    <a:pt x="1093" y="2829"/>
                    <a:pt x="1961" y="1961"/>
                  </a:cubicBezTo>
                  <a:cubicBezTo>
                    <a:pt x="2797" y="1125"/>
                    <a:pt x="3986" y="579"/>
                    <a:pt x="5272" y="579"/>
                  </a:cubicBezTo>
                  <a:close/>
                  <a:moveTo>
                    <a:pt x="5272" y="0"/>
                  </a:moveTo>
                  <a:cubicBezTo>
                    <a:pt x="2347" y="0"/>
                    <a:pt x="0" y="2379"/>
                    <a:pt x="0" y="5272"/>
                  </a:cubicBezTo>
                  <a:lnTo>
                    <a:pt x="0" y="108038"/>
                  </a:lnTo>
                  <a:cubicBezTo>
                    <a:pt x="0" y="110963"/>
                    <a:pt x="2347" y="113310"/>
                    <a:pt x="5272" y="113310"/>
                  </a:cubicBezTo>
                  <a:lnTo>
                    <a:pt x="145615" y="113310"/>
                  </a:lnTo>
                  <a:cubicBezTo>
                    <a:pt x="148508" y="113310"/>
                    <a:pt x="150886" y="110963"/>
                    <a:pt x="150886" y="108038"/>
                  </a:cubicBezTo>
                  <a:lnTo>
                    <a:pt x="150886" y="5272"/>
                  </a:lnTo>
                  <a:cubicBezTo>
                    <a:pt x="150886" y="2379"/>
                    <a:pt x="148508" y="0"/>
                    <a:pt x="14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62"/>
            <p:cNvSpPr/>
            <p:nvPr/>
          </p:nvSpPr>
          <p:spPr>
            <a:xfrm>
              <a:off x="3951400" y="3727400"/>
              <a:ext cx="138250" cy="139050"/>
            </a:xfrm>
            <a:custGeom>
              <a:avLst/>
              <a:gdLst/>
              <a:ahLst/>
              <a:cxnLst/>
              <a:rect l="l" t="t" r="r" b="b"/>
              <a:pathLst>
                <a:path w="5530" h="5562" extrusionOk="0">
                  <a:moveTo>
                    <a:pt x="2765" y="0"/>
                  </a:moveTo>
                  <a:cubicBezTo>
                    <a:pt x="1222" y="0"/>
                    <a:pt x="1" y="1254"/>
                    <a:pt x="1" y="2797"/>
                  </a:cubicBezTo>
                  <a:cubicBezTo>
                    <a:pt x="1" y="4308"/>
                    <a:pt x="1222" y="5561"/>
                    <a:pt x="2765" y="5561"/>
                  </a:cubicBezTo>
                  <a:cubicBezTo>
                    <a:pt x="4276" y="5561"/>
                    <a:pt x="5530" y="4308"/>
                    <a:pt x="5530" y="2797"/>
                  </a:cubicBezTo>
                  <a:cubicBezTo>
                    <a:pt x="5530" y="1254"/>
                    <a:pt x="4276" y="0"/>
                    <a:pt x="2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62"/>
            <p:cNvSpPr/>
            <p:nvPr/>
          </p:nvSpPr>
          <p:spPr>
            <a:xfrm>
              <a:off x="3943375" y="3720175"/>
              <a:ext cx="153525" cy="153500"/>
            </a:xfrm>
            <a:custGeom>
              <a:avLst/>
              <a:gdLst/>
              <a:ahLst/>
              <a:cxnLst/>
              <a:rect l="l" t="t" r="r" b="b"/>
              <a:pathLst>
                <a:path w="6141" h="6140" extrusionOk="0">
                  <a:moveTo>
                    <a:pt x="3086" y="579"/>
                  </a:moveTo>
                  <a:cubicBezTo>
                    <a:pt x="3761" y="579"/>
                    <a:pt x="4372" y="868"/>
                    <a:pt x="4822" y="1318"/>
                  </a:cubicBezTo>
                  <a:cubicBezTo>
                    <a:pt x="5272" y="1768"/>
                    <a:pt x="5561" y="2379"/>
                    <a:pt x="5561" y="3086"/>
                  </a:cubicBezTo>
                  <a:cubicBezTo>
                    <a:pt x="5561" y="3761"/>
                    <a:pt x="5272" y="4372"/>
                    <a:pt x="4822" y="4822"/>
                  </a:cubicBezTo>
                  <a:cubicBezTo>
                    <a:pt x="4372" y="5272"/>
                    <a:pt x="3761" y="5561"/>
                    <a:pt x="3086" y="5561"/>
                  </a:cubicBezTo>
                  <a:cubicBezTo>
                    <a:pt x="2379" y="5561"/>
                    <a:pt x="1768" y="5272"/>
                    <a:pt x="1318" y="4822"/>
                  </a:cubicBezTo>
                  <a:cubicBezTo>
                    <a:pt x="868" y="4372"/>
                    <a:pt x="611" y="3761"/>
                    <a:pt x="611" y="3086"/>
                  </a:cubicBezTo>
                  <a:cubicBezTo>
                    <a:pt x="611" y="2379"/>
                    <a:pt x="868" y="1768"/>
                    <a:pt x="1318" y="1318"/>
                  </a:cubicBezTo>
                  <a:cubicBezTo>
                    <a:pt x="1768" y="868"/>
                    <a:pt x="2379" y="579"/>
                    <a:pt x="3086" y="579"/>
                  </a:cubicBezTo>
                  <a:close/>
                  <a:moveTo>
                    <a:pt x="3086" y="0"/>
                  </a:moveTo>
                  <a:cubicBezTo>
                    <a:pt x="1383" y="0"/>
                    <a:pt x="0" y="1382"/>
                    <a:pt x="0" y="3086"/>
                  </a:cubicBezTo>
                  <a:cubicBezTo>
                    <a:pt x="0" y="4758"/>
                    <a:pt x="1383" y="6140"/>
                    <a:pt x="3086" y="6140"/>
                  </a:cubicBezTo>
                  <a:cubicBezTo>
                    <a:pt x="4758" y="6140"/>
                    <a:pt x="6140" y="4758"/>
                    <a:pt x="6140" y="3086"/>
                  </a:cubicBezTo>
                  <a:cubicBezTo>
                    <a:pt x="6140" y="1382"/>
                    <a:pt x="4758" y="0"/>
                    <a:pt x="3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62"/>
            <p:cNvSpPr/>
            <p:nvPr/>
          </p:nvSpPr>
          <p:spPr>
            <a:xfrm>
              <a:off x="3413000" y="4570400"/>
              <a:ext cx="1215075" cy="57075"/>
            </a:xfrm>
            <a:custGeom>
              <a:avLst/>
              <a:gdLst/>
              <a:ahLst/>
              <a:cxnLst/>
              <a:rect l="l" t="t" r="r" b="b"/>
              <a:pathLst>
                <a:path w="48603" h="2283" extrusionOk="0">
                  <a:moveTo>
                    <a:pt x="0" y="0"/>
                  </a:moveTo>
                  <a:lnTo>
                    <a:pt x="0" y="2282"/>
                  </a:lnTo>
                  <a:lnTo>
                    <a:pt x="48602" y="2282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62"/>
            <p:cNvSpPr/>
            <p:nvPr/>
          </p:nvSpPr>
          <p:spPr>
            <a:xfrm>
              <a:off x="3404950" y="4563150"/>
              <a:ext cx="1230350" cy="71550"/>
            </a:xfrm>
            <a:custGeom>
              <a:avLst/>
              <a:gdLst/>
              <a:ahLst/>
              <a:cxnLst/>
              <a:rect l="l" t="t" r="r" b="b"/>
              <a:pathLst>
                <a:path w="49214" h="2862" extrusionOk="0">
                  <a:moveTo>
                    <a:pt x="48635" y="579"/>
                  </a:moveTo>
                  <a:lnTo>
                    <a:pt x="48635" y="2251"/>
                  </a:lnTo>
                  <a:lnTo>
                    <a:pt x="611" y="2251"/>
                  </a:lnTo>
                  <a:lnTo>
                    <a:pt x="611" y="579"/>
                  </a:lnTo>
                  <a:close/>
                  <a:moveTo>
                    <a:pt x="322" y="1"/>
                  </a:moveTo>
                  <a:cubicBezTo>
                    <a:pt x="226" y="1"/>
                    <a:pt x="161" y="33"/>
                    <a:pt x="97" y="97"/>
                  </a:cubicBezTo>
                  <a:cubicBezTo>
                    <a:pt x="33" y="129"/>
                    <a:pt x="1" y="226"/>
                    <a:pt x="1" y="290"/>
                  </a:cubicBezTo>
                  <a:lnTo>
                    <a:pt x="1" y="2572"/>
                  </a:lnTo>
                  <a:cubicBezTo>
                    <a:pt x="1" y="2637"/>
                    <a:pt x="33" y="2701"/>
                    <a:pt x="97" y="2765"/>
                  </a:cubicBezTo>
                  <a:cubicBezTo>
                    <a:pt x="161" y="2829"/>
                    <a:pt x="226" y="2862"/>
                    <a:pt x="322" y="2862"/>
                  </a:cubicBezTo>
                  <a:lnTo>
                    <a:pt x="48924" y="2862"/>
                  </a:lnTo>
                  <a:cubicBezTo>
                    <a:pt x="49021" y="2862"/>
                    <a:pt x="49085" y="2829"/>
                    <a:pt x="49149" y="2765"/>
                  </a:cubicBezTo>
                  <a:cubicBezTo>
                    <a:pt x="49214" y="2701"/>
                    <a:pt x="49214" y="2637"/>
                    <a:pt x="49214" y="2572"/>
                  </a:cubicBezTo>
                  <a:lnTo>
                    <a:pt x="49214" y="290"/>
                  </a:lnTo>
                  <a:cubicBezTo>
                    <a:pt x="49214" y="226"/>
                    <a:pt x="49214" y="129"/>
                    <a:pt x="49149" y="97"/>
                  </a:cubicBezTo>
                  <a:cubicBezTo>
                    <a:pt x="49085" y="33"/>
                    <a:pt x="49021" y="1"/>
                    <a:pt x="4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62"/>
            <p:cNvSpPr/>
            <p:nvPr/>
          </p:nvSpPr>
          <p:spPr>
            <a:xfrm>
              <a:off x="2180250" y="2902900"/>
              <a:ext cx="162350" cy="178425"/>
            </a:xfrm>
            <a:custGeom>
              <a:avLst/>
              <a:gdLst/>
              <a:ahLst/>
              <a:cxnLst/>
              <a:rect l="l" t="t" r="r" b="b"/>
              <a:pathLst>
                <a:path w="6494" h="7137" extrusionOk="0">
                  <a:moveTo>
                    <a:pt x="2122" y="0"/>
                  </a:moveTo>
                  <a:lnTo>
                    <a:pt x="129" y="1897"/>
                  </a:lnTo>
                  <a:cubicBezTo>
                    <a:pt x="129" y="1897"/>
                    <a:pt x="1" y="3279"/>
                    <a:pt x="1286" y="5047"/>
                  </a:cubicBezTo>
                  <a:cubicBezTo>
                    <a:pt x="2540" y="6815"/>
                    <a:pt x="2797" y="7136"/>
                    <a:pt x="2797" y="7136"/>
                  </a:cubicBezTo>
                  <a:cubicBezTo>
                    <a:pt x="2797" y="7136"/>
                    <a:pt x="3247" y="6236"/>
                    <a:pt x="4244" y="5047"/>
                  </a:cubicBezTo>
                  <a:cubicBezTo>
                    <a:pt x="5272" y="3858"/>
                    <a:pt x="6494" y="2732"/>
                    <a:pt x="6494" y="2732"/>
                  </a:cubicBezTo>
                  <a:cubicBezTo>
                    <a:pt x="5980" y="547"/>
                    <a:pt x="2122" y="0"/>
                    <a:pt x="2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62"/>
            <p:cNvSpPr/>
            <p:nvPr/>
          </p:nvSpPr>
          <p:spPr>
            <a:xfrm>
              <a:off x="2177050" y="2895650"/>
              <a:ext cx="172800" cy="192900"/>
            </a:xfrm>
            <a:custGeom>
              <a:avLst/>
              <a:gdLst/>
              <a:ahLst/>
              <a:cxnLst/>
              <a:rect l="l" t="t" r="r" b="b"/>
              <a:pathLst>
                <a:path w="6912" h="7716" extrusionOk="0">
                  <a:moveTo>
                    <a:pt x="2356" y="566"/>
                  </a:moveTo>
                  <a:cubicBezTo>
                    <a:pt x="2682" y="623"/>
                    <a:pt x="3523" y="792"/>
                    <a:pt x="4340" y="1158"/>
                  </a:cubicBezTo>
                  <a:cubicBezTo>
                    <a:pt x="4790" y="1351"/>
                    <a:pt x="5272" y="1608"/>
                    <a:pt x="5625" y="1930"/>
                  </a:cubicBezTo>
                  <a:cubicBezTo>
                    <a:pt x="5971" y="2218"/>
                    <a:pt x="6214" y="2558"/>
                    <a:pt x="6330" y="2950"/>
                  </a:cubicBezTo>
                  <a:lnTo>
                    <a:pt x="6330" y="2950"/>
                  </a:lnTo>
                  <a:cubicBezTo>
                    <a:pt x="5982" y="3271"/>
                    <a:pt x="5007" y="4192"/>
                    <a:pt x="4179" y="5176"/>
                  </a:cubicBezTo>
                  <a:cubicBezTo>
                    <a:pt x="3544" y="5910"/>
                    <a:pt x="3130" y="6546"/>
                    <a:pt x="2898" y="6933"/>
                  </a:cubicBezTo>
                  <a:lnTo>
                    <a:pt x="2898" y="6933"/>
                  </a:lnTo>
                  <a:cubicBezTo>
                    <a:pt x="2886" y="6916"/>
                    <a:pt x="2874" y="6898"/>
                    <a:pt x="2861" y="6880"/>
                  </a:cubicBezTo>
                  <a:cubicBezTo>
                    <a:pt x="2636" y="6590"/>
                    <a:pt x="2250" y="6076"/>
                    <a:pt x="1607" y="5176"/>
                  </a:cubicBezTo>
                  <a:cubicBezTo>
                    <a:pt x="614" y="3798"/>
                    <a:pt x="515" y="2644"/>
                    <a:pt x="514" y="2318"/>
                  </a:cubicBezTo>
                  <a:lnTo>
                    <a:pt x="514" y="2318"/>
                  </a:lnTo>
                  <a:lnTo>
                    <a:pt x="2356" y="566"/>
                  </a:lnTo>
                  <a:close/>
                  <a:moveTo>
                    <a:pt x="2282" y="1"/>
                  </a:moveTo>
                  <a:cubicBezTo>
                    <a:pt x="2218" y="1"/>
                    <a:pt x="2122" y="33"/>
                    <a:pt x="2057" y="97"/>
                  </a:cubicBezTo>
                  <a:lnTo>
                    <a:pt x="64" y="1994"/>
                  </a:lnTo>
                  <a:cubicBezTo>
                    <a:pt x="32" y="2058"/>
                    <a:pt x="0" y="2090"/>
                    <a:pt x="0" y="2155"/>
                  </a:cubicBezTo>
                  <a:cubicBezTo>
                    <a:pt x="0" y="2187"/>
                    <a:pt x="0" y="2219"/>
                    <a:pt x="0" y="2315"/>
                  </a:cubicBezTo>
                  <a:cubicBezTo>
                    <a:pt x="0" y="2733"/>
                    <a:pt x="97" y="3987"/>
                    <a:pt x="1189" y="5498"/>
                  </a:cubicBezTo>
                  <a:cubicBezTo>
                    <a:pt x="2475" y="7266"/>
                    <a:pt x="2700" y="7587"/>
                    <a:pt x="2700" y="7587"/>
                  </a:cubicBezTo>
                  <a:cubicBezTo>
                    <a:pt x="2765" y="7683"/>
                    <a:pt x="2861" y="7716"/>
                    <a:pt x="2957" y="7716"/>
                  </a:cubicBezTo>
                  <a:cubicBezTo>
                    <a:pt x="3054" y="7683"/>
                    <a:pt x="3118" y="7651"/>
                    <a:pt x="3150" y="7555"/>
                  </a:cubicBezTo>
                  <a:lnTo>
                    <a:pt x="3182" y="7523"/>
                  </a:lnTo>
                  <a:cubicBezTo>
                    <a:pt x="3279" y="7330"/>
                    <a:pt x="3729" y="6526"/>
                    <a:pt x="4597" y="5498"/>
                  </a:cubicBezTo>
                  <a:cubicBezTo>
                    <a:pt x="5079" y="4919"/>
                    <a:pt x="5658" y="4340"/>
                    <a:pt x="6075" y="3922"/>
                  </a:cubicBezTo>
                  <a:cubicBezTo>
                    <a:pt x="6300" y="3730"/>
                    <a:pt x="6493" y="3537"/>
                    <a:pt x="6622" y="3408"/>
                  </a:cubicBezTo>
                  <a:cubicBezTo>
                    <a:pt x="6750" y="3312"/>
                    <a:pt x="6815" y="3247"/>
                    <a:pt x="6815" y="3247"/>
                  </a:cubicBezTo>
                  <a:cubicBezTo>
                    <a:pt x="6879" y="3183"/>
                    <a:pt x="6911" y="3055"/>
                    <a:pt x="6911" y="2958"/>
                  </a:cubicBezTo>
                  <a:cubicBezTo>
                    <a:pt x="6750" y="2347"/>
                    <a:pt x="6365" y="1865"/>
                    <a:pt x="5915" y="1480"/>
                  </a:cubicBezTo>
                  <a:cubicBezTo>
                    <a:pt x="5208" y="901"/>
                    <a:pt x="4307" y="547"/>
                    <a:pt x="3568" y="322"/>
                  </a:cubicBezTo>
                  <a:cubicBezTo>
                    <a:pt x="2861" y="97"/>
                    <a:pt x="2282" y="33"/>
                    <a:pt x="2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62"/>
            <p:cNvSpPr/>
            <p:nvPr/>
          </p:nvSpPr>
          <p:spPr>
            <a:xfrm>
              <a:off x="2210000" y="2764900"/>
              <a:ext cx="282075" cy="242375"/>
            </a:xfrm>
            <a:custGeom>
              <a:avLst/>
              <a:gdLst/>
              <a:ahLst/>
              <a:cxnLst/>
              <a:rect l="l" t="t" r="r" b="b"/>
              <a:pathLst>
                <a:path w="11283" h="9695" extrusionOk="0">
                  <a:moveTo>
                    <a:pt x="5918" y="0"/>
                  </a:moveTo>
                  <a:cubicBezTo>
                    <a:pt x="4911" y="0"/>
                    <a:pt x="3878" y="114"/>
                    <a:pt x="3311" y="506"/>
                  </a:cubicBezTo>
                  <a:cubicBezTo>
                    <a:pt x="1929" y="1438"/>
                    <a:pt x="1382" y="2627"/>
                    <a:pt x="707" y="4588"/>
                  </a:cubicBezTo>
                  <a:cubicBezTo>
                    <a:pt x="0" y="6517"/>
                    <a:pt x="868" y="5584"/>
                    <a:pt x="1639" y="7031"/>
                  </a:cubicBezTo>
                  <a:cubicBezTo>
                    <a:pt x="2411" y="8445"/>
                    <a:pt x="2411" y="8381"/>
                    <a:pt x="3022" y="8477"/>
                  </a:cubicBezTo>
                  <a:cubicBezTo>
                    <a:pt x="3632" y="8574"/>
                    <a:pt x="4018" y="8574"/>
                    <a:pt x="4018" y="8574"/>
                  </a:cubicBezTo>
                  <a:cubicBezTo>
                    <a:pt x="4018" y="8574"/>
                    <a:pt x="5143" y="8960"/>
                    <a:pt x="6525" y="9474"/>
                  </a:cubicBezTo>
                  <a:cubicBezTo>
                    <a:pt x="6960" y="9629"/>
                    <a:pt x="7295" y="9694"/>
                    <a:pt x="7559" y="9694"/>
                  </a:cubicBezTo>
                  <a:cubicBezTo>
                    <a:pt x="8117" y="9694"/>
                    <a:pt x="8365" y="9405"/>
                    <a:pt x="8583" y="9056"/>
                  </a:cubicBezTo>
                  <a:cubicBezTo>
                    <a:pt x="8904" y="8510"/>
                    <a:pt x="9386" y="4588"/>
                    <a:pt x="9386" y="4588"/>
                  </a:cubicBezTo>
                  <a:cubicBezTo>
                    <a:pt x="9386" y="4588"/>
                    <a:pt x="10479" y="4074"/>
                    <a:pt x="10865" y="2949"/>
                  </a:cubicBezTo>
                  <a:cubicBezTo>
                    <a:pt x="11283" y="1824"/>
                    <a:pt x="9740" y="2145"/>
                    <a:pt x="9290" y="1984"/>
                  </a:cubicBezTo>
                  <a:cubicBezTo>
                    <a:pt x="8840" y="1824"/>
                    <a:pt x="8647" y="216"/>
                    <a:pt x="8647" y="216"/>
                  </a:cubicBezTo>
                  <a:cubicBezTo>
                    <a:pt x="8647" y="216"/>
                    <a:pt x="7307" y="0"/>
                    <a:pt x="5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62"/>
            <p:cNvSpPr/>
            <p:nvPr/>
          </p:nvSpPr>
          <p:spPr>
            <a:xfrm>
              <a:off x="2214000" y="2758250"/>
              <a:ext cx="276475" cy="255575"/>
            </a:xfrm>
            <a:custGeom>
              <a:avLst/>
              <a:gdLst/>
              <a:ahLst/>
              <a:cxnLst/>
              <a:rect l="l" t="t" r="r" b="b"/>
              <a:pathLst>
                <a:path w="11059" h="10223" extrusionOk="0">
                  <a:moveTo>
                    <a:pt x="5722" y="547"/>
                  </a:moveTo>
                  <a:cubicBezTo>
                    <a:pt x="6397" y="547"/>
                    <a:pt x="7073" y="611"/>
                    <a:pt x="7587" y="643"/>
                  </a:cubicBezTo>
                  <a:cubicBezTo>
                    <a:pt x="7844" y="675"/>
                    <a:pt x="8069" y="707"/>
                    <a:pt x="8198" y="739"/>
                  </a:cubicBezTo>
                  <a:cubicBezTo>
                    <a:pt x="8218" y="739"/>
                    <a:pt x="8236" y="740"/>
                    <a:pt x="8254" y="741"/>
                  </a:cubicBezTo>
                  <a:lnTo>
                    <a:pt x="8254" y="741"/>
                  </a:lnTo>
                  <a:cubicBezTo>
                    <a:pt x="8277" y="902"/>
                    <a:pt x="8319" y="1132"/>
                    <a:pt x="8390" y="1382"/>
                  </a:cubicBezTo>
                  <a:cubicBezTo>
                    <a:pt x="8423" y="1607"/>
                    <a:pt x="8519" y="1832"/>
                    <a:pt x="8615" y="2025"/>
                  </a:cubicBezTo>
                  <a:cubicBezTo>
                    <a:pt x="8648" y="2122"/>
                    <a:pt x="8712" y="2218"/>
                    <a:pt x="8776" y="2315"/>
                  </a:cubicBezTo>
                  <a:cubicBezTo>
                    <a:pt x="8840" y="2411"/>
                    <a:pt x="8937" y="2475"/>
                    <a:pt x="9033" y="2507"/>
                  </a:cubicBezTo>
                  <a:cubicBezTo>
                    <a:pt x="9194" y="2572"/>
                    <a:pt x="9387" y="2572"/>
                    <a:pt x="9548" y="2572"/>
                  </a:cubicBezTo>
                  <a:cubicBezTo>
                    <a:pt x="9805" y="2604"/>
                    <a:pt x="10094" y="2604"/>
                    <a:pt x="10287" y="2668"/>
                  </a:cubicBezTo>
                  <a:cubicBezTo>
                    <a:pt x="10383" y="2700"/>
                    <a:pt x="10448" y="2732"/>
                    <a:pt x="10480" y="2765"/>
                  </a:cubicBezTo>
                  <a:cubicBezTo>
                    <a:pt x="10512" y="2765"/>
                    <a:pt x="10512" y="2797"/>
                    <a:pt x="10512" y="2861"/>
                  </a:cubicBezTo>
                  <a:cubicBezTo>
                    <a:pt x="10512" y="2925"/>
                    <a:pt x="10512" y="3022"/>
                    <a:pt x="10480" y="3118"/>
                  </a:cubicBezTo>
                  <a:cubicBezTo>
                    <a:pt x="10287" y="3632"/>
                    <a:pt x="9933" y="4018"/>
                    <a:pt x="9644" y="4243"/>
                  </a:cubicBezTo>
                  <a:cubicBezTo>
                    <a:pt x="9516" y="4372"/>
                    <a:pt x="9355" y="4468"/>
                    <a:pt x="9258" y="4533"/>
                  </a:cubicBezTo>
                  <a:cubicBezTo>
                    <a:pt x="9226" y="4565"/>
                    <a:pt x="9194" y="4597"/>
                    <a:pt x="9162" y="4597"/>
                  </a:cubicBezTo>
                  <a:lnTo>
                    <a:pt x="9130" y="4629"/>
                  </a:lnTo>
                  <a:cubicBezTo>
                    <a:pt x="9033" y="4661"/>
                    <a:pt x="8969" y="4725"/>
                    <a:pt x="8969" y="4822"/>
                  </a:cubicBezTo>
                  <a:cubicBezTo>
                    <a:pt x="8969" y="4822"/>
                    <a:pt x="8937" y="5079"/>
                    <a:pt x="8873" y="5433"/>
                  </a:cubicBezTo>
                  <a:cubicBezTo>
                    <a:pt x="8808" y="6011"/>
                    <a:pt x="8680" y="6847"/>
                    <a:pt x="8551" y="7618"/>
                  </a:cubicBezTo>
                  <a:cubicBezTo>
                    <a:pt x="8487" y="8004"/>
                    <a:pt x="8423" y="8358"/>
                    <a:pt x="8358" y="8647"/>
                  </a:cubicBezTo>
                  <a:cubicBezTo>
                    <a:pt x="8326" y="8776"/>
                    <a:pt x="8294" y="8904"/>
                    <a:pt x="8262" y="9001"/>
                  </a:cubicBezTo>
                  <a:cubicBezTo>
                    <a:pt x="8230" y="9097"/>
                    <a:pt x="8198" y="9161"/>
                    <a:pt x="8198" y="9161"/>
                  </a:cubicBezTo>
                  <a:cubicBezTo>
                    <a:pt x="8101" y="9322"/>
                    <a:pt x="8005" y="9451"/>
                    <a:pt x="7876" y="9547"/>
                  </a:cubicBezTo>
                  <a:cubicBezTo>
                    <a:pt x="7780" y="9644"/>
                    <a:pt x="7651" y="9676"/>
                    <a:pt x="7394" y="9676"/>
                  </a:cubicBezTo>
                  <a:cubicBezTo>
                    <a:pt x="7169" y="9676"/>
                    <a:pt x="6880" y="9611"/>
                    <a:pt x="6430" y="9483"/>
                  </a:cubicBezTo>
                  <a:cubicBezTo>
                    <a:pt x="5080" y="9001"/>
                    <a:pt x="3955" y="8583"/>
                    <a:pt x="3955" y="8583"/>
                  </a:cubicBezTo>
                  <a:lnTo>
                    <a:pt x="3858" y="8583"/>
                  </a:lnTo>
                  <a:lnTo>
                    <a:pt x="3794" y="8551"/>
                  </a:lnTo>
                  <a:cubicBezTo>
                    <a:pt x="3665" y="8551"/>
                    <a:pt x="3344" y="8551"/>
                    <a:pt x="2894" y="8486"/>
                  </a:cubicBezTo>
                  <a:cubicBezTo>
                    <a:pt x="2733" y="8454"/>
                    <a:pt x="2637" y="8422"/>
                    <a:pt x="2572" y="8422"/>
                  </a:cubicBezTo>
                  <a:cubicBezTo>
                    <a:pt x="2540" y="8390"/>
                    <a:pt x="2508" y="8390"/>
                    <a:pt x="2476" y="8358"/>
                  </a:cubicBezTo>
                  <a:cubicBezTo>
                    <a:pt x="2412" y="8326"/>
                    <a:pt x="2315" y="8229"/>
                    <a:pt x="2219" y="8036"/>
                  </a:cubicBezTo>
                  <a:cubicBezTo>
                    <a:pt x="2090" y="7843"/>
                    <a:pt x="1929" y="7554"/>
                    <a:pt x="1704" y="7168"/>
                  </a:cubicBezTo>
                  <a:cubicBezTo>
                    <a:pt x="1415" y="6590"/>
                    <a:pt x="1062" y="6333"/>
                    <a:pt x="804" y="6172"/>
                  </a:cubicBezTo>
                  <a:cubicBezTo>
                    <a:pt x="708" y="6108"/>
                    <a:pt x="612" y="6043"/>
                    <a:pt x="612" y="6011"/>
                  </a:cubicBezTo>
                  <a:cubicBezTo>
                    <a:pt x="579" y="5979"/>
                    <a:pt x="547" y="5947"/>
                    <a:pt x="547" y="5850"/>
                  </a:cubicBezTo>
                  <a:cubicBezTo>
                    <a:pt x="547" y="5722"/>
                    <a:pt x="612" y="5400"/>
                    <a:pt x="804" y="4918"/>
                  </a:cubicBezTo>
                  <a:cubicBezTo>
                    <a:pt x="1126" y="3954"/>
                    <a:pt x="1447" y="3182"/>
                    <a:pt x="1833" y="2572"/>
                  </a:cubicBezTo>
                  <a:cubicBezTo>
                    <a:pt x="2187" y="1929"/>
                    <a:pt x="2637" y="1447"/>
                    <a:pt x="3279" y="997"/>
                  </a:cubicBezTo>
                  <a:cubicBezTo>
                    <a:pt x="3505" y="836"/>
                    <a:pt x="3890" y="707"/>
                    <a:pt x="4308" y="643"/>
                  </a:cubicBezTo>
                  <a:cubicBezTo>
                    <a:pt x="4726" y="579"/>
                    <a:pt x="5240" y="547"/>
                    <a:pt x="5722" y="547"/>
                  </a:cubicBezTo>
                  <a:close/>
                  <a:moveTo>
                    <a:pt x="5722" y="0"/>
                  </a:moveTo>
                  <a:cubicBezTo>
                    <a:pt x="5208" y="0"/>
                    <a:pt x="4694" y="32"/>
                    <a:pt x="4212" y="129"/>
                  </a:cubicBezTo>
                  <a:cubicBezTo>
                    <a:pt x="3762" y="193"/>
                    <a:pt x="3312" y="322"/>
                    <a:pt x="2990" y="547"/>
                  </a:cubicBezTo>
                  <a:cubicBezTo>
                    <a:pt x="2283" y="1029"/>
                    <a:pt x="1769" y="1607"/>
                    <a:pt x="1351" y="2282"/>
                  </a:cubicBezTo>
                  <a:cubicBezTo>
                    <a:pt x="933" y="2990"/>
                    <a:pt x="644" y="3793"/>
                    <a:pt x="290" y="4758"/>
                  </a:cubicBezTo>
                  <a:cubicBezTo>
                    <a:pt x="97" y="5272"/>
                    <a:pt x="33" y="5593"/>
                    <a:pt x="33" y="5850"/>
                  </a:cubicBezTo>
                  <a:cubicBezTo>
                    <a:pt x="1" y="6043"/>
                    <a:pt x="65" y="6236"/>
                    <a:pt x="194" y="6365"/>
                  </a:cubicBezTo>
                  <a:cubicBezTo>
                    <a:pt x="354" y="6525"/>
                    <a:pt x="515" y="6622"/>
                    <a:pt x="676" y="6751"/>
                  </a:cubicBezTo>
                  <a:cubicBezTo>
                    <a:pt x="869" y="6879"/>
                    <a:pt x="1029" y="7040"/>
                    <a:pt x="1254" y="7426"/>
                  </a:cubicBezTo>
                  <a:cubicBezTo>
                    <a:pt x="1640" y="8133"/>
                    <a:pt x="1833" y="8486"/>
                    <a:pt x="2058" y="8711"/>
                  </a:cubicBezTo>
                  <a:cubicBezTo>
                    <a:pt x="2154" y="8808"/>
                    <a:pt x="2283" y="8904"/>
                    <a:pt x="2412" y="8936"/>
                  </a:cubicBezTo>
                  <a:cubicBezTo>
                    <a:pt x="2540" y="8968"/>
                    <a:pt x="2669" y="8968"/>
                    <a:pt x="2829" y="9001"/>
                  </a:cubicBezTo>
                  <a:cubicBezTo>
                    <a:pt x="3280" y="9072"/>
                    <a:pt x="3608" y="9090"/>
                    <a:pt x="3762" y="9095"/>
                  </a:cubicBezTo>
                  <a:lnTo>
                    <a:pt x="3762" y="9095"/>
                  </a:lnTo>
                  <a:lnTo>
                    <a:pt x="3762" y="9097"/>
                  </a:lnTo>
                  <a:cubicBezTo>
                    <a:pt x="3762" y="9097"/>
                    <a:pt x="4887" y="9483"/>
                    <a:pt x="6269" y="9965"/>
                  </a:cubicBezTo>
                  <a:cubicBezTo>
                    <a:pt x="6719" y="10126"/>
                    <a:pt x="7105" y="10222"/>
                    <a:pt x="7394" y="10222"/>
                  </a:cubicBezTo>
                  <a:cubicBezTo>
                    <a:pt x="7715" y="10222"/>
                    <a:pt x="8005" y="10126"/>
                    <a:pt x="8198" y="9965"/>
                  </a:cubicBezTo>
                  <a:cubicBezTo>
                    <a:pt x="8390" y="9836"/>
                    <a:pt x="8551" y="9644"/>
                    <a:pt x="8648" y="9451"/>
                  </a:cubicBezTo>
                  <a:cubicBezTo>
                    <a:pt x="8712" y="9322"/>
                    <a:pt x="8744" y="9193"/>
                    <a:pt x="8808" y="9033"/>
                  </a:cubicBezTo>
                  <a:cubicBezTo>
                    <a:pt x="8969" y="8454"/>
                    <a:pt x="9130" y="7426"/>
                    <a:pt x="9258" y="6525"/>
                  </a:cubicBezTo>
                  <a:cubicBezTo>
                    <a:pt x="9378" y="5881"/>
                    <a:pt x="9461" y="5291"/>
                    <a:pt x="9497" y="5029"/>
                  </a:cubicBezTo>
                  <a:lnTo>
                    <a:pt x="9497" y="5029"/>
                  </a:lnTo>
                  <a:cubicBezTo>
                    <a:pt x="9819" y="4837"/>
                    <a:pt x="10604" y="4308"/>
                    <a:pt x="10962" y="3311"/>
                  </a:cubicBezTo>
                  <a:cubicBezTo>
                    <a:pt x="11026" y="3150"/>
                    <a:pt x="11058" y="3022"/>
                    <a:pt x="11058" y="2861"/>
                  </a:cubicBezTo>
                  <a:cubicBezTo>
                    <a:pt x="11058" y="2732"/>
                    <a:pt x="11026" y="2636"/>
                    <a:pt x="10962" y="2507"/>
                  </a:cubicBezTo>
                  <a:cubicBezTo>
                    <a:pt x="10866" y="2315"/>
                    <a:pt x="10673" y="2218"/>
                    <a:pt x="10512" y="2154"/>
                  </a:cubicBezTo>
                  <a:cubicBezTo>
                    <a:pt x="10255" y="2090"/>
                    <a:pt x="9998" y="2057"/>
                    <a:pt x="9741" y="2057"/>
                  </a:cubicBezTo>
                  <a:lnTo>
                    <a:pt x="9419" y="2057"/>
                  </a:lnTo>
                  <a:cubicBezTo>
                    <a:pt x="9323" y="2025"/>
                    <a:pt x="9258" y="2025"/>
                    <a:pt x="9226" y="2025"/>
                  </a:cubicBezTo>
                  <a:cubicBezTo>
                    <a:pt x="9226" y="2025"/>
                    <a:pt x="9130" y="1929"/>
                    <a:pt x="9065" y="1768"/>
                  </a:cubicBezTo>
                  <a:cubicBezTo>
                    <a:pt x="8969" y="1543"/>
                    <a:pt x="8873" y="1190"/>
                    <a:pt x="8840" y="932"/>
                  </a:cubicBezTo>
                  <a:cubicBezTo>
                    <a:pt x="8808" y="804"/>
                    <a:pt x="8776" y="675"/>
                    <a:pt x="8776" y="611"/>
                  </a:cubicBezTo>
                  <a:cubicBezTo>
                    <a:pt x="8744" y="514"/>
                    <a:pt x="8744" y="450"/>
                    <a:pt x="8744" y="450"/>
                  </a:cubicBezTo>
                  <a:cubicBezTo>
                    <a:pt x="8744" y="354"/>
                    <a:pt x="8648" y="257"/>
                    <a:pt x="8519" y="225"/>
                  </a:cubicBezTo>
                  <a:cubicBezTo>
                    <a:pt x="8519" y="225"/>
                    <a:pt x="7137" y="0"/>
                    <a:pt x="5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62"/>
            <p:cNvSpPr/>
            <p:nvPr/>
          </p:nvSpPr>
          <p:spPr>
            <a:xfrm>
              <a:off x="2414900" y="2812075"/>
              <a:ext cx="12900" cy="42625"/>
            </a:xfrm>
            <a:custGeom>
              <a:avLst/>
              <a:gdLst/>
              <a:ahLst/>
              <a:cxnLst/>
              <a:rect l="l" t="t" r="r" b="b"/>
              <a:pathLst>
                <a:path w="516" h="1705" extrusionOk="0">
                  <a:moveTo>
                    <a:pt x="194" y="1"/>
                  </a:moveTo>
                  <a:cubicBezTo>
                    <a:pt x="65" y="33"/>
                    <a:pt x="1" y="419"/>
                    <a:pt x="33" y="869"/>
                  </a:cubicBezTo>
                  <a:cubicBezTo>
                    <a:pt x="65" y="1351"/>
                    <a:pt x="194" y="1704"/>
                    <a:pt x="322" y="1704"/>
                  </a:cubicBezTo>
                  <a:cubicBezTo>
                    <a:pt x="451" y="1672"/>
                    <a:pt x="515" y="1287"/>
                    <a:pt x="483" y="837"/>
                  </a:cubicBezTo>
                  <a:cubicBezTo>
                    <a:pt x="451" y="387"/>
                    <a:pt x="32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62"/>
            <p:cNvSpPr/>
            <p:nvPr/>
          </p:nvSpPr>
          <p:spPr>
            <a:xfrm>
              <a:off x="2047650" y="2005300"/>
              <a:ext cx="213800" cy="665375"/>
            </a:xfrm>
            <a:custGeom>
              <a:avLst/>
              <a:gdLst/>
              <a:ahLst/>
              <a:cxnLst/>
              <a:rect l="l" t="t" r="r" b="b"/>
              <a:pathLst>
                <a:path w="8552" h="26615" extrusionOk="0">
                  <a:moveTo>
                    <a:pt x="3933" y="1"/>
                  </a:moveTo>
                  <a:cubicBezTo>
                    <a:pt x="3662" y="1"/>
                    <a:pt x="3472" y="320"/>
                    <a:pt x="3472" y="320"/>
                  </a:cubicBezTo>
                  <a:lnTo>
                    <a:pt x="3858" y="2795"/>
                  </a:lnTo>
                  <a:cubicBezTo>
                    <a:pt x="3858" y="2795"/>
                    <a:pt x="2733" y="417"/>
                    <a:pt x="2315" y="159"/>
                  </a:cubicBezTo>
                  <a:cubicBezTo>
                    <a:pt x="2178" y="85"/>
                    <a:pt x="2061" y="55"/>
                    <a:pt x="1960" y="55"/>
                  </a:cubicBezTo>
                  <a:cubicBezTo>
                    <a:pt x="1541" y="55"/>
                    <a:pt x="1415" y="577"/>
                    <a:pt x="1415" y="577"/>
                  </a:cubicBezTo>
                  <a:lnTo>
                    <a:pt x="2830" y="3824"/>
                  </a:lnTo>
                  <a:cubicBezTo>
                    <a:pt x="2830" y="3824"/>
                    <a:pt x="1640" y="1574"/>
                    <a:pt x="1126" y="1445"/>
                  </a:cubicBezTo>
                  <a:cubicBezTo>
                    <a:pt x="1081" y="1434"/>
                    <a:pt x="1041" y="1429"/>
                    <a:pt x="1004" y="1429"/>
                  </a:cubicBezTo>
                  <a:cubicBezTo>
                    <a:pt x="617" y="1429"/>
                    <a:pt x="644" y="1992"/>
                    <a:pt x="644" y="1992"/>
                  </a:cubicBezTo>
                  <a:lnTo>
                    <a:pt x="2058" y="4853"/>
                  </a:lnTo>
                  <a:cubicBezTo>
                    <a:pt x="2058" y="4853"/>
                    <a:pt x="1544" y="4081"/>
                    <a:pt x="1029" y="3695"/>
                  </a:cubicBezTo>
                  <a:cubicBezTo>
                    <a:pt x="893" y="3593"/>
                    <a:pt x="777" y="3552"/>
                    <a:pt x="684" y="3552"/>
                  </a:cubicBezTo>
                  <a:cubicBezTo>
                    <a:pt x="427" y="3552"/>
                    <a:pt x="350" y="3869"/>
                    <a:pt x="515" y="4081"/>
                  </a:cubicBezTo>
                  <a:cubicBezTo>
                    <a:pt x="708" y="4338"/>
                    <a:pt x="3215" y="7971"/>
                    <a:pt x="3215" y="7971"/>
                  </a:cubicBezTo>
                  <a:cubicBezTo>
                    <a:pt x="3215" y="7971"/>
                    <a:pt x="1" y="18450"/>
                    <a:pt x="1" y="20153"/>
                  </a:cubicBezTo>
                  <a:cubicBezTo>
                    <a:pt x="1" y="21825"/>
                    <a:pt x="901" y="26614"/>
                    <a:pt x="901" y="26614"/>
                  </a:cubicBezTo>
                  <a:lnTo>
                    <a:pt x="5433" y="26100"/>
                  </a:lnTo>
                  <a:lnTo>
                    <a:pt x="4790" y="20411"/>
                  </a:lnTo>
                  <a:lnTo>
                    <a:pt x="5433" y="7971"/>
                  </a:lnTo>
                  <a:cubicBezTo>
                    <a:pt x="5433" y="7971"/>
                    <a:pt x="6333" y="6653"/>
                    <a:pt x="6719" y="6267"/>
                  </a:cubicBezTo>
                  <a:cubicBezTo>
                    <a:pt x="6976" y="6010"/>
                    <a:pt x="7812" y="5303"/>
                    <a:pt x="8294" y="4917"/>
                  </a:cubicBezTo>
                  <a:cubicBezTo>
                    <a:pt x="8519" y="4724"/>
                    <a:pt x="8551" y="4403"/>
                    <a:pt x="8423" y="4178"/>
                  </a:cubicBezTo>
                  <a:cubicBezTo>
                    <a:pt x="8309" y="3973"/>
                    <a:pt x="8114" y="3865"/>
                    <a:pt x="7908" y="3865"/>
                  </a:cubicBezTo>
                  <a:cubicBezTo>
                    <a:pt x="7823" y="3865"/>
                    <a:pt x="7736" y="3883"/>
                    <a:pt x="7651" y="3920"/>
                  </a:cubicBezTo>
                  <a:lnTo>
                    <a:pt x="5819" y="4853"/>
                  </a:lnTo>
                  <a:cubicBezTo>
                    <a:pt x="5819" y="4853"/>
                    <a:pt x="4758" y="1092"/>
                    <a:pt x="4533" y="577"/>
                  </a:cubicBezTo>
                  <a:cubicBezTo>
                    <a:pt x="4318" y="135"/>
                    <a:pt x="4108" y="1"/>
                    <a:pt x="39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62"/>
            <p:cNvSpPr/>
            <p:nvPr/>
          </p:nvSpPr>
          <p:spPr>
            <a:xfrm>
              <a:off x="2047650" y="2204550"/>
              <a:ext cx="80400" cy="466125"/>
            </a:xfrm>
            <a:custGeom>
              <a:avLst/>
              <a:gdLst/>
              <a:ahLst/>
              <a:cxnLst/>
              <a:rect l="l" t="t" r="r" b="b"/>
              <a:pathLst>
                <a:path w="3216" h="18645" extrusionOk="0">
                  <a:moveTo>
                    <a:pt x="3215" y="1"/>
                  </a:moveTo>
                  <a:cubicBezTo>
                    <a:pt x="3215" y="1"/>
                    <a:pt x="1" y="10480"/>
                    <a:pt x="1" y="12183"/>
                  </a:cubicBezTo>
                  <a:cubicBezTo>
                    <a:pt x="1" y="13855"/>
                    <a:pt x="901" y="18644"/>
                    <a:pt x="901" y="18644"/>
                  </a:cubicBezTo>
                  <a:lnTo>
                    <a:pt x="2090" y="18516"/>
                  </a:lnTo>
                  <a:cubicBezTo>
                    <a:pt x="2090" y="17134"/>
                    <a:pt x="2058" y="15848"/>
                    <a:pt x="2026" y="14948"/>
                  </a:cubicBezTo>
                  <a:cubicBezTo>
                    <a:pt x="1865" y="11541"/>
                    <a:pt x="3215" y="1"/>
                    <a:pt x="3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62"/>
            <p:cNvSpPr/>
            <p:nvPr/>
          </p:nvSpPr>
          <p:spPr>
            <a:xfrm>
              <a:off x="2054100" y="2240725"/>
              <a:ext cx="69925" cy="289325"/>
            </a:xfrm>
            <a:custGeom>
              <a:avLst/>
              <a:gdLst/>
              <a:ahLst/>
              <a:cxnLst/>
              <a:rect l="l" t="t" r="r" b="b"/>
              <a:pathLst>
                <a:path w="2797" h="11573" extrusionOk="0">
                  <a:moveTo>
                    <a:pt x="2797" y="0"/>
                  </a:moveTo>
                  <a:lnTo>
                    <a:pt x="2797" y="0"/>
                  </a:lnTo>
                  <a:cubicBezTo>
                    <a:pt x="2572" y="804"/>
                    <a:pt x="2250" y="1864"/>
                    <a:pt x="1897" y="3022"/>
                  </a:cubicBezTo>
                  <a:cubicBezTo>
                    <a:pt x="1222" y="5433"/>
                    <a:pt x="450" y="8229"/>
                    <a:pt x="129" y="9772"/>
                  </a:cubicBezTo>
                  <a:cubicBezTo>
                    <a:pt x="32" y="10222"/>
                    <a:pt x="0" y="10543"/>
                    <a:pt x="0" y="10736"/>
                  </a:cubicBezTo>
                  <a:cubicBezTo>
                    <a:pt x="0" y="10961"/>
                    <a:pt x="0" y="11219"/>
                    <a:pt x="32" y="11572"/>
                  </a:cubicBezTo>
                  <a:cubicBezTo>
                    <a:pt x="257" y="11508"/>
                    <a:pt x="482" y="11476"/>
                    <a:pt x="739" y="11444"/>
                  </a:cubicBezTo>
                  <a:cubicBezTo>
                    <a:pt x="804" y="11411"/>
                    <a:pt x="868" y="11379"/>
                    <a:pt x="964" y="11347"/>
                  </a:cubicBezTo>
                  <a:cubicBezTo>
                    <a:pt x="1222" y="11283"/>
                    <a:pt x="1511" y="11186"/>
                    <a:pt x="1800" y="11154"/>
                  </a:cubicBezTo>
                  <a:cubicBezTo>
                    <a:pt x="1961" y="7747"/>
                    <a:pt x="2507" y="2540"/>
                    <a:pt x="2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62"/>
            <p:cNvSpPr/>
            <p:nvPr/>
          </p:nvSpPr>
          <p:spPr>
            <a:xfrm>
              <a:off x="2040425" y="1998825"/>
              <a:ext cx="226650" cy="679075"/>
            </a:xfrm>
            <a:custGeom>
              <a:avLst/>
              <a:gdLst/>
              <a:ahLst/>
              <a:cxnLst/>
              <a:rect l="l" t="t" r="r" b="b"/>
              <a:pathLst>
                <a:path w="9066" h="27163" extrusionOk="0">
                  <a:moveTo>
                    <a:pt x="4211" y="515"/>
                  </a:moveTo>
                  <a:cubicBezTo>
                    <a:pt x="4244" y="515"/>
                    <a:pt x="4276" y="515"/>
                    <a:pt x="4340" y="579"/>
                  </a:cubicBezTo>
                  <a:cubicBezTo>
                    <a:pt x="4372" y="643"/>
                    <a:pt x="4469" y="740"/>
                    <a:pt x="4565" y="965"/>
                  </a:cubicBezTo>
                  <a:cubicBezTo>
                    <a:pt x="4597" y="997"/>
                    <a:pt x="4629" y="1094"/>
                    <a:pt x="4694" y="1254"/>
                  </a:cubicBezTo>
                  <a:cubicBezTo>
                    <a:pt x="4854" y="1769"/>
                    <a:pt x="5144" y="2765"/>
                    <a:pt x="5401" y="3601"/>
                  </a:cubicBezTo>
                  <a:cubicBezTo>
                    <a:pt x="5658" y="4469"/>
                    <a:pt x="5851" y="5176"/>
                    <a:pt x="5851" y="5176"/>
                  </a:cubicBezTo>
                  <a:cubicBezTo>
                    <a:pt x="5883" y="5272"/>
                    <a:pt x="5915" y="5337"/>
                    <a:pt x="6012" y="5369"/>
                  </a:cubicBezTo>
                  <a:cubicBezTo>
                    <a:pt x="6038" y="5382"/>
                    <a:pt x="6065" y="5390"/>
                    <a:pt x="6094" y="5390"/>
                  </a:cubicBezTo>
                  <a:cubicBezTo>
                    <a:pt x="6135" y="5390"/>
                    <a:pt x="6180" y="5374"/>
                    <a:pt x="6237" y="5337"/>
                  </a:cubicBezTo>
                  <a:lnTo>
                    <a:pt x="8069" y="4437"/>
                  </a:lnTo>
                  <a:lnTo>
                    <a:pt x="8197" y="4404"/>
                  </a:lnTo>
                  <a:cubicBezTo>
                    <a:pt x="8326" y="4404"/>
                    <a:pt x="8422" y="4469"/>
                    <a:pt x="8487" y="4565"/>
                  </a:cubicBezTo>
                  <a:cubicBezTo>
                    <a:pt x="8519" y="4597"/>
                    <a:pt x="8519" y="4662"/>
                    <a:pt x="8519" y="4726"/>
                  </a:cubicBezTo>
                  <a:cubicBezTo>
                    <a:pt x="8519" y="4822"/>
                    <a:pt x="8487" y="4887"/>
                    <a:pt x="8422" y="4951"/>
                  </a:cubicBezTo>
                  <a:cubicBezTo>
                    <a:pt x="8165" y="5176"/>
                    <a:pt x="7844" y="5433"/>
                    <a:pt x="7555" y="5690"/>
                  </a:cubicBezTo>
                  <a:cubicBezTo>
                    <a:pt x="7233" y="5947"/>
                    <a:pt x="6976" y="6204"/>
                    <a:pt x="6815" y="6333"/>
                  </a:cubicBezTo>
                  <a:cubicBezTo>
                    <a:pt x="6590" y="6558"/>
                    <a:pt x="6269" y="6976"/>
                    <a:pt x="6012" y="7362"/>
                  </a:cubicBezTo>
                  <a:cubicBezTo>
                    <a:pt x="5722" y="7747"/>
                    <a:pt x="5497" y="8069"/>
                    <a:pt x="5497" y="8069"/>
                  </a:cubicBezTo>
                  <a:cubicBezTo>
                    <a:pt x="5465" y="8101"/>
                    <a:pt x="5465" y="8165"/>
                    <a:pt x="5465" y="8197"/>
                  </a:cubicBezTo>
                  <a:lnTo>
                    <a:pt x="4790" y="20670"/>
                  </a:lnTo>
                  <a:lnTo>
                    <a:pt x="4790" y="20702"/>
                  </a:lnTo>
                  <a:lnTo>
                    <a:pt x="5433" y="26134"/>
                  </a:lnTo>
                  <a:lnTo>
                    <a:pt x="1401" y="26589"/>
                  </a:lnTo>
                  <a:lnTo>
                    <a:pt x="1401" y="26589"/>
                  </a:lnTo>
                  <a:cubicBezTo>
                    <a:pt x="1377" y="26455"/>
                    <a:pt x="1348" y="26276"/>
                    <a:pt x="1318" y="26070"/>
                  </a:cubicBezTo>
                  <a:cubicBezTo>
                    <a:pt x="1190" y="25363"/>
                    <a:pt x="997" y="24238"/>
                    <a:pt x="836" y="23145"/>
                  </a:cubicBezTo>
                  <a:cubicBezTo>
                    <a:pt x="676" y="22084"/>
                    <a:pt x="547" y="20991"/>
                    <a:pt x="547" y="20412"/>
                  </a:cubicBezTo>
                  <a:cubicBezTo>
                    <a:pt x="547" y="20219"/>
                    <a:pt x="579" y="19898"/>
                    <a:pt x="676" y="19448"/>
                  </a:cubicBezTo>
                  <a:cubicBezTo>
                    <a:pt x="997" y="17905"/>
                    <a:pt x="1769" y="15109"/>
                    <a:pt x="2444" y="12698"/>
                  </a:cubicBezTo>
                  <a:cubicBezTo>
                    <a:pt x="2797" y="11508"/>
                    <a:pt x="3119" y="10415"/>
                    <a:pt x="3376" y="9612"/>
                  </a:cubicBezTo>
                  <a:cubicBezTo>
                    <a:pt x="3601" y="8808"/>
                    <a:pt x="3761" y="8294"/>
                    <a:pt x="3761" y="8294"/>
                  </a:cubicBezTo>
                  <a:cubicBezTo>
                    <a:pt x="3794" y="8230"/>
                    <a:pt x="3794" y="8133"/>
                    <a:pt x="3729" y="8069"/>
                  </a:cubicBezTo>
                  <a:cubicBezTo>
                    <a:pt x="3729" y="8069"/>
                    <a:pt x="3119" y="7169"/>
                    <a:pt x="2444" y="6237"/>
                  </a:cubicBezTo>
                  <a:cubicBezTo>
                    <a:pt x="2122" y="5754"/>
                    <a:pt x="1801" y="5272"/>
                    <a:pt x="1511" y="4887"/>
                  </a:cubicBezTo>
                  <a:cubicBezTo>
                    <a:pt x="1383" y="4726"/>
                    <a:pt x="1286" y="4533"/>
                    <a:pt x="1190" y="4437"/>
                  </a:cubicBezTo>
                  <a:cubicBezTo>
                    <a:pt x="1093" y="4308"/>
                    <a:pt x="1029" y="4212"/>
                    <a:pt x="997" y="4179"/>
                  </a:cubicBezTo>
                  <a:lnTo>
                    <a:pt x="965" y="4083"/>
                  </a:lnTo>
                  <a:cubicBezTo>
                    <a:pt x="997" y="4083"/>
                    <a:pt x="1061" y="4083"/>
                    <a:pt x="1158" y="4147"/>
                  </a:cubicBezTo>
                  <a:cubicBezTo>
                    <a:pt x="1383" y="4340"/>
                    <a:pt x="1640" y="4597"/>
                    <a:pt x="1801" y="4854"/>
                  </a:cubicBezTo>
                  <a:cubicBezTo>
                    <a:pt x="1897" y="4951"/>
                    <a:pt x="1994" y="5079"/>
                    <a:pt x="2026" y="5144"/>
                  </a:cubicBezTo>
                  <a:lnTo>
                    <a:pt x="2090" y="5240"/>
                  </a:lnTo>
                  <a:lnTo>
                    <a:pt x="2122" y="5272"/>
                  </a:lnTo>
                  <a:cubicBezTo>
                    <a:pt x="2184" y="5335"/>
                    <a:pt x="2260" y="5370"/>
                    <a:pt x="2340" y="5370"/>
                  </a:cubicBezTo>
                  <a:cubicBezTo>
                    <a:pt x="2385" y="5370"/>
                    <a:pt x="2430" y="5359"/>
                    <a:pt x="2476" y="5337"/>
                  </a:cubicBezTo>
                  <a:cubicBezTo>
                    <a:pt x="2604" y="5272"/>
                    <a:pt x="2636" y="5112"/>
                    <a:pt x="2572" y="4983"/>
                  </a:cubicBezTo>
                  <a:lnTo>
                    <a:pt x="2560" y="4959"/>
                  </a:lnTo>
                  <a:lnTo>
                    <a:pt x="2560" y="4959"/>
                  </a:lnTo>
                  <a:lnTo>
                    <a:pt x="2572" y="4951"/>
                  </a:lnTo>
                  <a:cubicBezTo>
                    <a:pt x="2572" y="4951"/>
                    <a:pt x="2553" y="4922"/>
                    <a:pt x="2517" y="4873"/>
                  </a:cubicBezTo>
                  <a:lnTo>
                    <a:pt x="2517" y="4873"/>
                  </a:lnTo>
                  <a:lnTo>
                    <a:pt x="1190" y="2219"/>
                  </a:lnTo>
                  <a:lnTo>
                    <a:pt x="1190" y="2219"/>
                  </a:lnTo>
                  <a:cubicBezTo>
                    <a:pt x="1191" y="2167"/>
                    <a:pt x="1197" y="2076"/>
                    <a:pt x="1222" y="2026"/>
                  </a:cubicBezTo>
                  <a:lnTo>
                    <a:pt x="1254" y="1961"/>
                  </a:lnTo>
                  <a:lnTo>
                    <a:pt x="1351" y="1961"/>
                  </a:lnTo>
                  <a:cubicBezTo>
                    <a:pt x="1351" y="1961"/>
                    <a:pt x="1415" y="1994"/>
                    <a:pt x="1479" y="2058"/>
                  </a:cubicBezTo>
                  <a:cubicBezTo>
                    <a:pt x="1736" y="2283"/>
                    <a:pt x="2090" y="2829"/>
                    <a:pt x="2379" y="3311"/>
                  </a:cubicBezTo>
                  <a:cubicBezTo>
                    <a:pt x="2540" y="3536"/>
                    <a:pt x="2669" y="3762"/>
                    <a:pt x="2733" y="3922"/>
                  </a:cubicBezTo>
                  <a:cubicBezTo>
                    <a:pt x="2829" y="4083"/>
                    <a:pt x="2894" y="4212"/>
                    <a:pt x="2894" y="4212"/>
                  </a:cubicBezTo>
                  <a:cubicBezTo>
                    <a:pt x="2936" y="4297"/>
                    <a:pt x="3022" y="4340"/>
                    <a:pt x="3113" y="4340"/>
                  </a:cubicBezTo>
                  <a:cubicBezTo>
                    <a:pt x="3158" y="4340"/>
                    <a:pt x="3204" y="4329"/>
                    <a:pt x="3247" y="4308"/>
                  </a:cubicBezTo>
                  <a:cubicBezTo>
                    <a:pt x="3376" y="4244"/>
                    <a:pt x="3440" y="4083"/>
                    <a:pt x="3376" y="3954"/>
                  </a:cubicBezTo>
                  <a:lnTo>
                    <a:pt x="1993" y="811"/>
                  </a:lnTo>
                  <a:lnTo>
                    <a:pt x="1993" y="811"/>
                  </a:lnTo>
                  <a:cubicBezTo>
                    <a:pt x="2008" y="775"/>
                    <a:pt x="2030" y="735"/>
                    <a:pt x="2058" y="708"/>
                  </a:cubicBezTo>
                  <a:lnTo>
                    <a:pt x="2122" y="611"/>
                  </a:lnTo>
                  <a:lnTo>
                    <a:pt x="2251" y="579"/>
                  </a:lnTo>
                  <a:cubicBezTo>
                    <a:pt x="2283" y="579"/>
                    <a:pt x="2347" y="611"/>
                    <a:pt x="2476" y="676"/>
                  </a:cubicBezTo>
                  <a:cubicBezTo>
                    <a:pt x="2476" y="676"/>
                    <a:pt x="2540" y="740"/>
                    <a:pt x="2604" y="804"/>
                  </a:cubicBezTo>
                  <a:cubicBezTo>
                    <a:pt x="2829" y="1094"/>
                    <a:pt x="3151" y="1704"/>
                    <a:pt x="3440" y="2186"/>
                  </a:cubicBezTo>
                  <a:cubicBezTo>
                    <a:pt x="3569" y="2476"/>
                    <a:pt x="3697" y="2701"/>
                    <a:pt x="3794" y="2861"/>
                  </a:cubicBezTo>
                  <a:cubicBezTo>
                    <a:pt x="3858" y="3054"/>
                    <a:pt x="3922" y="3151"/>
                    <a:pt x="3922" y="3151"/>
                  </a:cubicBezTo>
                  <a:cubicBezTo>
                    <a:pt x="3969" y="3245"/>
                    <a:pt x="4051" y="3305"/>
                    <a:pt x="4142" y="3305"/>
                  </a:cubicBezTo>
                  <a:cubicBezTo>
                    <a:pt x="4175" y="3305"/>
                    <a:pt x="4209" y="3297"/>
                    <a:pt x="4244" y="3279"/>
                  </a:cubicBezTo>
                  <a:cubicBezTo>
                    <a:pt x="4372" y="3247"/>
                    <a:pt x="4437" y="3119"/>
                    <a:pt x="4437" y="2990"/>
                  </a:cubicBezTo>
                  <a:lnTo>
                    <a:pt x="4064" y="633"/>
                  </a:lnTo>
                  <a:lnTo>
                    <a:pt x="4064" y="633"/>
                  </a:lnTo>
                  <a:cubicBezTo>
                    <a:pt x="4070" y="625"/>
                    <a:pt x="4077" y="618"/>
                    <a:pt x="4083" y="611"/>
                  </a:cubicBezTo>
                  <a:cubicBezTo>
                    <a:pt x="4147" y="547"/>
                    <a:pt x="4211" y="515"/>
                    <a:pt x="4211" y="515"/>
                  </a:cubicBezTo>
                  <a:close/>
                  <a:moveTo>
                    <a:pt x="4211" y="1"/>
                  </a:moveTo>
                  <a:cubicBezTo>
                    <a:pt x="3986" y="1"/>
                    <a:pt x="3826" y="129"/>
                    <a:pt x="3697" y="226"/>
                  </a:cubicBezTo>
                  <a:cubicBezTo>
                    <a:pt x="3601" y="322"/>
                    <a:pt x="3536" y="418"/>
                    <a:pt x="3536" y="451"/>
                  </a:cubicBezTo>
                  <a:cubicBezTo>
                    <a:pt x="3504" y="483"/>
                    <a:pt x="3504" y="547"/>
                    <a:pt x="3504" y="611"/>
                  </a:cubicBezTo>
                  <a:lnTo>
                    <a:pt x="3638" y="1468"/>
                  </a:lnTo>
                  <a:lnTo>
                    <a:pt x="3638" y="1468"/>
                  </a:lnTo>
                  <a:cubicBezTo>
                    <a:pt x="3508" y="1228"/>
                    <a:pt x="3368" y="998"/>
                    <a:pt x="3247" y="804"/>
                  </a:cubicBezTo>
                  <a:cubicBezTo>
                    <a:pt x="3151" y="643"/>
                    <a:pt x="3086" y="547"/>
                    <a:pt x="2990" y="451"/>
                  </a:cubicBezTo>
                  <a:cubicBezTo>
                    <a:pt x="2926" y="354"/>
                    <a:pt x="2829" y="258"/>
                    <a:pt x="2733" y="193"/>
                  </a:cubicBezTo>
                  <a:cubicBezTo>
                    <a:pt x="2572" y="97"/>
                    <a:pt x="2411" y="65"/>
                    <a:pt x="2251" y="65"/>
                  </a:cubicBezTo>
                  <a:cubicBezTo>
                    <a:pt x="2090" y="65"/>
                    <a:pt x="1929" y="97"/>
                    <a:pt x="1833" y="193"/>
                  </a:cubicBezTo>
                  <a:cubicBezTo>
                    <a:pt x="1672" y="290"/>
                    <a:pt x="1576" y="451"/>
                    <a:pt x="1511" y="547"/>
                  </a:cubicBezTo>
                  <a:cubicBezTo>
                    <a:pt x="1479" y="676"/>
                    <a:pt x="1447" y="772"/>
                    <a:pt x="1447" y="772"/>
                  </a:cubicBezTo>
                  <a:cubicBezTo>
                    <a:pt x="1415" y="836"/>
                    <a:pt x="1447" y="901"/>
                    <a:pt x="1447" y="933"/>
                  </a:cubicBezTo>
                  <a:lnTo>
                    <a:pt x="1729" y="1565"/>
                  </a:lnTo>
                  <a:lnTo>
                    <a:pt x="1729" y="1565"/>
                  </a:lnTo>
                  <a:cubicBezTo>
                    <a:pt x="1646" y="1509"/>
                    <a:pt x="1571" y="1470"/>
                    <a:pt x="1479" y="1447"/>
                  </a:cubicBezTo>
                  <a:cubicBezTo>
                    <a:pt x="1415" y="1415"/>
                    <a:pt x="1351" y="1415"/>
                    <a:pt x="1286" y="1415"/>
                  </a:cubicBezTo>
                  <a:cubicBezTo>
                    <a:pt x="1158" y="1415"/>
                    <a:pt x="997" y="1479"/>
                    <a:pt x="901" y="1544"/>
                  </a:cubicBezTo>
                  <a:cubicBezTo>
                    <a:pt x="772" y="1704"/>
                    <a:pt x="708" y="1833"/>
                    <a:pt x="676" y="1961"/>
                  </a:cubicBezTo>
                  <a:cubicBezTo>
                    <a:pt x="643" y="2090"/>
                    <a:pt x="643" y="2219"/>
                    <a:pt x="643" y="2251"/>
                  </a:cubicBezTo>
                  <a:lnTo>
                    <a:pt x="643" y="2283"/>
                  </a:lnTo>
                  <a:lnTo>
                    <a:pt x="676" y="2379"/>
                  </a:lnTo>
                  <a:lnTo>
                    <a:pt x="1299" y="3613"/>
                  </a:lnTo>
                  <a:lnTo>
                    <a:pt x="1299" y="3613"/>
                  </a:lnTo>
                  <a:cubicBezTo>
                    <a:pt x="1195" y="3562"/>
                    <a:pt x="1087" y="3536"/>
                    <a:pt x="965" y="3536"/>
                  </a:cubicBezTo>
                  <a:cubicBezTo>
                    <a:pt x="804" y="3536"/>
                    <a:pt x="643" y="3601"/>
                    <a:pt x="579" y="3729"/>
                  </a:cubicBezTo>
                  <a:cubicBezTo>
                    <a:pt x="483" y="3826"/>
                    <a:pt x="451" y="3954"/>
                    <a:pt x="451" y="4083"/>
                  </a:cubicBezTo>
                  <a:cubicBezTo>
                    <a:pt x="451" y="4244"/>
                    <a:pt x="483" y="4372"/>
                    <a:pt x="579" y="4501"/>
                  </a:cubicBezTo>
                  <a:cubicBezTo>
                    <a:pt x="611" y="4533"/>
                    <a:pt x="676" y="4597"/>
                    <a:pt x="740" y="4726"/>
                  </a:cubicBezTo>
                  <a:cubicBezTo>
                    <a:pt x="1061" y="5176"/>
                    <a:pt x="1704" y="6076"/>
                    <a:pt x="2251" y="6880"/>
                  </a:cubicBezTo>
                  <a:cubicBezTo>
                    <a:pt x="2694" y="7496"/>
                    <a:pt x="3063" y="8037"/>
                    <a:pt x="3210" y="8255"/>
                  </a:cubicBezTo>
                  <a:lnTo>
                    <a:pt x="3210" y="8255"/>
                  </a:lnTo>
                  <a:cubicBezTo>
                    <a:pt x="3044" y="8804"/>
                    <a:pt x="2342" y="11127"/>
                    <a:pt x="1640" y="13598"/>
                  </a:cubicBezTo>
                  <a:cubicBezTo>
                    <a:pt x="1222" y="15012"/>
                    <a:pt x="836" y="16491"/>
                    <a:pt x="515" y="17712"/>
                  </a:cubicBezTo>
                  <a:cubicBezTo>
                    <a:pt x="354" y="18323"/>
                    <a:pt x="226" y="18902"/>
                    <a:pt x="161" y="19352"/>
                  </a:cubicBezTo>
                  <a:cubicBezTo>
                    <a:pt x="65" y="19802"/>
                    <a:pt x="1" y="20155"/>
                    <a:pt x="1" y="20412"/>
                  </a:cubicBezTo>
                  <a:cubicBezTo>
                    <a:pt x="1" y="21280"/>
                    <a:pt x="226" y="22887"/>
                    <a:pt x="451" y="24302"/>
                  </a:cubicBezTo>
                  <a:cubicBezTo>
                    <a:pt x="676" y="25716"/>
                    <a:pt x="933" y="26938"/>
                    <a:pt x="933" y="26938"/>
                  </a:cubicBezTo>
                  <a:cubicBezTo>
                    <a:pt x="933" y="27066"/>
                    <a:pt x="1061" y="27163"/>
                    <a:pt x="1222" y="27163"/>
                  </a:cubicBezTo>
                  <a:lnTo>
                    <a:pt x="5754" y="26616"/>
                  </a:lnTo>
                  <a:cubicBezTo>
                    <a:pt x="5819" y="26616"/>
                    <a:pt x="5883" y="26584"/>
                    <a:pt x="5915" y="26520"/>
                  </a:cubicBezTo>
                  <a:cubicBezTo>
                    <a:pt x="5979" y="26488"/>
                    <a:pt x="5979" y="26391"/>
                    <a:pt x="5979" y="26327"/>
                  </a:cubicBezTo>
                  <a:lnTo>
                    <a:pt x="5337" y="20670"/>
                  </a:lnTo>
                  <a:lnTo>
                    <a:pt x="5973" y="8353"/>
                  </a:lnTo>
                  <a:lnTo>
                    <a:pt x="5973" y="8353"/>
                  </a:lnTo>
                  <a:cubicBezTo>
                    <a:pt x="6039" y="8258"/>
                    <a:pt x="6224" y="7991"/>
                    <a:pt x="6429" y="7683"/>
                  </a:cubicBezTo>
                  <a:cubicBezTo>
                    <a:pt x="6719" y="7330"/>
                    <a:pt x="7040" y="6880"/>
                    <a:pt x="7201" y="6719"/>
                  </a:cubicBezTo>
                  <a:cubicBezTo>
                    <a:pt x="7329" y="6590"/>
                    <a:pt x="7587" y="6365"/>
                    <a:pt x="7876" y="6108"/>
                  </a:cubicBezTo>
                  <a:cubicBezTo>
                    <a:pt x="8197" y="5851"/>
                    <a:pt x="8519" y="5562"/>
                    <a:pt x="8744" y="5369"/>
                  </a:cubicBezTo>
                  <a:cubicBezTo>
                    <a:pt x="8969" y="5208"/>
                    <a:pt x="9065" y="4951"/>
                    <a:pt x="9065" y="4726"/>
                  </a:cubicBezTo>
                  <a:cubicBezTo>
                    <a:pt x="9065" y="4565"/>
                    <a:pt x="9033" y="4437"/>
                    <a:pt x="8937" y="4308"/>
                  </a:cubicBezTo>
                  <a:cubicBezTo>
                    <a:pt x="8776" y="4019"/>
                    <a:pt x="8487" y="3858"/>
                    <a:pt x="8197" y="3858"/>
                  </a:cubicBezTo>
                  <a:cubicBezTo>
                    <a:pt x="8069" y="3858"/>
                    <a:pt x="7940" y="3890"/>
                    <a:pt x="7812" y="3954"/>
                  </a:cubicBezTo>
                  <a:lnTo>
                    <a:pt x="6279" y="4734"/>
                  </a:lnTo>
                  <a:lnTo>
                    <a:pt x="6279" y="4734"/>
                  </a:lnTo>
                  <a:cubicBezTo>
                    <a:pt x="6179" y="4376"/>
                    <a:pt x="6006" y="3751"/>
                    <a:pt x="5819" y="3086"/>
                  </a:cubicBezTo>
                  <a:cubicBezTo>
                    <a:pt x="5658" y="2604"/>
                    <a:pt x="5497" y="2058"/>
                    <a:pt x="5369" y="1640"/>
                  </a:cubicBezTo>
                  <a:cubicBezTo>
                    <a:pt x="5304" y="1415"/>
                    <a:pt x="5240" y="1254"/>
                    <a:pt x="5176" y="1094"/>
                  </a:cubicBezTo>
                  <a:cubicBezTo>
                    <a:pt x="5144" y="933"/>
                    <a:pt x="5079" y="804"/>
                    <a:pt x="5047" y="708"/>
                  </a:cubicBezTo>
                  <a:cubicBezTo>
                    <a:pt x="4951" y="483"/>
                    <a:pt x="4822" y="322"/>
                    <a:pt x="4694" y="193"/>
                  </a:cubicBezTo>
                  <a:cubicBezTo>
                    <a:pt x="4533" y="65"/>
                    <a:pt x="4372" y="1"/>
                    <a:pt x="4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62"/>
            <p:cNvSpPr/>
            <p:nvPr/>
          </p:nvSpPr>
          <p:spPr>
            <a:xfrm>
              <a:off x="2352225" y="3549925"/>
              <a:ext cx="682300" cy="202825"/>
            </a:xfrm>
            <a:custGeom>
              <a:avLst/>
              <a:gdLst/>
              <a:ahLst/>
              <a:cxnLst/>
              <a:rect l="l" t="t" r="r" b="b"/>
              <a:pathLst>
                <a:path w="27292" h="8113" extrusionOk="0">
                  <a:moveTo>
                    <a:pt x="22580" y="1"/>
                  </a:moveTo>
                  <a:cubicBezTo>
                    <a:pt x="22419" y="1"/>
                    <a:pt x="22266" y="71"/>
                    <a:pt x="22148" y="188"/>
                  </a:cubicBezTo>
                  <a:cubicBezTo>
                    <a:pt x="21698" y="638"/>
                    <a:pt x="20959" y="1410"/>
                    <a:pt x="20669" y="1667"/>
                  </a:cubicBezTo>
                  <a:cubicBezTo>
                    <a:pt x="20252" y="2021"/>
                    <a:pt x="18901" y="2856"/>
                    <a:pt x="18901" y="2856"/>
                  </a:cubicBezTo>
                  <a:lnTo>
                    <a:pt x="3536" y="2278"/>
                  </a:lnTo>
                  <a:lnTo>
                    <a:pt x="804" y="1667"/>
                  </a:lnTo>
                  <a:lnTo>
                    <a:pt x="1" y="6167"/>
                  </a:lnTo>
                  <a:cubicBezTo>
                    <a:pt x="1" y="6167"/>
                    <a:pt x="1061" y="7421"/>
                    <a:pt x="2733" y="7549"/>
                  </a:cubicBezTo>
                  <a:cubicBezTo>
                    <a:pt x="2763" y="7551"/>
                    <a:pt x="2798" y="7552"/>
                    <a:pt x="2836" y="7552"/>
                  </a:cubicBezTo>
                  <a:cubicBezTo>
                    <a:pt x="4921" y="7552"/>
                    <a:pt x="18741" y="5042"/>
                    <a:pt x="18741" y="5042"/>
                  </a:cubicBezTo>
                  <a:cubicBezTo>
                    <a:pt x="18741" y="5042"/>
                    <a:pt x="22212" y="7774"/>
                    <a:pt x="22470" y="7999"/>
                  </a:cubicBezTo>
                  <a:cubicBezTo>
                    <a:pt x="22545" y="8075"/>
                    <a:pt x="22644" y="8112"/>
                    <a:pt x="22735" y="8112"/>
                  </a:cubicBezTo>
                  <a:cubicBezTo>
                    <a:pt x="22955" y="8112"/>
                    <a:pt x="23137" y="7903"/>
                    <a:pt x="22887" y="7517"/>
                  </a:cubicBezTo>
                  <a:cubicBezTo>
                    <a:pt x="22534" y="6971"/>
                    <a:pt x="21795" y="6425"/>
                    <a:pt x="21794" y="6424"/>
                  </a:cubicBezTo>
                  <a:lnTo>
                    <a:pt x="21794" y="6424"/>
                  </a:lnTo>
                  <a:lnTo>
                    <a:pt x="24527" y="8032"/>
                  </a:lnTo>
                  <a:cubicBezTo>
                    <a:pt x="24527" y="8032"/>
                    <a:pt x="24552" y="8034"/>
                    <a:pt x="24593" y="8034"/>
                  </a:cubicBezTo>
                  <a:cubicBezTo>
                    <a:pt x="24767" y="8034"/>
                    <a:pt x="25216" y="7992"/>
                    <a:pt x="25138" y="7549"/>
                  </a:cubicBezTo>
                  <a:cubicBezTo>
                    <a:pt x="25041" y="7035"/>
                    <a:pt x="22856" y="5717"/>
                    <a:pt x="22855" y="5717"/>
                  </a:cubicBezTo>
                  <a:lnTo>
                    <a:pt x="22855" y="5717"/>
                  </a:lnTo>
                  <a:lnTo>
                    <a:pt x="26005" y="7324"/>
                  </a:lnTo>
                  <a:cubicBezTo>
                    <a:pt x="26005" y="7324"/>
                    <a:pt x="26809" y="7196"/>
                    <a:pt x="26455" y="6457"/>
                  </a:cubicBezTo>
                  <a:cubicBezTo>
                    <a:pt x="26263" y="6039"/>
                    <a:pt x="23980" y="4721"/>
                    <a:pt x="23980" y="4721"/>
                  </a:cubicBezTo>
                  <a:lnTo>
                    <a:pt x="23980" y="4721"/>
                  </a:lnTo>
                  <a:lnTo>
                    <a:pt x="26391" y="5267"/>
                  </a:lnTo>
                  <a:cubicBezTo>
                    <a:pt x="26391" y="5267"/>
                    <a:pt x="27291" y="4817"/>
                    <a:pt x="26198" y="4239"/>
                  </a:cubicBezTo>
                  <a:cubicBezTo>
                    <a:pt x="25716" y="3949"/>
                    <a:pt x="22019" y="2663"/>
                    <a:pt x="22019" y="2663"/>
                  </a:cubicBezTo>
                  <a:lnTo>
                    <a:pt x="23048" y="896"/>
                  </a:lnTo>
                  <a:cubicBezTo>
                    <a:pt x="23209" y="606"/>
                    <a:pt x="23145" y="285"/>
                    <a:pt x="22887" y="92"/>
                  </a:cubicBezTo>
                  <a:cubicBezTo>
                    <a:pt x="22787" y="29"/>
                    <a:pt x="22682" y="1"/>
                    <a:pt x="22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62"/>
            <p:cNvSpPr/>
            <p:nvPr/>
          </p:nvSpPr>
          <p:spPr>
            <a:xfrm>
              <a:off x="2345000" y="3543375"/>
              <a:ext cx="682275" cy="216200"/>
            </a:xfrm>
            <a:custGeom>
              <a:avLst/>
              <a:gdLst/>
              <a:ahLst/>
              <a:cxnLst/>
              <a:rect l="l" t="t" r="r" b="b"/>
              <a:pathLst>
                <a:path w="27291" h="8648" extrusionOk="0">
                  <a:moveTo>
                    <a:pt x="22855" y="547"/>
                  </a:moveTo>
                  <a:cubicBezTo>
                    <a:pt x="22919" y="547"/>
                    <a:pt x="22951" y="547"/>
                    <a:pt x="23016" y="579"/>
                  </a:cubicBezTo>
                  <a:cubicBezTo>
                    <a:pt x="23112" y="643"/>
                    <a:pt x="23176" y="740"/>
                    <a:pt x="23176" y="868"/>
                  </a:cubicBezTo>
                  <a:cubicBezTo>
                    <a:pt x="23176" y="900"/>
                    <a:pt x="23144" y="965"/>
                    <a:pt x="23112" y="1029"/>
                  </a:cubicBezTo>
                  <a:lnTo>
                    <a:pt x="22083" y="2797"/>
                  </a:lnTo>
                  <a:cubicBezTo>
                    <a:pt x="22051" y="2861"/>
                    <a:pt x="22051" y="2925"/>
                    <a:pt x="22051" y="3022"/>
                  </a:cubicBezTo>
                  <a:cubicBezTo>
                    <a:pt x="22083" y="3086"/>
                    <a:pt x="22148" y="3151"/>
                    <a:pt x="22212" y="3183"/>
                  </a:cubicBezTo>
                  <a:cubicBezTo>
                    <a:pt x="22244" y="3183"/>
                    <a:pt x="23144" y="3504"/>
                    <a:pt x="24141" y="3858"/>
                  </a:cubicBezTo>
                  <a:cubicBezTo>
                    <a:pt x="24623" y="4018"/>
                    <a:pt x="25137" y="4211"/>
                    <a:pt x="25523" y="4372"/>
                  </a:cubicBezTo>
                  <a:cubicBezTo>
                    <a:pt x="25748" y="4468"/>
                    <a:pt x="25941" y="4533"/>
                    <a:pt x="26069" y="4597"/>
                  </a:cubicBezTo>
                  <a:cubicBezTo>
                    <a:pt x="26230" y="4661"/>
                    <a:pt x="26327" y="4693"/>
                    <a:pt x="26359" y="4726"/>
                  </a:cubicBezTo>
                  <a:cubicBezTo>
                    <a:pt x="26552" y="4822"/>
                    <a:pt x="26648" y="4918"/>
                    <a:pt x="26712" y="4983"/>
                  </a:cubicBezTo>
                  <a:cubicBezTo>
                    <a:pt x="26777" y="5047"/>
                    <a:pt x="26777" y="5079"/>
                    <a:pt x="26777" y="5079"/>
                  </a:cubicBezTo>
                  <a:lnTo>
                    <a:pt x="26744" y="5143"/>
                  </a:lnTo>
                  <a:lnTo>
                    <a:pt x="26662" y="5253"/>
                  </a:lnTo>
                  <a:lnTo>
                    <a:pt x="26662" y="5253"/>
                  </a:lnTo>
                  <a:lnTo>
                    <a:pt x="24334" y="4726"/>
                  </a:lnTo>
                  <a:cubicBezTo>
                    <a:pt x="24316" y="4721"/>
                    <a:pt x="24299" y="4719"/>
                    <a:pt x="24281" y="4719"/>
                  </a:cubicBezTo>
                  <a:cubicBezTo>
                    <a:pt x="24164" y="4719"/>
                    <a:pt x="24040" y="4803"/>
                    <a:pt x="24012" y="4886"/>
                  </a:cubicBezTo>
                  <a:cubicBezTo>
                    <a:pt x="23948" y="5015"/>
                    <a:pt x="24012" y="5176"/>
                    <a:pt x="24141" y="5240"/>
                  </a:cubicBezTo>
                  <a:cubicBezTo>
                    <a:pt x="24141" y="5240"/>
                    <a:pt x="24269" y="5304"/>
                    <a:pt x="24494" y="5433"/>
                  </a:cubicBezTo>
                  <a:cubicBezTo>
                    <a:pt x="24816" y="5626"/>
                    <a:pt x="25298" y="5915"/>
                    <a:pt x="25716" y="6204"/>
                  </a:cubicBezTo>
                  <a:cubicBezTo>
                    <a:pt x="25941" y="6365"/>
                    <a:pt x="26134" y="6494"/>
                    <a:pt x="26294" y="6622"/>
                  </a:cubicBezTo>
                  <a:cubicBezTo>
                    <a:pt x="26359" y="6686"/>
                    <a:pt x="26423" y="6719"/>
                    <a:pt x="26455" y="6783"/>
                  </a:cubicBezTo>
                  <a:lnTo>
                    <a:pt x="26519" y="6815"/>
                  </a:lnTo>
                  <a:lnTo>
                    <a:pt x="26519" y="6847"/>
                  </a:lnTo>
                  <a:cubicBezTo>
                    <a:pt x="26552" y="6944"/>
                    <a:pt x="26584" y="7008"/>
                    <a:pt x="26584" y="7072"/>
                  </a:cubicBezTo>
                  <a:cubicBezTo>
                    <a:pt x="26584" y="7104"/>
                    <a:pt x="26552" y="7136"/>
                    <a:pt x="26552" y="7169"/>
                  </a:cubicBezTo>
                  <a:cubicBezTo>
                    <a:pt x="26519" y="7233"/>
                    <a:pt x="26455" y="7265"/>
                    <a:pt x="26359" y="7297"/>
                  </a:cubicBezTo>
                  <a:lnTo>
                    <a:pt x="26328" y="7312"/>
                  </a:lnTo>
                  <a:lnTo>
                    <a:pt x="26328" y="7312"/>
                  </a:lnTo>
                  <a:lnTo>
                    <a:pt x="23363" y="5769"/>
                  </a:lnTo>
                  <a:lnTo>
                    <a:pt x="23363" y="5769"/>
                  </a:lnTo>
                  <a:cubicBezTo>
                    <a:pt x="23326" y="5743"/>
                    <a:pt x="23305" y="5727"/>
                    <a:pt x="23305" y="5722"/>
                  </a:cubicBezTo>
                  <a:lnTo>
                    <a:pt x="23297" y="5735"/>
                  </a:lnTo>
                  <a:lnTo>
                    <a:pt x="23297" y="5735"/>
                  </a:lnTo>
                  <a:lnTo>
                    <a:pt x="23273" y="5722"/>
                  </a:lnTo>
                  <a:cubicBezTo>
                    <a:pt x="23237" y="5704"/>
                    <a:pt x="23199" y="5696"/>
                    <a:pt x="23160" y="5696"/>
                  </a:cubicBezTo>
                  <a:cubicBezTo>
                    <a:pt x="23062" y="5696"/>
                    <a:pt x="22966" y="5749"/>
                    <a:pt x="22919" y="5818"/>
                  </a:cubicBezTo>
                  <a:cubicBezTo>
                    <a:pt x="22855" y="5947"/>
                    <a:pt x="22887" y="6108"/>
                    <a:pt x="23016" y="6204"/>
                  </a:cubicBezTo>
                  <a:cubicBezTo>
                    <a:pt x="23016" y="6204"/>
                    <a:pt x="23144" y="6269"/>
                    <a:pt x="23337" y="6397"/>
                  </a:cubicBezTo>
                  <a:cubicBezTo>
                    <a:pt x="23659" y="6590"/>
                    <a:pt x="24109" y="6911"/>
                    <a:pt x="24494" y="7201"/>
                  </a:cubicBezTo>
                  <a:cubicBezTo>
                    <a:pt x="24687" y="7361"/>
                    <a:pt x="24848" y="7522"/>
                    <a:pt x="24976" y="7651"/>
                  </a:cubicBezTo>
                  <a:cubicBezTo>
                    <a:pt x="25041" y="7715"/>
                    <a:pt x="25105" y="7747"/>
                    <a:pt x="25137" y="7811"/>
                  </a:cubicBezTo>
                  <a:lnTo>
                    <a:pt x="25169" y="7844"/>
                  </a:lnTo>
                  <a:lnTo>
                    <a:pt x="25169" y="7876"/>
                  </a:lnTo>
                  <a:lnTo>
                    <a:pt x="25169" y="7908"/>
                  </a:lnTo>
                  <a:lnTo>
                    <a:pt x="25169" y="7940"/>
                  </a:lnTo>
                  <a:cubicBezTo>
                    <a:pt x="25169" y="7972"/>
                    <a:pt x="25137" y="7972"/>
                    <a:pt x="25073" y="8004"/>
                  </a:cubicBezTo>
                  <a:lnTo>
                    <a:pt x="24921" y="8004"/>
                  </a:lnTo>
                  <a:lnTo>
                    <a:pt x="22212" y="6429"/>
                  </a:lnTo>
                  <a:cubicBezTo>
                    <a:pt x="22169" y="6408"/>
                    <a:pt x="22123" y="6397"/>
                    <a:pt x="22078" y="6397"/>
                  </a:cubicBezTo>
                  <a:cubicBezTo>
                    <a:pt x="21987" y="6397"/>
                    <a:pt x="21901" y="6440"/>
                    <a:pt x="21858" y="6526"/>
                  </a:cubicBezTo>
                  <a:cubicBezTo>
                    <a:pt x="21762" y="6654"/>
                    <a:pt x="21794" y="6815"/>
                    <a:pt x="21923" y="6879"/>
                  </a:cubicBezTo>
                  <a:lnTo>
                    <a:pt x="21955" y="6911"/>
                  </a:lnTo>
                  <a:lnTo>
                    <a:pt x="21955" y="6911"/>
                  </a:lnTo>
                  <a:lnTo>
                    <a:pt x="21955" y="6911"/>
                  </a:lnTo>
                  <a:cubicBezTo>
                    <a:pt x="22083" y="7008"/>
                    <a:pt x="22662" y="7522"/>
                    <a:pt x="22951" y="7940"/>
                  </a:cubicBezTo>
                  <a:cubicBezTo>
                    <a:pt x="23016" y="8036"/>
                    <a:pt x="23016" y="8101"/>
                    <a:pt x="23016" y="8101"/>
                  </a:cubicBezTo>
                  <a:lnTo>
                    <a:pt x="22919" y="8069"/>
                  </a:lnTo>
                  <a:cubicBezTo>
                    <a:pt x="22887" y="8036"/>
                    <a:pt x="22823" y="7972"/>
                    <a:pt x="22694" y="7876"/>
                  </a:cubicBezTo>
                  <a:cubicBezTo>
                    <a:pt x="21858" y="7201"/>
                    <a:pt x="19223" y="5111"/>
                    <a:pt x="19223" y="5111"/>
                  </a:cubicBezTo>
                  <a:cubicBezTo>
                    <a:pt x="19158" y="5047"/>
                    <a:pt x="19062" y="5047"/>
                    <a:pt x="18998" y="5047"/>
                  </a:cubicBezTo>
                  <a:cubicBezTo>
                    <a:pt x="18998" y="5047"/>
                    <a:pt x="18130" y="5208"/>
                    <a:pt x="16812" y="5433"/>
                  </a:cubicBezTo>
                  <a:cubicBezTo>
                    <a:pt x="14819" y="5786"/>
                    <a:pt x="11797" y="6301"/>
                    <a:pt x="9065" y="6751"/>
                  </a:cubicBezTo>
                  <a:cubicBezTo>
                    <a:pt x="7715" y="6976"/>
                    <a:pt x="6429" y="7169"/>
                    <a:pt x="5368" y="7297"/>
                  </a:cubicBezTo>
                  <a:cubicBezTo>
                    <a:pt x="4340" y="7458"/>
                    <a:pt x="3504" y="7554"/>
                    <a:pt x="3150" y="7554"/>
                  </a:cubicBezTo>
                  <a:lnTo>
                    <a:pt x="3054" y="7522"/>
                  </a:lnTo>
                  <a:cubicBezTo>
                    <a:pt x="2250" y="7490"/>
                    <a:pt x="1608" y="7169"/>
                    <a:pt x="1157" y="6847"/>
                  </a:cubicBezTo>
                  <a:cubicBezTo>
                    <a:pt x="932" y="6719"/>
                    <a:pt x="772" y="6558"/>
                    <a:pt x="643" y="6429"/>
                  </a:cubicBezTo>
                  <a:cubicBezTo>
                    <a:pt x="612" y="6414"/>
                    <a:pt x="588" y="6391"/>
                    <a:pt x="569" y="6367"/>
                  </a:cubicBezTo>
                  <a:lnTo>
                    <a:pt x="569" y="6367"/>
                  </a:lnTo>
                  <a:lnTo>
                    <a:pt x="1286" y="2250"/>
                  </a:lnTo>
                  <a:lnTo>
                    <a:pt x="3793" y="2829"/>
                  </a:lnTo>
                  <a:lnTo>
                    <a:pt x="3825" y="2829"/>
                  </a:lnTo>
                  <a:lnTo>
                    <a:pt x="19190" y="3376"/>
                  </a:lnTo>
                  <a:cubicBezTo>
                    <a:pt x="19223" y="3376"/>
                    <a:pt x="19287" y="3376"/>
                    <a:pt x="19319" y="3343"/>
                  </a:cubicBezTo>
                  <a:cubicBezTo>
                    <a:pt x="19319" y="3343"/>
                    <a:pt x="19673" y="3118"/>
                    <a:pt x="20058" y="2893"/>
                  </a:cubicBezTo>
                  <a:cubicBezTo>
                    <a:pt x="20444" y="2636"/>
                    <a:pt x="20894" y="2347"/>
                    <a:pt x="21119" y="2122"/>
                  </a:cubicBezTo>
                  <a:cubicBezTo>
                    <a:pt x="21280" y="1993"/>
                    <a:pt x="21537" y="1736"/>
                    <a:pt x="21826" y="1447"/>
                  </a:cubicBezTo>
                  <a:cubicBezTo>
                    <a:pt x="22083" y="1158"/>
                    <a:pt x="22405" y="868"/>
                    <a:pt x="22630" y="643"/>
                  </a:cubicBezTo>
                  <a:cubicBezTo>
                    <a:pt x="22662" y="579"/>
                    <a:pt x="22759" y="547"/>
                    <a:pt x="22855" y="547"/>
                  </a:cubicBezTo>
                  <a:close/>
                  <a:moveTo>
                    <a:pt x="22855" y="0"/>
                  </a:moveTo>
                  <a:cubicBezTo>
                    <a:pt x="22630" y="0"/>
                    <a:pt x="22405" y="97"/>
                    <a:pt x="22212" y="257"/>
                  </a:cubicBezTo>
                  <a:cubicBezTo>
                    <a:pt x="22019" y="483"/>
                    <a:pt x="21698" y="804"/>
                    <a:pt x="21441" y="1093"/>
                  </a:cubicBezTo>
                  <a:cubicBezTo>
                    <a:pt x="21151" y="1350"/>
                    <a:pt x="20894" y="1608"/>
                    <a:pt x="20766" y="1736"/>
                  </a:cubicBezTo>
                  <a:cubicBezTo>
                    <a:pt x="20605" y="1897"/>
                    <a:pt x="20155" y="2186"/>
                    <a:pt x="19769" y="2443"/>
                  </a:cubicBezTo>
                  <a:cubicBezTo>
                    <a:pt x="19511" y="2594"/>
                    <a:pt x="19281" y="2745"/>
                    <a:pt x="19158" y="2828"/>
                  </a:cubicBezTo>
                  <a:lnTo>
                    <a:pt x="19158" y="2828"/>
                  </a:lnTo>
                  <a:lnTo>
                    <a:pt x="3858" y="2283"/>
                  </a:lnTo>
                  <a:lnTo>
                    <a:pt x="1157" y="1672"/>
                  </a:lnTo>
                  <a:cubicBezTo>
                    <a:pt x="1061" y="1672"/>
                    <a:pt x="997" y="1672"/>
                    <a:pt x="932" y="1704"/>
                  </a:cubicBezTo>
                  <a:cubicBezTo>
                    <a:pt x="868" y="1768"/>
                    <a:pt x="836" y="1833"/>
                    <a:pt x="836" y="1897"/>
                  </a:cubicBezTo>
                  <a:lnTo>
                    <a:pt x="0" y="6397"/>
                  </a:lnTo>
                  <a:cubicBezTo>
                    <a:pt x="0" y="6461"/>
                    <a:pt x="32" y="6558"/>
                    <a:pt x="65" y="6622"/>
                  </a:cubicBezTo>
                  <a:cubicBezTo>
                    <a:pt x="97" y="6622"/>
                    <a:pt x="354" y="6944"/>
                    <a:pt x="868" y="7297"/>
                  </a:cubicBezTo>
                  <a:cubicBezTo>
                    <a:pt x="1383" y="7651"/>
                    <a:pt x="2090" y="8004"/>
                    <a:pt x="3022" y="8069"/>
                  </a:cubicBezTo>
                  <a:lnTo>
                    <a:pt x="3150" y="8069"/>
                  </a:lnTo>
                  <a:cubicBezTo>
                    <a:pt x="3729" y="8069"/>
                    <a:pt x="4983" y="7908"/>
                    <a:pt x="6558" y="7683"/>
                  </a:cubicBezTo>
                  <a:cubicBezTo>
                    <a:pt x="10956" y="7033"/>
                    <a:pt x="17850" y="5787"/>
                    <a:pt x="18945" y="5588"/>
                  </a:cubicBezTo>
                  <a:lnTo>
                    <a:pt x="18945" y="5588"/>
                  </a:lnTo>
                  <a:cubicBezTo>
                    <a:pt x="19176" y="5768"/>
                    <a:pt x="19895" y="6329"/>
                    <a:pt x="20637" y="6911"/>
                  </a:cubicBezTo>
                  <a:cubicBezTo>
                    <a:pt x="21087" y="7265"/>
                    <a:pt x="21537" y="7651"/>
                    <a:pt x="21891" y="7908"/>
                  </a:cubicBezTo>
                  <a:cubicBezTo>
                    <a:pt x="22083" y="8069"/>
                    <a:pt x="22244" y="8197"/>
                    <a:pt x="22341" y="8294"/>
                  </a:cubicBezTo>
                  <a:cubicBezTo>
                    <a:pt x="22469" y="8390"/>
                    <a:pt x="22534" y="8454"/>
                    <a:pt x="22566" y="8486"/>
                  </a:cubicBezTo>
                  <a:cubicBezTo>
                    <a:pt x="22694" y="8583"/>
                    <a:pt x="22855" y="8647"/>
                    <a:pt x="23016" y="8647"/>
                  </a:cubicBezTo>
                  <a:cubicBezTo>
                    <a:pt x="23144" y="8647"/>
                    <a:pt x="23273" y="8615"/>
                    <a:pt x="23369" y="8519"/>
                  </a:cubicBezTo>
                  <a:cubicBezTo>
                    <a:pt x="23498" y="8422"/>
                    <a:pt x="23562" y="8261"/>
                    <a:pt x="23562" y="8101"/>
                  </a:cubicBezTo>
                  <a:cubicBezTo>
                    <a:pt x="23562" y="7998"/>
                    <a:pt x="23536" y="7909"/>
                    <a:pt x="23492" y="7816"/>
                  </a:cubicBezTo>
                  <a:lnTo>
                    <a:pt x="23492" y="7816"/>
                  </a:lnTo>
                  <a:lnTo>
                    <a:pt x="24687" y="8519"/>
                  </a:lnTo>
                  <a:lnTo>
                    <a:pt x="24816" y="8551"/>
                  </a:lnTo>
                  <a:lnTo>
                    <a:pt x="24912" y="8551"/>
                  </a:lnTo>
                  <a:cubicBezTo>
                    <a:pt x="25009" y="8551"/>
                    <a:pt x="25169" y="8551"/>
                    <a:pt x="25330" y="8454"/>
                  </a:cubicBezTo>
                  <a:cubicBezTo>
                    <a:pt x="25427" y="8422"/>
                    <a:pt x="25523" y="8358"/>
                    <a:pt x="25587" y="8261"/>
                  </a:cubicBezTo>
                  <a:cubicBezTo>
                    <a:pt x="25652" y="8165"/>
                    <a:pt x="25716" y="8036"/>
                    <a:pt x="25684" y="7908"/>
                  </a:cubicBezTo>
                  <a:cubicBezTo>
                    <a:pt x="25684" y="7876"/>
                    <a:pt x="25684" y="7811"/>
                    <a:pt x="25684" y="7779"/>
                  </a:cubicBezTo>
                  <a:cubicBezTo>
                    <a:pt x="25664" y="7683"/>
                    <a:pt x="25633" y="7609"/>
                    <a:pt x="25598" y="7545"/>
                  </a:cubicBezTo>
                  <a:lnTo>
                    <a:pt x="25598" y="7545"/>
                  </a:lnTo>
                  <a:lnTo>
                    <a:pt x="26166" y="7844"/>
                  </a:lnTo>
                  <a:cubicBezTo>
                    <a:pt x="26198" y="7860"/>
                    <a:pt x="26230" y="7868"/>
                    <a:pt x="26262" y="7868"/>
                  </a:cubicBezTo>
                  <a:cubicBezTo>
                    <a:pt x="26294" y="7868"/>
                    <a:pt x="26327" y="7860"/>
                    <a:pt x="26359" y="7844"/>
                  </a:cubicBezTo>
                  <a:cubicBezTo>
                    <a:pt x="26359" y="7844"/>
                    <a:pt x="26519" y="7844"/>
                    <a:pt x="26712" y="7715"/>
                  </a:cubicBezTo>
                  <a:cubicBezTo>
                    <a:pt x="26809" y="7683"/>
                    <a:pt x="26905" y="7586"/>
                    <a:pt x="26969" y="7490"/>
                  </a:cubicBezTo>
                  <a:cubicBezTo>
                    <a:pt x="27066" y="7361"/>
                    <a:pt x="27130" y="7233"/>
                    <a:pt x="27098" y="7072"/>
                  </a:cubicBezTo>
                  <a:cubicBezTo>
                    <a:pt x="27098" y="6911"/>
                    <a:pt x="27066" y="6751"/>
                    <a:pt x="27002" y="6622"/>
                  </a:cubicBezTo>
                  <a:cubicBezTo>
                    <a:pt x="26937" y="6494"/>
                    <a:pt x="26873" y="6429"/>
                    <a:pt x="26777" y="6333"/>
                  </a:cubicBezTo>
                  <a:cubicBezTo>
                    <a:pt x="26550" y="6129"/>
                    <a:pt x="26197" y="5878"/>
                    <a:pt x="25829" y="5635"/>
                  </a:cubicBezTo>
                  <a:lnTo>
                    <a:pt x="25829" y="5635"/>
                  </a:lnTo>
                  <a:lnTo>
                    <a:pt x="26648" y="5818"/>
                  </a:lnTo>
                  <a:cubicBezTo>
                    <a:pt x="26680" y="5818"/>
                    <a:pt x="26744" y="5818"/>
                    <a:pt x="26809" y="5786"/>
                  </a:cubicBezTo>
                  <a:cubicBezTo>
                    <a:pt x="26841" y="5786"/>
                    <a:pt x="26937" y="5722"/>
                    <a:pt x="27034" y="5626"/>
                  </a:cubicBezTo>
                  <a:cubicBezTo>
                    <a:pt x="27098" y="5561"/>
                    <a:pt x="27162" y="5497"/>
                    <a:pt x="27227" y="5401"/>
                  </a:cubicBezTo>
                  <a:cubicBezTo>
                    <a:pt x="27259" y="5336"/>
                    <a:pt x="27291" y="5208"/>
                    <a:pt x="27291" y="5079"/>
                  </a:cubicBezTo>
                  <a:cubicBezTo>
                    <a:pt x="27291" y="4951"/>
                    <a:pt x="27227" y="4790"/>
                    <a:pt x="27130" y="4629"/>
                  </a:cubicBezTo>
                  <a:cubicBezTo>
                    <a:pt x="27002" y="4501"/>
                    <a:pt x="26841" y="4372"/>
                    <a:pt x="26616" y="4243"/>
                  </a:cubicBezTo>
                  <a:cubicBezTo>
                    <a:pt x="26552" y="4211"/>
                    <a:pt x="26423" y="4147"/>
                    <a:pt x="26262" y="4083"/>
                  </a:cubicBezTo>
                  <a:cubicBezTo>
                    <a:pt x="25413" y="3748"/>
                    <a:pt x="23449" y="3042"/>
                    <a:pt x="22701" y="2774"/>
                  </a:cubicBezTo>
                  <a:lnTo>
                    <a:pt x="22701" y="2774"/>
                  </a:lnTo>
                  <a:lnTo>
                    <a:pt x="23594" y="1286"/>
                  </a:lnTo>
                  <a:cubicBezTo>
                    <a:pt x="23659" y="1158"/>
                    <a:pt x="23691" y="997"/>
                    <a:pt x="23691" y="868"/>
                  </a:cubicBezTo>
                  <a:cubicBezTo>
                    <a:pt x="23691" y="579"/>
                    <a:pt x="23562" y="290"/>
                    <a:pt x="23305" y="129"/>
                  </a:cubicBezTo>
                  <a:cubicBezTo>
                    <a:pt x="23176" y="32"/>
                    <a:pt x="23016" y="0"/>
                    <a:pt x="22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62"/>
            <p:cNvSpPr/>
            <p:nvPr/>
          </p:nvSpPr>
          <p:spPr>
            <a:xfrm>
              <a:off x="1661925" y="2524225"/>
              <a:ext cx="708000" cy="1228100"/>
            </a:xfrm>
            <a:custGeom>
              <a:avLst/>
              <a:gdLst/>
              <a:ahLst/>
              <a:cxnLst/>
              <a:rect l="l" t="t" r="r" b="b"/>
              <a:pathLst>
                <a:path w="28320" h="49124" extrusionOk="0">
                  <a:moveTo>
                    <a:pt x="18530" y="1"/>
                  </a:moveTo>
                  <a:cubicBezTo>
                    <a:pt x="17262" y="1"/>
                    <a:pt x="15934" y="417"/>
                    <a:pt x="15751" y="939"/>
                  </a:cubicBezTo>
                  <a:cubicBezTo>
                    <a:pt x="15526" y="1550"/>
                    <a:pt x="15108" y="3447"/>
                    <a:pt x="15366" y="7722"/>
                  </a:cubicBezTo>
                  <a:cubicBezTo>
                    <a:pt x="15623" y="11965"/>
                    <a:pt x="15591" y="17429"/>
                    <a:pt x="15591" y="17429"/>
                  </a:cubicBezTo>
                  <a:cubicBezTo>
                    <a:pt x="15591" y="17429"/>
                    <a:pt x="13598" y="21737"/>
                    <a:pt x="12923" y="23280"/>
                  </a:cubicBezTo>
                  <a:cubicBezTo>
                    <a:pt x="12248" y="24823"/>
                    <a:pt x="1" y="43499"/>
                    <a:pt x="1" y="43499"/>
                  </a:cubicBezTo>
                  <a:lnTo>
                    <a:pt x="10158" y="49124"/>
                  </a:lnTo>
                  <a:cubicBezTo>
                    <a:pt x="10158" y="49124"/>
                    <a:pt x="13694" y="45620"/>
                    <a:pt x="15366" y="44206"/>
                  </a:cubicBezTo>
                  <a:cubicBezTo>
                    <a:pt x="17069" y="42759"/>
                    <a:pt x="28320" y="28294"/>
                    <a:pt x="28159" y="27394"/>
                  </a:cubicBezTo>
                  <a:cubicBezTo>
                    <a:pt x="27998" y="26494"/>
                    <a:pt x="23305" y="21608"/>
                    <a:pt x="23305" y="21608"/>
                  </a:cubicBezTo>
                  <a:cubicBezTo>
                    <a:pt x="23305" y="21608"/>
                    <a:pt x="22437" y="9265"/>
                    <a:pt x="22341" y="8879"/>
                  </a:cubicBezTo>
                  <a:cubicBezTo>
                    <a:pt x="22244" y="8493"/>
                    <a:pt x="20669" y="521"/>
                    <a:pt x="20669" y="521"/>
                  </a:cubicBezTo>
                  <a:cubicBezTo>
                    <a:pt x="20669" y="521"/>
                    <a:pt x="20830" y="361"/>
                    <a:pt x="19384" y="71"/>
                  </a:cubicBezTo>
                  <a:cubicBezTo>
                    <a:pt x="19112" y="23"/>
                    <a:pt x="18823" y="1"/>
                    <a:pt x="185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62"/>
            <p:cNvSpPr/>
            <p:nvPr/>
          </p:nvSpPr>
          <p:spPr>
            <a:xfrm>
              <a:off x="1745500" y="2526000"/>
              <a:ext cx="524775" cy="1109800"/>
            </a:xfrm>
            <a:custGeom>
              <a:avLst/>
              <a:gdLst/>
              <a:ahLst/>
              <a:cxnLst/>
              <a:rect l="l" t="t" r="r" b="b"/>
              <a:pathLst>
                <a:path w="20991" h="44392" extrusionOk="0">
                  <a:moveTo>
                    <a:pt x="14144" y="0"/>
                  </a:moveTo>
                  <a:lnTo>
                    <a:pt x="14144" y="0"/>
                  </a:lnTo>
                  <a:cubicBezTo>
                    <a:pt x="13276" y="161"/>
                    <a:pt x="12537" y="483"/>
                    <a:pt x="12408" y="868"/>
                  </a:cubicBezTo>
                  <a:cubicBezTo>
                    <a:pt x="12183" y="1479"/>
                    <a:pt x="11765" y="3376"/>
                    <a:pt x="12023" y="7651"/>
                  </a:cubicBezTo>
                  <a:cubicBezTo>
                    <a:pt x="12280" y="11894"/>
                    <a:pt x="12248" y="17358"/>
                    <a:pt x="12248" y="17358"/>
                  </a:cubicBezTo>
                  <a:cubicBezTo>
                    <a:pt x="12248" y="17358"/>
                    <a:pt x="12119" y="17712"/>
                    <a:pt x="11862" y="18194"/>
                  </a:cubicBezTo>
                  <a:lnTo>
                    <a:pt x="12087" y="20219"/>
                  </a:lnTo>
                  <a:lnTo>
                    <a:pt x="1" y="39892"/>
                  </a:lnTo>
                  <a:lnTo>
                    <a:pt x="7137" y="44392"/>
                  </a:lnTo>
                  <a:lnTo>
                    <a:pt x="17359" y="34009"/>
                  </a:lnTo>
                  <a:lnTo>
                    <a:pt x="18580" y="36227"/>
                  </a:lnTo>
                  <a:cubicBezTo>
                    <a:pt x="19416" y="35166"/>
                    <a:pt x="20219" y="34074"/>
                    <a:pt x="20991" y="33045"/>
                  </a:cubicBezTo>
                  <a:cubicBezTo>
                    <a:pt x="20444" y="28995"/>
                    <a:pt x="20027" y="25234"/>
                    <a:pt x="20316" y="24559"/>
                  </a:cubicBezTo>
                  <a:cubicBezTo>
                    <a:pt x="20927" y="22984"/>
                    <a:pt x="19544" y="21762"/>
                    <a:pt x="17680" y="20219"/>
                  </a:cubicBezTo>
                  <a:cubicBezTo>
                    <a:pt x="15816" y="18644"/>
                    <a:pt x="16555" y="16651"/>
                    <a:pt x="16555" y="16651"/>
                  </a:cubicBezTo>
                  <a:lnTo>
                    <a:pt x="14112" y="14015"/>
                  </a:lnTo>
                  <a:cubicBezTo>
                    <a:pt x="14112" y="14015"/>
                    <a:pt x="14273" y="5497"/>
                    <a:pt x="14112" y="2090"/>
                  </a:cubicBezTo>
                  <a:cubicBezTo>
                    <a:pt x="14080" y="1543"/>
                    <a:pt x="14112" y="836"/>
                    <a:pt x="14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62"/>
            <p:cNvSpPr/>
            <p:nvPr/>
          </p:nvSpPr>
          <p:spPr>
            <a:xfrm>
              <a:off x="1745500" y="2598325"/>
              <a:ext cx="511925" cy="1037475"/>
            </a:xfrm>
            <a:custGeom>
              <a:avLst/>
              <a:gdLst/>
              <a:ahLst/>
              <a:cxnLst/>
              <a:rect l="l" t="t" r="r" b="b"/>
              <a:pathLst>
                <a:path w="20477" h="41499" extrusionOk="0">
                  <a:moveTo>
                    <a:pt x="14144" y="0"/>
                  </a:moveTo>
                  <a:cubicBezTo>
                    <a:pt x="13566" y="129"/>
                    <a:pt x="13083" y="290"/>
                    <a:pt x="12633" y="483"/>
                  </a:cubicBezTo>
                  <a:lnTo>
                    <a:pt x="12601" y="483"/>
                  </a:lnTo>
                  <a:cubicBezTo>
                    <a:pt x="12473" y="515"/>
                    <a:pt x="12376" y="579"/>
                    <a:pt x="12248" y="643"/>
                  </a:cubicBezTo>
                  <a:cubicBezTo>
                    <a:pt x="12215" y="1093"/>
                    <a:pt x="12215" y="1608"/>
                    <a:pt x="12215" y="2186"/>
                  </a:cubicBezTo>
                  <a:cubicBezTo>
                    <a:pt x="12215" y="2926"/>
                    <a:pt x="12215" y="3761"/>
                    <a:pt x="12280" y="4726"/>
                  </a:cubicBezTo>
                  <a:cubicBezTo>
                    <a:pt x="12505" y="8037"/>
                    <a:pt x="12537" y="12087"/>
                    <a:pt x="12537" y="13726"/>
                  </a:cubicBezTo>
                  <a:cubicBezTo>
                    <a:pt x="12537" y="14208"/>
                    <a:pt x="12537" y="14498"/>
                    <a:pt x="12537" y="14498"/>
                  </a:cubicBezTo>
                  <a:lnTo>
                    <a:pt x="12505" y="14594"/>
                  </a:lnTo>
                  <a:cubicBezTo>
                    <a:pt x="12505" y="14594"/>
                    <a:pt x="12376" y="14851"/>
                    <a:pt x="12183" y="15301"/>
                  </a:cubicBezTo>
                  <a:cubicBezTo>
                    <a:pt x="12087" y="15430"/>
                    <a:pt x="12023" y="15623"/>
                    <a:pt x="11926" y="15815"/>
                  </a:cubicBezTo>
                  <a:lnTo>
                    <a:pt x="12087" y="17326"/>
                  </a:lnTo>
                  <a:lnTo>
                    <a:pt x="1" y="36999"/>
                  </a:lnTo>
                  <a:lnTo>
                    <a:pt x="7137" y="41499"/>
                  </a:lnTo>
                  <a:lnTo>
                    <a:pt x="16973" y="31534"/>
                  </a:lnTo>
                  <a:cubicBezTo>
                    <a:pt x="16941" y="31502"/>
                    <a:pt x="16941" y="31502"/>
                    <a:pt x="16941" y="31502"/>
                  </a:cubicBezTo>
                  <a:cubicBezTo>
                    <a:pt x="16362" y="30538"/>
                    <a:pt x="15976" y="29895"/>
                    <a:pt x="15944" y="29863"/>
                  </a:cubicBezTo>
                  <a:lnTo>
                    <a:pt x="20477" y="25877"/>
                  </a:lnTo>
                  <a:cubicBezTo>
                    <a:pt x="20316" y="24462"/>
                    <a:pt x="20219" y="23273"/>
                    <a:pt x="20219" y="22502"/>
                  </a:cubicBezTo>
                  <a:cubicBezTo>
                    <a:pt x="20219" y="22084"/>
                    <a:pt x="20252" y="21794"/>
                    <a:pt x="20316" y="21666"/>
                  </a:cubicBezTo>
                  <a:cubicBezTo>
                    <a:pt x="20412" y="21409"/>
                    <a:pt x="20444" y="21151"/>
                    <a:pt x="20444" y="20926"/>
                  </a:cubicBezTo>
                  <a:cubicBezTo>
                    <a:pt x="20477" y="19673"/>
                    <a:pt x="19223" y="18612"/>
                    <a:pt x="17680" y="17326"/>
                  </a:cubicBezTo>
                  <a:cubicBezTo>
                    <a:pt x="16651" y="16458"/>
                    <a:pt x="16426" y="15462"/>
                    <a:pt x="16426" y="14723"/>
                  </a:cubicBezTo>
                  <a:cubicBezTo>
                    <a:pt x="16426" y="14144"/>
                    <a:pt x="16555" y="13758"/>
                    <a:pt x="16555" y="13758"/>
                  </a:cubicBezTo>
                  <a:lnTo>
                    <a:pt x="14112" y="11122"/>
                  </a:lnTo>
                  <a:cubicBezTo>
                    <a:pt x="14112" y="11122"/>
                    <a:pt x="14176" y="7329"/>
                    <a:pt x="14176" y="3793"/>
                  </a:cubicBezTo>
                  <a:cubicBezTo>
                    <a:pt x="14176" y="2411"/>
                    <a:pt x="14176" y="1061"/>
                    <a:pt x="14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62"/>
            <p:cNvSpPr/>
            <p:nvPr/>
          </p:nvSpPr>
          <p:spPr>
            <a:xfrm>
              <a:off x="1655500" y="2517150"/>
              <a:ext cx="716850" cy="1242100"/>
            </a:xfrm>
            <a:custGeom>
              <a:avLst/>
              <a:gdLst/>
              <a:ahLst/>
              <a:cxnLst/>
              <a:rect l="l" t="t" r="r" b="b"/>
              <a:pathLst>
                <a:path w="28674" h="49684" extrusionOk="0">
                  <a:moveTo>
                    <a:pt x="18741" y="547"/>
                  </a:moveTo>
                  <a:cubicBezTo>
                    <a:pt x="19062" y="547"/>
                    <a:pt x="19319" y="579"/>
                    <a:pt x="19608" y="612"/>
                  </a:cubicBezTo>
                  <a:cubicBezTo>
                    <a:pt x="20155" y="740"/>
                    <a:pt x="20476" y="837"/>
                    <a:pt x="20605" y="901"/>
                  </a:cubicBezTo>
                  <a:lnTo>
                    <a:pt x="20680" y="926"/>
                  </a:lnTo>
                  <a:lnTo>
                    <a:pt x="20680" y="926"/>
                  </a:lnTo>
                  <a:cubicBezTo>
                    <a:pt x="20746" y="1266"/>
                    <a:pt x="21097" y="3063"/>
                    <a:pt x="21473" y="4887"/>
                  </a:cubicBezTo>
                  <a:cubicBezTo>
                    <a:pt x="21666" y="5915"/>
                    <a:pt x="21859" y="6944"/>
                    <a:pt x="22019" y="7748"/>
                  </a:cubicBezTo>
                  <a:cubicBezTo>
                    <a:pt x="22116" y="8133"/>
                    <a:pt x="22180" y="8487"/>
                    <a:pt x="22244" y="8744"/>
                  </a:cubicBezTo>
                  <a:cubicBezTo>
                    <a:pt x="22276" y="9001"/>
                    <a:pt x="22309" y="9162"/>
                    <a:pt x="22341" y="9226"/>
                  </a:cubicBezTo>
                  <a:cubicBezTo>
                    <a:pt x="22341" y="9226"/>
                    <a:pt x="22341" y="9323"/>
                    <a:pt x="22373" y="9419"/>
                  </a:cubicBezTo>
                  <a:cubicBezTo>
                    <a:pt x="22469" y="10319"/>
                    <a:pt x="22694" y="13469"/>
                    <a:pt x="22887" y="16362"/>
                  </a:cubicBezTo>
                  <a:cubicBezTo>
                    <a:pt x="22984" y="17809"/>
                    <a:pt x="23080" y="19191"/>
                    <a:pt x="23177" y="20220"/>
                  </a:cubicBezTo>
                  <a:cubicBezTo>
                    <a:pt x="23241" y="21248"/>
                    <a:pt x="23273" y="21923"/>
                    <a:pt x="23273" y="21923"/>
                  </a:cubicBezTo>
                  <a:cubicBezTo>
                    <a:pt x="23273" y="21988"/>
                    <a:pt x="23305" y="22052"/>
                    <a:pt x="23369" y="22084"/>
                  </a:cubicBezTo>
                  <a:cubicBezTo>
                    <a:pt x="23369" y="22084"/>
                    <a:pt x="23659" y="22373"/>
                    <a:pt x="24077" y="22856"/>
                  </a:cubicBezTo>
                  <a:cubicBezTo>
                    <a:pt x="24752" y="23563"/>
                    <a:pt x="25748" y="24656"/>
                    <a:pt x="26584" y="25620"/>
                  </a:cubicBezTo>
                  <a:cubicBezTo>
                    <a:pt x="27034" y="26134"/>
                    <a:pt x="27387" y="26584"/>
                    <a:pt x="27677" y="26970"/>
                  </a:cubicBezTo>
                  <a:cubicBezTo>
                    <a:pt x="27837" y="27163"/>
                    <a:pt x="27934" y="27324"/>
                    <a:pt x="28030" y="27452"/>
                  </a:cubicBezTo>
                  <a:cubicBezTo>
                    <a:pt x="28080" y="27576"/>
                    <a:pt x="28129" y="27662"/>
                    <a:pt x="28150" y="27709"/>
                  </a:cubicBezTo>
                  <a:lnTo>
                    <a:pt x="28127" y="27709"/>
                  </a:lnTo>
                  <a:cubicBezTo>
                    <a:pt x="28127" y="27742"/>
                    <a:pt x="28062" y="27870"/>
                    <a:pt x="27998" y="28031"/>
                  </a:cubicBezTo>
                  <a:cubicBezTo>
                    <a:pt x="27645" y="28706"/>
                    <a:pt x="26777" y="29992"/>
                    <a:pt x="25652" y="31535"/>
                  </a:cubicBezTo>
                  <a:cubicBezTo>
                    <a:pt x="23948" y="33849"/>
                    <a:pt x="21698" y="36806"/>
                    <a:pt x="19705" y="39281"/>
                  </a:cubicBezTo>
                  <a:cubicBezTo>
                    <a:pt x="18708" y="40535"/>
                    <a:pt x="17776" y="41660"/>
                    <a:pt x="17037" y="42560"/>
                  </a:cubicBezTo>
                  <a:cubicBezTo>
                    <a:pt x="16298" y="43428"/>
                    <a:pt x="15719" y="44039"/>
                    <a:pt x="15462" y="44264"/>
                  </a:cubicBezTo>
                  <a:cubicBezTo>
                    <a:pt x="13957" y="45541"/>
                    <a:pt x="11024" y="48423"/>
                    <a:pt x="10359" y="49079"/>
                  </a:cubicBezTo>
                  <a:lnTo>
                    <a:pt x="10359" y="49079"/>
                  </a:lnTo>
                  <a:lnTo>
                    <a:pt x="627" y="43690"/>
                  </a:lnTo>
                  <a:lnTo>
                    <a:pt x="627" y="43690"/>
                  </a:lnTo>
                  <a:cubicBezTo>
                    <a:pt x="1267" y="42712"/>
                    <a:pt x="3940" y="38627"/>
                    <a:pt x="6686" y="34395"/>
                  </a:cubicBezTo>
                  <a:cubicBezTo>
                    <a:pt x="8262" y="31985"/>
                    <a:pt x="9869" y="29509"/>
                    <a:pt x="11090" y="27517"/>
                  </a:cubicBezTo>
                  <a:cubicBezTo>
                    <a:pt x="11733" y="26552"/>
                    <a:pt x="12247" y="25684"/>
                    <a:pt x="12665" y="25009"/>
                  </a:cubicBezTo>
                  <a:cubicBezTo>
                    <a:pt x="13051" y="24366"/>
                    <a:pt x="13308" y="23916"/>
                    <a:pt x="13437" y="23691"/>
                  </a:cubicBezTo>
                  <a:cubicBezTo>
                    <a:pt x="13758" y="22920"/>
                    <a:pt x="14433" y="21441"/>
                    <a:pt x="15012" y="20188"/>
                  </a:cubicBezTo>
                  <a:cubicBezTo>
                    <a:pt x="15301" y="19545"/>
                    <a:pt x="15590" y="18966"/>
                    <a:pt x="15783" y="18548"/>
                  </a:cubicBezTo>
                  <a:cubicBezTo>
                    <a:pt x="15976" y="18098"/>
                    <a:pt x="16105" y="17841"/>
                    <a:pt x="16105" y="17841"/>
                  </a:cubicBezTo>
                  <a:lnTo>
                    <a:pt x="16137" y="17745"/>
                  </a:lnTo>
                  <a:cubicBezTo>
                    <a:pt x="16137" y="17745"/>
                    <a:pt x="16137" y="17455"/>
                    <a:pt x="16137" y="16973"/>
                  </a:cubicBezTo>
                  <a:cubicBezTo>
                    <a:pt x="16137" y="15334"/>
                    <a:pt x="16105" y="11284"/>
                    <a:pt x="15880" y="7973"/>
                  </a:cubicBezTo>
                  <a:cubicBezTo>
                    <a:pt x="15815" y="7008"/>
                    <a:pt x="15815" y="6173"/>
                    <a:pt x="15815" y="5433"/>
                  </a:cubicBezTo>
                  <a:cubicBezTo>
                    <a:pt x="15815" y="2958"/>
                    <a:pt x="16105" y="1737"/>
                    <a:pt x="16265" y="1287"/>
                  </a:cubicBezTo>
                  <a:cubicBezTo>
                    <a:pt x="16265" y="1254"/>
                    <a:pt x="16330" y="1158"/>
                    <a:pt x="16490" y="1062"/>
                  </a:cubicBezTo>
                  <a:cubicBezTo>
                    <a:pt x="16683" y="933"/>
                    <a:pt x="17037" y="804"/>
                    <a:pt x="17455" y="708"/>
                  </a:cubicBezTo>
                  <a:cubicBezTo>
                    <a:pt x="17841" y="612"/>
                    <a:pt x="18291" y="547"/>
                    <a:pt x="18741" y="547"/>
                  </a:cubicBezTo>
                  <a:close/>
                  <a:moveTo>
                    <a:pt x="18741" y="1"/>
                  </a:moveTo>
                  <a:cubicBezTo>
                    <a:pt x="18098" y="1"/>
                    <a:pt x="17423" y="129"/>
                    <a:pt x="16908" y="290"/>
                  </a:cubicBezTo>
                  <a:cubicBezTo>
                    <a:pt x="16619" y="387"/>
                    <a:pt x="16394" y="483"/>
                    <a:pt x="16201" y="612"/>
                  </a:cubicBezTo>
                  <a:cubicBezTo>
                    <a:pt x="16008" y="772"/>
                    <a:pt x="15848" y="901"/>
                    <a:pt x="15751" y="1126"/>
                  </a:cubicBezTo>
                  <a:cubicBezTo>
                    <a:pt x="15558" y="1640"/>
                    <a:pt x="15269" y="2926"/>
                    <a:pt x="15269" y="5433"/>
                  </a:cubicBezTo>
                  <a:cubicBezTo>
                    <a:pt x="15269" y="6173"/>
                    <a:pt x="15301" y="7040"/>
                    <a:pt x="15365" y="8005"/>
                  </a:cubicBezTo>
                  <a:cubicBezTo>
                    <a:pt x="15558" y="11316"/>
                    <a:pt x="15590" y="15334"/>
                    <a:pt x="15590" y="16973"/>
                  </a:cubicBezTo>
                  <a:cubicBezTo>
                    <a:pt x="15590" y="17362"/>
                    <a:pt x="15590" y="17605"/>
                    <a:pt x="15590" y="17684"/>
                  </a:cubicBezTo>
                  <a:lnTo>
                    <a:pt x="15590" y="17684"/>
                  </a:lnTo>
                  <a:cubicBezTo>
                    <a:pt x="15329" y="18236"/>
                    <a:pt x="13547" y="22008"/>
                    <a:pt x="12922" y="23466"/>
                  </a:cubicBezTo>
                  <a:cubicBezTo>
                    <a:pt x="12858" y="23627"/>
                    <a:pt x="12601" y="24109"/>
                    <a:pt x="12215" y="24752"/>
                  </a:cubicBezTo>
                  <a:cubicBezTo>
                    <a:pt x="10801" y="27034"/>
                    <a:pt x="7779" y="31760"/>
                    <a:pt x="5079" y="35906"/>
                  </a:cubicBezTo>
                  <a:cubicBezTo>
                    <a:pt x="3729" y="37996"/>
                    <a:pt x="2476" y="39924"/>
                    <a:pt x="1543" y="41339"/>
                  </a:cubicBezTo>
                  <a:cubicBezTo>
                    <a:pt x="1093" y="42046"/>
                    <a:pt x="708" y="42624"/>
                    <a:pt x="450" y="43010"/>
                  </a:cubicBezTo>
                  <a:cubicBezTo>
                    <a:pt x="193" y="43396"/>
                    <a:pt x="33" y="43621"/>
                    <a:pt x="33" y="43621"/>
                  </a:cubicBezTo>
                  <a:cubicBezTo>
                    <a:pt x="0" y="43685"/>
                    <a:pt x="0" y="43782"/>
                    <a:pt x="0" y="43846"/>
                  </a:cubicBezTo>
                  <a:cubicBezTo>
                    <a:pt x="33" y="43910"/>
                    <a:pt x="65" y="43974"/>
                    <a:pt x="129" y="44007"/>
                  </a:cubicBezTo>
                  <a:lnTo>
                    <a:pt x="10287" y="49664"/>
                  </a:lnTo>
                  <a:cubicBezTo>
                    <a:pt x="10322" y="49676"/>
                    <a:pt x="10362" y="49683"/>
                    <a:pt x="10402" y="49683"/>
                  </a:cubicBezTo>
                  <a:cubicBezTo>
                    <a:pt x="10473" y="49683"/>
                    <a:pt x="10547" y="49661"/>
                    <a:pt x="10608" y="49600"/>
                  </a:cubicBezTo>
                  <a:cubicBezTo>
                    <a:pt x="10608" y="49600"/>
                    <a:pt x="10833" y="49375"/>
                    <a:pt x="11187" y="49021"/>
                  </a:cubicBezTo>
                  <a:cubicBezTo>
                    <a:pt x="12247" y="47993"/>
                    <a:pt x="14562" y="45742"/>
                    <a:pt x="15815" y="44682"/>
                  </a:cubicBezTo>
                  <a:cubicBezTo>
                    <a:pt x="16040" y="44489"/>
                    <a:pt x="16394" y="44103"/>
                    <a:pt x="16876" y="43557"/>
                  </a:cubicBezTo>
                  <a:cubicBezTo>
                    <a:pt x="18516" y="41724"/>
                    <a:pt x="21441" y="38028"/>
                    <a:pt x="23980" y="34685"/>
                  </a:cubicBezTo>
                  <a:cubicBezTo>
                    <a:pt x="25234" y="33013"/>
                    <a:pt x="26391" y="31406"/>
                    <a:pt x="27259" y="30184"/>
                  </a:cubicBezTo>
                  <a:cubicBezTo>
                    <a:pt x="27677" y="29574"/>
                    <a:pt x="28030" y="29027"/>
                    <a:pt x="28255" y="28642"/>
                  </a:cubicBezTo>
                  <a:cubicBezTo>
                    <a:pt x="28384" y="28417"/>
                    <a:pt x="28480" y="28256"/>
                    <a:pt x="28545" y="28095"/>
                  </a:cubicBezTo>
                  <a:cubicBezTo>
                    <a:pt x="28577" y="28031"/>
                    <a:pt x="28609" y="27967"/>
                    <a:pt x="28641" y="27902"/>
                  </a:cubicBezTo>
                  <a:cubicBezTo>
                    <a:pt x="28673" y="27838"/>
                    <a:pt x="28673" y="27774"/>
                    <a:pt x="28673" y="27709"/>
                  </a:cubicBezTo>
                  <a:lnTo>
                    <a:pt x="28673" y="27645"/>
                  </a:lnTo>
                  <a:cubicBezTo>
                    <a:pt x="28641" y="27452"/>
                    <a:pt x="28512" y="27259"/>
                    <a:pt x="28384" y="27034"/>
                  </a:cubicBezTo>
                  <a:cubicBezTo>
                    <a:pt x="27837" y="26231"/>
                    <a:pt x="26712" y="24913"/>
                    <a:pt x="25684" y="23788"/>
                  </a:cubicBezTo>
                  <a:cubicBezTo>
                    <a:pt x="24804" y="22826"/>
                    <a:pt x="24019" y="21982"/>
                    <a:pt x="23810" y="21757"/>
                  </a:cubicBezTo>
                  <a:lnTo>
                    <a:pt x="23810" y="21757"/>
                  </a:lnTo>
                  <a:cubicBezTo>
                    <a:pt x="23764" y="21131"/>
                    <a:pt x="23567" y="18418"/>
                    <a:pt x="23369" y="15655"/>
                  </a:cubicBezTo>
                  <a:cubicBezTo>
                    <a:pt x="23273" y="14080"/>
                    <a:pt x="23144" y="12505"/>
                    <a:pt x="23048" y="11284"/>
                  </a:cubicBezTo>
                  <a:cubicBezTo>
                    <a:pt x="23016" y="10673"/>
                    <a:pt x="22984" y="10158"/>
                    <a:pt x="22919" y="9805"/>
                  </a:cubicBezTo>
                  <a:cubicBezTo>
                    <a:pt x="22919" y="9612"/>
                    <a:pt x="22919" y="9451"/>
                    <a:pt x="22887" y="9355"/>
                  </a:cubicBezTo>
                  <a:cubicBezTo>
                    <a:pt x="22887" y="9291"/>
                    <a:pt x="22887" y="9226"/>
                    <a:pt x="22887" y="9194"/>
                  </a:cubicBezTo>
                  <a:lnTo>
                    <a:pt x="22855" y="9098"/>
                  </a:lnTo>
                  <a:cubicBezTo>
                    <a:pt x="22855" y="9066"/>
                    <a:pt x="22823" y="8873"/>
                    <a:pt x="22759" y="8648"/>
                  </a:cubicBezTo>
                  <a:cubicBezTo>
                    <a:pt x="22566" y="7748"/>
                    <a:pt x="22180" y="5787"/>
                    <a:pt x="21826" y="4019"/>
                  </a:cubicBezTo>
                  <a:cubicBezTo>
                    <a:pt x="21666" y="3151"/>
                    <a:pt x="21505" y="2347"/>
                    <a:pt x="21376" y="1737"/>
                  </a:cubicBezTo>
                  <a:cubicBezTo>
                    <a:pt x="21248" y="1126"/>
                    <a:pt x="21184" y="772"/>
                    <a:pt x="21184" y="772"/>
                  </a:cubicBezTo>
                  <a:lnTo>
                    <a:pt x="21182" y="772"/>
                  </a:lnTo>
                  <a:lnTo>
                    <a:pt x="21182" y="772"/>
                  </a:lnTo>
                  <a:cubicBezTo>
                    <a:pt x="21173" y="660"/>
                    <a:pt x="21114" y="577"/>
                    <a:pt x="21055" y="547"/>
                  </a:cubicBezTo>
                  <a:cubicBezTo>
                    <a:pt x="20959" y="451"/>
                    <a:pt x="20862" y="387"/>
                    <a:pt x="20637" y="322"/>
                  </a:cubicBezTo>
                  <a:cubicBezTo>
                    <a:pt x="20444" y="258"/>
                    <a:pt x="20155" y="194"/>
                    <a:pt x="19705" y="97"/>
                  </a:cubicBezTo>
                  <a:cubicBezTo>
                    <a:pt x="19383" y="33"/>
                    <a:pt x="19062" y="1"/>
                    <a:pt x="18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62"/>
            <p:cNvSpPr/>
            <p:nvPr/>
          </p:nvSpPr>
          <p:spPr>
            <a:xfrm>
              <a:off x="2159350" y="2939125"/>
              <a:ext cx="140675" cy="185600"/>
            </a:xfrm>
            <a:custGeom>
              <a:avLst/>
              <a:gdLst/>
              <a:ahLst/>
              <a:cxnLst/>
              <a:rect l="l" t="t" r="r" b="b"/>
              <a:pathLst>
                <a:path w="5627" h="7424" extrusionOk="0">
                  <a:moveTo>
                    <a:pt x="934" y="0"/>
                  </a:moveTo>
                  <a:cubicBezTo>
                    <a:pt x="442" y="0"/>
                    <a:pt x="1" y="126"/>
                    <a:pt x="1" y="126"/>
                  </a:cubicBezTo>
                  <a:cubicBezTo>
                    <a:pt x="1" y="126"/>
                    <a:pt x="1" y="2859"/>
                    <a:pt x="1319" y="4530"/>
                  </a:cubicBezTo>
                  <a:cubicBezTo>
                    <a:pt x="2637" y="6169"/>
                    <a:pt x="5626" y="7423"/>
                    <a:pt x="5626" y="7423"/>
                  </a:cubicBezTo>
                  <a:cubicBezTo>
                    <a:pt x="5626" y="7423"/>
                    <a:pt x="4726" y="5269"/>
                    <a:pt x="4598" y="4626"/>
                  </a:cubicBezTo>
                  <a:cubicBezTo>
                    <a:pt x="4469" y="3984"/>
                    <a:pt x="3569" y="3534"/>
                    <a:pt x="3055" y="2634"/>
                  </a:cubicBezTo>
                  <a:cubicBezTo>
                    <a:pt x="2540" y="1733"/>
                    <a:pt x="1962" y="319"/>
                    <a:pt x="1962" y="319"/>
                  </a:cubicBezTo>
                  <a:cubicBezTo>
                    <a:pt x="1700" y="71"/>
                    <a:pt x="1302" y="0"/>
                    <a:pt x="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62"/>
            <p:cNvSpPr/>
            <p:nvPr/>
          </p:nvSpPr>
          <p:spPr>
            <a:xfrm>
              <a:off x="2152925" y="2932625"/>
              <a:ext cx="154325" cy="199000"/>
            </a:xfrm>
            <a:custGeom>
              <a:avLst/>
              <a:gdLst/>
              <a:ahLst/>
              <a:cxnLst/>
              <a:rect l="l" t="t" r="r" b="b"/>
              <a:pathLst>
                <a:path w="6173" h="7960" extrusionOk="0">
                  <a:moveTo>
                    <a:pt x="1158" y="547"/>
                  </a:moveTo>
                  <a:cubicBezTo>
                    <a:pt x="1459" y="547"/>
                    <a:pt x="1789" y="603"/>
                    <a:pt x="1988" y="769"/>
                  </a:cubicBezTo>
                  <a:lnTo>
                    <a:pt x="1988" y="769"/>
                  </a:lnTo>
                  <a:cubicBezTo>
                    <a:pt x="2106" y="1047"/>
                    <a:pt x="2609" y="2207"/>
                    <a:pt x="3087" y="3022"/>
                  </a:cubicBezTo>
                  <a:cubicBezTo>
                    <a:pt x="3376" y="3504"/>
                    <a:pt x="3730" y="3858"/>
                    <a:pt x="4051" y="4179"/>
                  </a:cubicBezTo>
                  <a:cubicBezTo>
                    <a:pt x="4212" y="4308"/>
                    <a:pt x="4340" y="4469"/>
                    <a:pt x="4437" y="4597"/>
                  </a:cubicBezTo>
                  <a:cubicBezTo>
                    <a:pt x="4533" y="4726"/>
                    <a:pt x="4597" y="4822"/>
                    <a:pt x="4597" y="4919"/>
                  </a:cubicBezTo>
                  <a:cubicBezTo>
                    <a:pt x="4630" y="5111"/>
                    <a:pt x="4726" y="5369"/>
                    <a:pt x="4822" y="5690"/>
                  </a:cubicBezTo>
                  <a:cubicBezTo>
                    <a:pt x="4999" y="6166"/>
                    <a:pt x="5223" y="6747"/>
                    <a:pt x="5390" y="7176"/>
                  </a:cubicBezTo>
                  <a:lnTo>
                    <a:pt x="5390" y="7176"/>
                  </a:lnTo>
                  <a:cubicBezTo>
                    <a:pt x="5028" y="6998"/>
                    <a:pt x="4537" y="6740"/>
                    <a:pt x="4019" y="6429"/>
                  </a:cubicBezTo>
                  <a:cubicBezTo>
                    <a:pt x="3183" y="5947"/>
                    <a:pt x="2315" y="5304"/>
                    <a:pt x="1769" y="4597"/>
                  </a:cubicBezTo>
                  <a:cubicBezTo>
                    <a:pt x="1190" y="3858"/>
                    <a:pt x="869" y="2829"/>
                    <a:pt x="708" y="1993"/>
                  </a:cubicBezTo>
                  <a:cubicBezTo>
                    <a:pt x="595" y="1385"/>
                    <a:pt x="562" y="871"/>
                    <a:pt x="552" y="596"/>
                  </a:cubicBezTo>
                  <a:lnTo>
                    <a:pt x="552" y="596"/>
                  </a:lnTo>
                  <a:cubicBezTo>
                    <a:pt x="704" y="570"/>
                    <a:pt x="925" y="547"/>
                    <a:pt x="1158" y="547"/>
                  </a:cubicBezTo>
                  <a:close/>
                  <a:moveTo>
                    <a:pt x="1158" y="1"/>
                  </a:moveTo>
                  <a:cubicBezTo>
                    <a:pt x="644" y="1"/>
                    <a:pt x="226" y="129"/>
                    <a:pt x="194" y="129"/>
                  </a:cubicBezTo>
                  <a:cubicBezTo>
                    <a:pt x="97" y="161"/>
                    <a:pt x="33" y="226"/>
                    <a:pt x="1" y="322"/>
                  </a:cubicBezTo>
                  <a:lnTo>
                    <a:pt x="1" y="386"/>
                  </a:lnTo>
                  <a:cubicBezTo>
                    <a:pt x="1" y="483"/>
                    <a:pt x="1" y="1190"/>
                    <a:pt x="162" y="2090"/>
                  </a:cubicBezTo>
                  <a:cubicBezTo>
                    <a:pt x="354" y="2990"/>
                    <a:pt x="676" y="4083"/>
                    <a:pt x="1351" y="4951"/>
                  </a:cubicBezTo>
                  <a:cubicBezTo>
                    <a:pt x="2058" y="5819"/>
                    <a:pt x="3151" y="6558"/>
                    <a:pt x="4083" y="7104"/>
                  </a:cubicBezTo>
                  <a:cubicBezTo>
                    <a:pt x="5015" y="7619"/>
                    <a:pt x="5787" y="7940"/>
                    <a:pt x="5787" y="7940"/>
                  </a:cubicBezTo>
                  <a:cubicBezTo>
                    <a:pt x="5822" y="7952"/>
                    <a:pt x="5857" y="7959"/>
                    <a:pt x="5893" y="7959"/>
                  </a:cubicBezTo>
                  <a:cubicBezTo>
                    <a:pt x="5954" y="7959"/>
                    <a:pt x="6015" y="7937"/>
                    <a:pt x="6076" y="7876"/>
                  </a:cubicBezTo>
                  <a:cubicBezTo>
                    <a:pt x="6140" y="7812"/>
                    <a:pt x="6173" y="7683"/>
                    <a:pt x="6140" y="7587"/>
                  </a:cubicBezTo>
                  <a:cubicBezTo>
                    <a:pt x="6140" y="7587"/>
                    <a:pt x="5915" y="7040"/>
                    <a:pt x="5690" y="6429"/>
                  </a:cubicBezTo>
                  <a:cubicBezTo>
                    <a:pt x="5562" y="6108"/>
                    <a:pt x="5433" y="5787"/>
                    <a:pt x="5337" y="5497"/>
                  </a:cubicBezTo>
                  <a:cubicBezTo>
                    <a:pt x="5240" y="5208"/>
                    <a:pt x="5144" y="4951"/>
                    <a:pt x="5144" y="4822"/>
                  </a:cubicBezTo>
                  <a:cubicBezTo>
                    <a:pt x="5080" y="4597"/>
                    <a:pt x="4983" y="4436"/>
                    <a:pt x="4855" y="4244"/>
                  </a:cubicBezTo>
                  <a:cubicBezTo>
                    <a:pt x="4469" y="3761"/>
                    <a:pt x="3890" y="3376"/>
                    <a:pt x="3537" y="2765"/>
                  </a:cubicBezTo>
                  <a:cubicBezTo>
                    <a:pt x="3280" y="2315"/>
                    <a:pt x="3022" y="1768"/>
                    <a:pt x="2829" y="1286"/>
                  </a:cubicBezTo>
                  <a:cubicBezTo>
                    <a:pt x="2701" y="1061"/>
                    <a:pt x="2637" y="868"/>
                    <a:pt x="2572" y="708"/>
                  </a:cubicBezTo>
                  <a:cubicBezTo>
                    <a:pt x="2508" y="579"/>
                    <a:pt x="2476" y="483"/>
                    <a:pt x="2476" y="483"/>
                  </a:cubicBezTo>
                  <a:lnTo>
                    <a:pt x="2412" y="386"/>
                  </a:lnTo>
                  <a:cubicBezTo>
                    <a:pt x="2026" y="65"/>
                    <a:pt x="1544" y="1"/>
                    <a:pt x="1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62"/>
            <p:cNvSpPr/>
            <p:nvPr/>
          </p:nvSpPr>
          <p:spPr>
            <a:xfrm>
              <a:off x="2144100" y="3174525"/>
              <a:ext cx="314225" cy="554975"/>
            </a:xfrm>
            <a:custGeom>
              <a:avLst/>
              <a:gdLst/>
              <a:ahLst/>
              <a:cxnLst/>
              <a:rect l="l" t="t" r="r" b="b"/>
              <a:pathLst>
                <a:path w="12569" h="22199" extrusionOk="0">
                  <a:moveTo>
                    <a:pt x="7683" y="0"/>
                  </a:moveTo>
                  <a:lnTo>
                    <a:pt x="0" y="6815"/>
                  </a:lnTo>
                  <a:cubicBezTo>
                    <a:pt x="0" y="6815"/>
                    <a:pt x="3118" y="11861"/>
                    <a:pt x="4565" y="14754"/>
                  </a:cubicBezTo>
                  <a:cubicBezTo>
                    <a:pt x="6043" y="17679"/>
                    <a:pt x="8004" y="21923"/>
                    <a:pt x="9676" y="22180"/>
                  </a:cubicBezTo>
                  <a:cubicBezTo>
                    <a:pt x="9758" y="22192"/>
                    <a:pt x="9839" y="22198"/>
                    <a:pt x="9918" y="22198"/>
                  </a:cubicBezTo>
                  <a:cubicBezTo>
                    <a:pt x="11474" y="22198"/>
                    <a:pt x="12380" y="19885"/>
                    <a:pt x="12472" y="18997"/>
                  </a:cubicBezTo>
                  <a:cubicBezTo>
                    <a:pt x="12569" y="18065"/>
                    <a:pt x="11186" y="16297"/>
                    <a:pt x="10640" y="12504"/>
                  </a:cubicBezTo>
                  <a:cubicBezTo>
                    <a:pt x="10061" y="8711"/>
                    <a:pt x="8872" y="1382"/>
                    <a:pt x="8872" y="1382"/>
                  </a:cubicBezTo>
                  <a:lnTo>
                    <a:pt x="76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62"/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0" y="3987"/>
                    <a:pt x="418" y="4662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62"/>
            <p:cNvSpPr/>
            <p:nvPr/>
          </p:nvSpPr>
          <p:spPr>
            <a:xfrm>
              <a:off x="2169800" y="3376225"/>
              <a:ext cx="141475" cy="243525"/>
            </a:xfrm>
            <a:custGeom>
              <a:avLst/>
              <a:gdLst/>
              <a:ahLst/>
              <a:cxnLst/>
              <a:rect l="l" t="t" r="r" b="b"/>
              <a:pathLst>
                <a:path w="5659" h="9741" extrusionOk="0">
                  <a:moveTo>
                    <a:pt x="5658" y="9740"/>
                  </a:moveTo>
                  <a:lnTo>
                    <a:pt x="387" y="0"/>
                  </a:lnTo>
                  <a:lnTo>
                    <a:pt x="1" y="418"/>
                  </a:lnTo>
                  <a:lnTo>
                    <a:pt x="1" y="418"/>
                  </a:lnTo>
                  <a:lnTo>
                    <a:pt x="387" y="0"/>
                  </a:lnTo>
                  <a:lnTo>
                    <a:pt x="5658" y="9740"/>
                  </a:lnTo>
                  <a:lnTo>
                    <a:pt x="5658" y="97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62"/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32" y="4019"/>
                    <a:pt x="418" y="4662"/>
                    <a:pt x="997" y="5626"/>
                  </a:cubicBezTo>
                  <a:cubicBezTo>
                    <a:pt x="997" y="5626"/>
                    <a:pt x="997" y="5626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62"/>
            <p:cNvSpPr/>
            <p:nvPr/>
          </p:nvSpPr>
          <p:spPr>
            <a:xfrm>
              <a:off x="2136850" y="3167975"/>
              <a:ext cx="325500" cy="568300"/>
            </a:xfrm>
            <a:custGeom>
              <a:avLst/>
              <a:gdLst/>
              <a:ahLst/>
              <a:cxnLst/>
              <a:rect l="l" t="t" r="r" b="b"/>
              <a:pathLst>
                <a:path w="13020" h="22732" extrusionOk="0">
                  <a:moveTo>
                    <a:pt x="7975" y="0"/>
                  </a:moveTo>
                  <a:cubicBezTo>
                    <a:pt x="7915" y="0"/>
                    <a:pt x="7857" y="24"/>
                    <a:pt x="7812" y="69"/>
                  </a:cubicBezTo>
                  <a:cubicBezTo>
                    <a:pt x="7683" y="166"/>
                    <a:pt x="7683" y="326"/>
                    <a:pt x="7780" y="455"/>
                  </a:cubicBezTo>
                  <a:lnTo>
                    <a:pt x="8920" y="1785"/>
                  </a:lnTo>
                  <a:lnTo>
                    <a:pt x="8920" y="1785"/>
                  </a:lnTo>
                  <a:cubicBezTo>
                    <a:pt x="8946" y="1967"/>
                    <a:pt x="9005" y="2366"/>
                    <a:pt x="9098" y="2898"/>
                  </a:cubicBezTo>
                  <a:cubicBezTo>
                    <a:pt x="9451" y="5148"/>
                    <a:pt x="10223" y="9970"/>
                    <a:pt x="10641" y="12798"/>
                  </a:cubicBezTo>
                  <a:cubicBezTo>
                    <a:pt x="10930" y="14663"/>
                    <a:pt x="11412" y="16045"/>
                    <a:pt x="11798" y="17074"/>
                  </a:cubicBezTo>
                  <a:cubicBezTo>
                    <a:pt x="11991" y="17588"/>
                    <a:pt x="12184" y="18038"/>
                    <a:pt x="12280" y="18359"/>
                  </a:cubicBezTo>
                  <a:cubicBezTo>
                    <a:pt x="12409" y="18713"/>
                    <a:pt x="12505" y="19002"/>
                    <a:pt x="12505" y="19163"/>
                  </a:cubicBezTo>
                  <a:lnTo>
                    <a:pt x="12473" y="19227"/>
                  </a:lnTo>
                  <a:cubicBezTo>
                    <a:pt x="12441" y="19613"/>
                    <a:pt x="12216" y="20384"/>
                    <a:pt x="11798" y="21060"/>
                  </a:cubicBezTo>
                  <a:cubicBezTo>
                    <a:pt x="11605" y="21381"/>
                    <a:pt x="11348" y="21670"/>
                    <a:pt x="11091" y="21863"/>
                  </a:cubicBezTo>
                  <a:cubicBezTo>
                    <a:pt x="10834" y="22088"/>
                    <a:pt x="10544" y="22185"/>
                    <a:pt x="10223" y="22185"/>
                  </a:cubicBezTo>
                  <a:lnTo>
                    <a:pt x="10030" y="22185"/>
                  </a:lnTo>
                  <a:cubicBezTo>
                    <a:pt x="9709" y="22152"/>
                    <a:pt x="9291" y="21863"/>
                    <a:pt x="8873" y="21413"/>
                  </a:cubicBezTo>
                  <a:cubicBezTo>
                    <a:pt x="8230" y="20706"/>
                    <a:pt x="7555" y="19645"/>
                    <a:pt x="6912" y="18456"/>
                  </a:cubicBezTo>
                  <a:cubicBezTo>
                    <a:pt x="6269" y="17266"/>
                    <a:pt x="5658" y="16013"/>
                    <a:pt x="5112" y="14920"/>
                  </a:cubicBezTo>
                  <a:cubicBezTo>
                    <a:pt x="3633" y="11963"/>
                    <a:pt x="547" y="6948"/>
                    <a:pt x="547" y="6948"/>
                  </a:cubicBezTo>
                  <a:cubicBezTo>
                    <a:pt x="483" y="6862"/>
                    <a:pt x="390" y="6819"/>
                    <a:pt x="297" y="6819"/>
                  </a:cubicBezTo>
                  <a:cubicBezTo>
                    <a:pt x="251" y="6819"/>
                    <a:pt x="204" y="6830"/>
                    <a:pt x="162" y="6852"/>
                  </a:cubicBezTo>
                  <a:cubicBezTo>
                    <a:pt x="33" y="6916"/>
                    <a:pt x="1" y="7109"/>
                    <a:pt x="65" y="7237"/>
                  </a:cubicBezTo>
                  <a:cubicBezTo>
                    <a:pt x="65" y="7237"/>
                    <a:pt x="258" y="7527"/>
                    <a:pt x="580" y="8041"/>
                  </a:cubicBezTo>
                  <a:cubicBezTo>
                    <a:pt x="1512" y="9616"/>
                    <a:pt x="3537" y="12991"/>
                    <a:pt x="4630" y="15145"/>
                  </a:cubicBezTo>
                  <a:cubicBezTo>
                    <a:pt x="5369" y="16591"/>
                    <a:pt x="6205" y="18392"/>
                    <a:pt x="7105" y="19870"/>
                  </a:cubicBezTo>
                  <a:cubicBezTo>
                    <a:pt x="7555" y="20609"/>
                    <a:pt x="8005" y="21285"/>
                    <a:pt x="8487" y="21767"/>
                  </a:cubicBezTo>
                  <a:cubicBezTo>
                    <a:pt x="8937" y="22281"/>
                    <a:pt x="9419" y="22635"/>
                    <a:pt x="9934" y="22699"/>
                  </a:cubicBezTo>
                  <a:cubicBezTo>
                    <a:pt x="10030" y="22731"/>
                    <a:pt x="10126" y="22731"/>
                    <a:pt x="10223" y="22731"/>
                  </a:cubicBezTo>
                  <a:cubicBezTo>
                    <a:pt x="10673" y="22731"/>
                    <a:pt x="11091" y="22570"/>
                    <a:pt x="11412" y="22313"/>
                  </a:cubicBezTo>
                  <a:cubicBezTo>
                    <a:pt x="11926" y="21895"/>
                    <a:pt x="12312" y="21349"/>
                    <a:pt x="12569" y="20770"/>
                  </a:cubicBezTo>
                  <a:cubicBezTo>
                    <a:pt x="12827" y="20192"/>
                    <a:pt x="12987" y="19645"/>
                    <a:pt x="13019" y="19292"/>
                  </a:cubicBezTo>
                  <a:lnTo>
                    <a:pt x="13019" y="19163"/>
                  </a:lnTo>
                  <a:cubicBezTo>
                    <a:pt x="13019" y="18874"/>
                    <a:pt x="12923" y="18552"/>
                    <a:pt x="12794" y="18199"/>
                  </a:cubicBezTo>
                  <a:cubicBezTo>
                    <a:pt x="12409" y="17074"/>
                    <a:pt x="11605" y="15434"/>
                    <a:pt x="11187" y="12734"/>
                  </a:cubicBezTo>
                  <a:cubicBezTo>
                    <a:pt x="10609" y="8941"/>
                    <a:pt x="9419" y="1612"/>
                    <a:pt x="9419" y="1612"/>
                  </a:cubicBezTo>
                  <a:cubicBezTo>
                    <a:pt x="9419" y="1548"/>
                    <a:pt x="9387" y="1516"/>
                    <a:pt x="9355" y="1484"/>
                  </a:cubicBezTo>
                  <a:lnTo>
                    <a:pt x="8166" y="101"/>
                  </a:lnTo>
                  <a:cubicBezTo>
                    <a:pt x="8114" y="32"/>
                    <a:pt x="8044" y="0"/>
                    <a:pt x="7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62"/>
            <p:cNvSpPr/>
            <p:nvPr/>
          </p:nvSpPr>
          <p:spPr>
            <a:xfrm>
              <a:off x="2314450" y="3589175"/>
              <a:ext cx="147900" cy="140325"/>
            </a:xfrm>
            <a:custGeom>
              <a:avLst/>
              <a:gdLst/>
              <a:ahLst/>
              <a:cxnLst/>
              <a:rect l="l" t="t" r="r" b="b"/>
              <a:pathLst>
                <a:path w="5916" h="5613" extrusionOk="0">
                  <a:moveTo>
                    <a:pt x="4983" y="1"/>
                  </a:moveTo>
                  <a:cubicBezTo>
                    <a:pt x="4501" y="547"/>
                    <a:pt x="3762" y="1158"/>
                    <a:pt x="2605" y="1672"/>
                  </a:cubicBezTo>
                  <a:cubicBezTo>
                    <a:pt x="1544" y="2154"/>
                    <a:pt x="644" y="2379"/>
                    <a:pt x="1" y="2476"/>
                  </a:cubicBezTo>
                  <a:cubicBezTo>
                    <a:pt x="965" y="4147"/>
                    <a:pt x="1962" y="5465"/>
                    <a:pt x="2862" y="5594"/>
                  </a:cubicBezTo>
                  <a:cubicBezTo>
                    <a:pt x="2944" y="5606"/>
                    <a:pt x="3025" y="5612"/>
                    <a:pt x="3104" y="5612"/>
                  </a:cubicBezTo>
                  <a:cubicBezTo>
                    <a:pt x="4660" y="5612"/>
                    <a:pt x="5566" y="3299"/>
                    <a:pt x="5658" y="2411"/>
                  </a:cubicBezTo>
                  <a:cubicBezTo>
                    <a:pt x="5690" y="1865"/>
                    <a:pt x="5915" y="290"/>
                    <a:pt x="49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62"/>
            <p:cNvSpPr/>
            <p:nvPr/>
          </p:nvSpPr>
          <p:spPr>
            <a:xfrm>
              <a:off x="2307225" y="3582450"/>
              <a:ext cx="156725" cy="153825"/>
            </a:xfrm>
            <a:custGeom>
              <a:avLst/>
              <a:gdLst/>
              <a:ahLst/>
              <a:cxnLst/>
              <a:rect l="l" t="t" r="r" b="b"/>
              <a:pathLst>
                <a:path w="6269" h="6153" extrusionOk="0">
                  <a:moveTo>
                    <a:pt x="5359" y="606"/>
                  </a:moveTo>
                  <a:cubicBezTo>
                    <a:pt x="5470" y="689"/>
                    <a:pt x="5548" y="817"/>
                    <a:pt x="5594" y="977"/>
                  </a:cubicBezTo>
                  <a:cubicBezTo>
                    <a:pt x="5690" y="1202"/>
                    <a:pt x="5722" y="1523"/>
                    <a:pt x="5722" y="1813"/>
                  </a:cubicBezTo>
                  <a:cubicBezTo>
                    <a:pt x="5722" y="2166"/>
                    <a:pt x="5690" y="2455"/>
                    <a:pt x="5658" y="2648"/>
                  </a:cubicBezTo>
                  <a:cubicBezTo>
                    <a:pt x="5626" y="3034"/>
                    <a:pt x="5401" y="3805"/>
                    <a:pt x="4983" y="4481"/>
                  </a:cubicBezTo>
                  <a:cubicBezTo>
                    <a:pt x="4790" y="4802"/>
                    <a:pt x="4533" y="5091"/>
                    <a:pt x="4276" y="5284"/>
                  </a:cubicBezTo>
                  <a:cubicBezTo>
                    <a:pt x="4019" y="5509"/>
                    <a:pt x="3729" y="5606"/>
                    <a:pt x="3408" y="5606"/>
                  </a:cubicBezTo>
                  <a:lnTo>
                    <a:pt x="3215" y="5606"/>
                  </a:lnTo>
                  <a:cubicBezTo>
                    <a:pt x="2861" y="5541"/>
                    <a:pt x="2411" y="5252"/>
                    <a:pt x="1929" y="4706"/>
                  </a:cubicBezTo>
                  <a:cubicBezTo>
                    <a:pt x="1540" y="4233"/>
                    <a:pt x="1126" y="3615"/>
                    <a:pt x="709" y="2936"/>
                  </a:cubicBezTo>
                  <a:lnTo>
                    <a:pt x="709" y="2936"/>
                  </a:lnTo>
                  <a:cubicBezTo>
                    <a:pt x="1328" y="2816"/>
                    <a:pt x="2094" y="2593"/>
                    <a:pt x="2990" y="2198"/>
                  </a:cubicBezTo>
                  <a:cubicBezTo>
                    <a:pt x="4077" y="1728"/>
                    <a:pt x="4842" y="1123"/>
                    <a:pt x="5359" y="606"/>
                  </a:cubicBezTo>
                  <a:close/>
                  <a:moveTo>
                    <a:pt x="5292" y="0"/>
                  </a:moveTo>
                  <a:cubicBezTo>
                    <a:pt x="5212" y="0"/>
                    <a:pt x="5128" y="37"/>
                    <a:pt x="5079" y="109"/>
                  </a:cubicBezTo>
                  <a:cubicBezTo>
                    <a:pt x="4629" y="591"/>
                    <a:pt x="3922" y="1202"/>
                    <a:pt x="2765" y="1716"/>
                  </a:cubicBezTo>
                  <a:cubicBezTo>
                    <a:pt x="1736" y="2166"/>
                    <a:pt x="868" y="2391"/>
                    <a:pt x="258" y="2488"/>
                  </a:cubicBezTo>
                  <a:cubicBezTo>
                    <a:pt x="161" y="2488"/>
                    <a:pt x="97" y="2552"/>
                    <a:pt x="33" y="2648"/>
                  </a:cubicBezTo>
                  <a:cubicBezTo>
                    <a:pt x="1" y="2713"/>
                    <a:pt x="1" y="2809"/>
                    <a:pt x="65" y="2873"/>
                  </a:cubicBezTo>
                  <a:cubicBezTo>
                    <a:pt x="547" y="3709"/>
                    <a:pt x="1029" y="4481"/>
                    <a:pt x="1543" y="5059"/>
                  </a:cubicBezTo>
                  <a:cubicBezTo>
                    <a:pt x="2026" y="5638"/>
                    <a:pt x="2540" y="6056"/>
                    <a:pt x="3119" y="6120"/>
                  </a:cubicBezTo>
                  <a:cubicBezTo>
                    <a:pt x="3215" y="6152"/>
                    <a:pt x="3311" y="6152"/>
                    <a:pt x="3408" y="6152"/>
                  </a:cubicBezTo>
                  <a:cubicBezTo>
                    <a:pt x="3858" y="6152"/>
                    <a:pt x="4276" y="5991"/>
                    <a:pt x="4597" y="5734"/>
                  </a:cubicBezTo>
                  <a:cubicBezTo>
                    <a:pt x="5111" y="5316"/>
                    <a:pt x="5497" y="4770"/>
                    <a:pt x="5754" y="4191"/>
                  </a:cubicBezTo>
                  <a:cubicBezTo>
                    <a:pt x="6012" y="3613"/>
                    <a:pt x="6172" y="3066"/>
                    <a:pt x="6204" y="2713"/>
                  </a:cubicBezTo>
                  <a:cubicBezTo>
                    <a:pt x="6237" y="2520"/>
                    <a:pt x="6269" y="2198"/>
                    <a:pt x="6269" y="1813"/>
                  </a:cubicBezTo>
                  <a:cubicBezTo>
                    <a:pt x="6269" y="1491"/>
                    <a:pt x="6237" y="1137"/>
                    <a:pt x="6108" y="784"/>
                  </a:cubicBezTo>
                  <a:cubicBezTo>
                    <a:pt x="5979" y="462"/>
                    <a:pt x="5754" y="141"/>
                    <a:pt x="5369" y="12"/>
                  </a:cubicBezTo>
                  <a:cubicBezTo>
                    <a:pt x="5345" y="4"/>
                    <a:pt x="5318" y="0"/>
                    <a:pt x="5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62"/>
            <p:cNvSpPr/>
            <p:nvPr/>
          </p:nvSpPr>
          <p:spPr>
            <a:xfrm>
              <a:off x="2013100" y="2523650"/>
              <a:ext cx="178425" cy="93975"/>
            </a:xfrm>
            <a:custGeom>
              <a:avLst/>
              <a:gdLst/>
              <a:ahLst/>
              <a:cxnLst/>
              <a:rect l="l" t="t" r="r" b="b"/>
              <a:pathLst>
                <a:path w="7137" h="3759" extrusionOk="0">
                  <a:moveTo>
                    <a:pt x="4044" y="1"/>
                  </a:moveTo>
                  <a:cubicBezTo>
                    <a:pt x="2559" y="1"/>
                    <a:pt x="781" y="285"/>
                    <a:pt x="611" y="769"/>
                  </a:cubicBezTo>
                  <a:cubicBezTo>
                    <a:pt x="483" y="1155"/>
                    <a:pt x="1" y="2312"/>
                    <a:pt x="1254" y="3759"/>
                  </a:cubicBezTo>
                  <a:cubicBezTo>
                    <a:pt x="2144" y="3303"/>
                    <a:pt x="3430" y="2832"/>
                    <a:pt x="4904" y="2832"/>
                  </a:cubicBezTo>
                  <a:cubicBezTo>
                    <a:pt x="5613" y="2832"/>
                    <a:pt x="6365" y="2941"/>
                    <a:pt x="7137" y="3212"/>
                  </a:cubicBezTo>
                  <a:cubicBezTo>
                    <a:pt x="6847" y="1734"/>
                    <a:pt x="6622" y="544"/>
                    <a:pt x="6622" y="544"/>
                  </a:cubicBezTo>
                  <a:cubicBezTo>
                    <a:pt x="6622" y="544"/>
                    <a:pt x="6783" y="384"/>
                    <a:pt x="5337" y="94"/>
                  </a:cubicBezTo>
                  <a:cubicBezTo>
                    <a:pt x="4981" y="31"/>
                    <a:pt x="4528" y="1"/>
                    <a:pt x="40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62"/>
            <p:cNvSpPr/>
            <p:nvPr/>
          </p:nvSpPr>
          <p:spPr>
            <a:xfrm>
              <a:off x="2013100" y="2524400"/>
              <a:ext cx="86025" cy="93225"/>
            </a:xfrm>
            <a:custGeom>
              <a:avLst/>
              <a:gdLst/>
              <a:ahLst/>
              <a:cxnLst/>
              <a:rect l="l" t="t" r="r" b="b"/>
              <a:pathLst>
                <a:path w="3441" h="3729" extrusionOk="0">
                  <a:moveTo>
                    <a:pt x="3440" y="0"/>
                  </a:moveTo>
                  <a:lnTo>
                    <a:pt x="3440" y="0"/>
                  </a:lnTo>
                  <a:cubicBezTo>
                    <a:pt x="2122" y="64"/>
                    <a:pt x="772" y="322"/>
                    <a:pt x="611" y="739"/>
                  </a:cubicBezTo>
                  <a:cubicBezTo>
                    <a:pt x="483" y="1125"/>
                    <a:pt x="1" y="2282"/>
                    <a:pt x="1254" y="3729"/>
                  </a:cubicBezTo>
                  <a:cubicBezTo>
                    <a:pt x="1833" y="3440"/>
                    <a:pt x="2572" y="3118"/>
                    <a:pt x="3440" y="2957"/>
                  </a:cubicBezTo>
                  <a:cubicBezTo>
                    <a:pt x="3440" y="2668"/>
                    <a:pt x="3408" y="2379"/>
                    <a:pt x="3408" y="2154"/>
                  </a:cubicBezTo>
                  <a:cubicBezTo>
                    <a:pt x="3376" y="1607"/>
                    <a:pt x="3408" y="868"/>
                    <a:pt x="3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62"/>
            <p:cNvSpPr/>
            <p:nvPr/>
          </p:nvSpPr>
          <p:spPr>
            <a:xfrm>
              <a:off x="2023550" y="2524400"/>
              <a:ext cx="75575" cy="93225"/>
            </a:xfrm>
            <a:custGeom>
              <a:avLst/>
              <a:gdLst/>
              <a:ahLst/>
              <a:cxnLst/>
              <a:rect l="l" t="t" r="r" b="b"/>
              <a:pathLst>
                <a:path w="3023" h="3729" extrusionOk="0">
                  <a:moveTo>
                    <a:pt x="3022" y="0"/>
                  </a:moveTo>
                  <a:lnTo>
                    <a:pt x="3022" y="0"/>
                  </a:lnTo>
                  <a:cubicBezTo>
                    <a:pt x="1704" y="64"/>
                    <a:pt x="386" y="322"/>
                    <a:pt x="193" y="739"/>
                  </a:cubicBezTo>
                  <a:cubicBezTo>
                    <a:pt x="129" y="932"/>
                    <a:pt x="1" y="1286"/>
                    <a:pt x="1" y="1736"/>
                  </a:cubicBezTo>
                  <a:cubicBezTo>
                    <a:pt x="1" y="2218"/>
                    <a:pt x="129" y="2797"/>
                    <a:pt x="611" y="3407"/>
                  </a:cubicBezTo>
                  <a:cubicBezTo>
                    <a:pt x="676" y="3504"/>
                    <a:pt x="772" y="3632"/>
                    <a:pt x="836" y="3729"/>
                  </a:cubicBezTo>
                  <a:cubicBezTo>
                    <a:pt x="1061" y="3632"/>
                    <a:pt x="1254" y="3536"/>
                    <a:pt x="1479" y="3440"/>
                  </a:cubicBezTo>
                  <a:lnTo>
                    <a:pt x="1511" y="3440"/>
                  </a:lnTo>
                  <a:cubicBezTo>
                    <a:pt x="1961" y="3247"/>
                    <a:pt x="2444" y="3086"/>
                    <a:pt x="3022" y="2957"/>
                  </a:cubicBezTo>
                  <a:cubicBezTo>
                    <a:pt x="3022" y="2668"/>
                    <a:pt x="2990" y="2379"/>
                    <a:pt x="2990" y="2154"/>
                  </a:cubicBezTo>
                  <a:cubicBezTo>
                    <a:pt x="2990" y="1961"/>
                    <a:pt x="2990" y="1736"/>
                    <a:pt x="2990" y="1511"/>
                  </a:cubicBezTo>
                  <a:cubicBezTo>
                    <a:pt x="2990" y="1093"/>
                    <a:pt x="2990" y="547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62"/>
            <p:cNvSpPr/>
            <p:nvPr/>
          </p:nvSpPr>
          <p:spPr>
            <a:xfrm>
              <a:off x="2016325" y="2517150"/>
              <a:ext cx="182450" cy="106975"/>
            </a:xfrm>
            <a:custGeom>
              <a:avLst/>
              <a:gdLst/>
              <a:ahLst/>
              <a:cxnLst/>
              <a:rect l="l" t="t" r="r" b="b"/>
              <a:pathLst>
                <a:path w="7298" h="4279" extrusionOk="0">
                  <a:moveTo>
                    <a:pt x="3922" y="515"/>
                  </a:moveTo>
                  <a:cubicBezTo>
                    <a:pt x="4404" y="515"/>
                    <a:pt x="4822" y="547"/>
                    <a:pt x="5175" y="612"/>
                  </a:cubicBezTo>
                  <a:cubicBezTo>
                    <a:pt x="5722" y="740"/>
                    <a:pt x="6043" y="837"/>
                    <a:pt x="6172" y="901"/>
                  </a:cubicBezTo>
                  <a:lnTo>
                    <a:pt x="6247" y="926"/>
                  </a:lnTo>
                  <a:lnTo>
                    <a:pt x="6247" y="926"/>
                  </a:lnTo>
                  <a:cubicBezTo>
                    <a:pt x="6289" y="1149"/>
                    <a:pt x="6451" y="1999"/>
                    <a:pt x="6660" y="3074"/>
                  </a:cubicBezTo>
                  <a:lnTo>
                    <a:pt x="6660" y="3074"/>
                  </a:lnTo>
                  <a:cubicBezTo>
                    <a:pt x="6008" y="2894"/>
                    <a:pt x="5367" y="2830"/>
                    <a:pt x="4790" y="2830"/>
                  </a:cubicBezTo>
                  <a:cubicBezTo>
                    <a:pt x="3359" y="2830"/>
                    <a:pt x="2121" y="3244"/>
                    <a:pt x="1231" y="3689"/>
                  </a:cubicBezTo>
                  <a:lnTo>
                    <a:pt x="1231" y="3689"/>
                  </a:lnTo>
                  <a:cubicBezTo>
                    <a:pt x="687" y="3040"/>
                    <a:pt x="547" y="2477"/>
                    <a:pt x="547" y="2026"/>
                  </a:cubicBezTo>
                  <a:cubicBezTo>
                    <a:pt x="547" y="1608"/>
                    <a:pt x="675" y="1319"/>
                    <a:pt x="740" y="1126"/>
                  </a:cubicBezTo>
                  <a:cubicBezTo>
                    <a:pt x="740" y="1094"/>
                    <a:pt x="868" y="997"/>
                    <a:pt x="1061" y="933"/>
                  </a:cubicBezTo>
                  <a:cubicBezTo>
                    <a:pt x="1350" y="804"/>
                    <a:pt x="1800" y="708"/>
                    <a:pt x="2315" y="644"/>
                  </a:cubicBezTo>
                  <a:cubicBezTo>
                    <a:pt x="2829" y="579"/>
                    <a:pt x="3375" y="515"/>
                    <a:pt x="3922" y="515"/>
                  </a:cubicBezTo>
                  <a:close/>
                  <a:moveTo>
                    <a:pt x="3922" y="1"/>
                  </a:moveTo>
                  <a:cubicBezTo>
                    <a:pt x="3150" y="1"/>
                    <a:pt x="2315" y="65"/>
                    <a:pt x="1640" y="194"/>
                  </a:cubicBezTo>
                  <a:cubicBezTo>
                    <a:pt x="1318" y="290"/>
                    <a:pt x="1029" y="354"/>
                    <a:pt x="772" y="483"/>
                  </a:cubicBezTo>
                  <a:cubicBezTo>
                    <a:pt x="643" y="515"/>
                    <a:pt x="547" y="579"/>
                    <a:pt x="450" y="644"/>
                  </a:cubicBezTo>
                  <a:cubicBezTo>
                    <a:pt x="354" y="740"/>
                    <a:pt x="290" y="837"/>
                    <a:pt x="225" y="933"/>
                  </a:cubicBezTo>
                  <a:cubicBezTo>
                    <a:pt x="161" y="1126"/>
                    <a:pt x="32" y="1512"/>
                    <a:pt x="32" y="2026"/>
                  </a:cubicBezTo>
                  <a:cubicBezTo>
                    <a:pt x="0" y="2637"/>
                    <a:pt x="225" y="3408"/>
                    <a:pt x="932" y="4212"/>
                  </a:cubicBezTo>
                  <a:cubicBezTo>
                    <a:pt x="992" y="4251"/>
                    <a:pt x="1064" y="4279"/>
                    <a:pt x="1133" y="4279"/>
                  </a:cubicBezTo>
                  <a:cubicBezTo>
                    <a:pt x="1176" y="4279"/>
                    <a:pt x="1217" y="4268"/>
                    <a:pt x="1254" y="4244"/>
                  </a:cubicBezTo>
                  <a:cubicBezTo>
                    <a:pt x="2122" y="3826"/>
                    <a:pt x="3343" y="3376"/>
                    <a:pt x="4790" y="3376"/>
                  </a:cubicBezTo>
                  <a:cubicBezTo>
                    <a:pt x="5465" y="3376"/>
                    <a:pt x="6172" y="3472"/>
                    <a:pt x="6943" y="3730"/>
                  </a:cubicBezTo>
                  <a:cubicBezTo>
                    <a:pt x="6961" y="3738"/>
                    <a:pt x="6983" y="3742"/>
                    <a:pt x="7006" y="3742"/>
                  </a:cubicBezTo>
                  <a:cubicBezTo>
                    <a:pt x="7072" y="3742"/>
                    <a:pt x="7154" y="3712"/>
                    <a:pt x="7201" y="3665"/>
                  </a:cubicBezTo>
                  <a:cubicBezTo>
                    <a:pt x="7265" y="3601"/>
                    <a:pt x="7297" y="3505"/>
                    <a:pt x="7265" y="3408"/>
                  </a:cubicBezTo>
                  <a:cubicBezTo>
                    <a:pt x="6976" y="1929"/>
                    <a:pt x="6751" y="772"/>
                    <a:pt x="6751" y="772"/>
                  </a:cubicBezTo>
                  <a:lnTo>
                    <a:pt x="6749" y="772"/>
                  </a:lnTo>
                  <a:lnTo>
                    <a:pt x="6749" y="772"/>
                  </a:lnTo>
                  <a:cubicBezTo>
                    <a:pt x="6740" y="660"/>
                    <a:pt x="6681" y="577"/>
                    <a:pt x="6622" y="547"/>
                  </a:cubicBezTo>
                  <a:cubicBezTo>
                    <a:pt x="6526" y="451"/>
                    <a:pt x="6429" y="387"/>
                    <a:pt x="6204" y="322"/>
                  </a:cubicBezTo>
                  <a:cubicBezTo>
                    <a:pt x="6011" y="258"/>
                    <a:pt x="5722" y="194"/>
                    <a:pt x="5272" y="97"/>
                  </a:cubicBezTo>
                  <a:cubicBezTo>
                    <a:pt x="4886" y="33"/>
                    <a:pt x="4404" y="1"/>
                    <a:pt x="3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62"/>
            <p:cNvSpPr/>
            <p:nvPr/>
          </p:nvSpPr>
          <p:spPr>
            <a:xfrm>
              <a:off x="2067750" y="3353725"/>
              <a:ext cx="137450" cy="96575"/>
            </a:xfrm>
            <a:custGeom>
              <a:avLst/>
              <a:gdLst/>
              <a:ahLst/>
              <a:cxnLst/>
              <a:rect l="l" t="t" r="r" b="b"/>
              <a:pathLst>
                <a:path w="5498" h="3863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515"/>
                  </a:cubicBezTo>
                  <a:cubicBezTo>
                    <a:pt x="1640" y="1318"/>
                    <a:pt x="2829" y="2122"/>
                    <a:pt x="3697" y="2765"/>
                  </a:cubicBezTo>
                  <a:cubicBezTo>
                    <a:pt x="4115" y="3054"/>
                    <a:pt x="4436" y="3311"/>
                    <a:pt x="4661" y="3504"/>
                  </a:cubicBezTo>
                  <a:cubicBezTo>
                    <a:pt x="4790" y="3600"/>
                    <a:pt x="4854" y="3665"/>
                    <a:pt x="4919" y="3729"/>
                  </a:cubicBezTo>
                  <a:cubicBezTo>
                    <a:pt x="4983" y="3761"/>
                    <a:pt x="5015" y="3793"/>
                    <a:pt x="5015" y="3793"/>
                  </a:cubicBezTo>
                  <a:cubicBezTo>
                    <a:pt x="5060" y="3838"/>
                    <a:pt x="5125" y="3862"/>
                    <a:pt x="5192" y="3862"/>
                  </a:cubicBezTo>
                  <a:cubicBezTo>
                    <a:pt x="5270" y="3862"/>
                    <a:pt x="5349" y="3830"/>
                    <a:pt x="5401" y="3761"/>
                  </a:cubicBezTo>
                  <a:cubicBezTo>
                    <a:pt x="5497" y="3665"/>
                    <a:pt x="5465" y="3472"/>
                    <a:pt x="5369" y="3375"/>
                  </a:cubicBezTo>
                  <a:cubicBezTo>
                    <a:pt x="5369" y="3375"/>
                    <a:pt x="3376" y="1672"/>
                    <a:pt x="451" y="32"/>
                  </a:cubicBezTo>
                  <a:cubicBezTo>
                    <a:pt x="408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62"/>
            <p:cNvSpPr/>
            <p:nvPr/>
          </p:nvSpPr>
          <p:spPr>
            <a:xfrm>
              <a:off x="2120800" y="2560950"/>
              <a:ext cx="365650" cy="417475"/>
            </a:xfrm>
            <a:custGeom>
              <a:avLst/>
              <a:gdLst/>
              <a:ahLst/>
              <a:cxnLst/>
              <a:rect l="l" t="t" r="r" b="b"/>
              <a:pathLst>
                <a:path w="14626" h="16699" extrusionOk="0">
                  <a:moveTo>
                    <a:pt x="9268" y="1"/>
                  </a:moveTo>
                  <a:cubicBezTo>
                    <a:pt x="8970" y="1"/>
                    <a:pt x="8666" y="38"/>
                    <a:pt x="8358" y="113"/>
                  </a:cubicBezTo>
                  <a:cubicBezTo>
                    <a:pt x="6011" y="660"/>
                    <a:pt x="6429" y="1978"/>
                    <a:pt x="6429" y="1978"/>
                  </a:cubicBezTo>
                  <a:cubicBezTo>
                    <a:pt x="6429" y="1978"/>
                    <a:pt x="6018" y="1876"/>
                    <a:pt x="5450" y="1876"/>
                  </a:cubicBezTo>
                  <a:cubicBezTo>
                    <a:pt x="4661" y="1876"/>
                    <a:pt x="3571" y="2072"/>
                    <a:pt x="2861" y="3006"/>
                  </a:cubicBezTo>
                  <a:cubicBezTo>
                    <a:pt x="1639" y="4613"/>
                    <a:pt x="2475" y="6221"/>
                    <a:pt x="2475" y="6221"/>
                  </a:cubicBezTo>
                  <a:cubicBezTo>
                    <a:pt x="2475" y="6221"/>
                    <a:pt x="868" y="7539"/>
                    <a:pt x="418" y="9821"/>
                  </a:cubicBezTo>
                  <a:cubicBezTo>
                    <a:pt x="0" y="12103"/>
                    <a:pt x="3279" y="16218"/>
                    <a:pt x="4050" y="16603"/>
                  </a:cubicBezTo>
                  <a:cubicBezTo>
                    <a:pt x="4169" y="16670"/>
                    <a:pt x="4292" y="16699"/>
                    <a:pt x="4414" y="16699"/>
                  </a:cubicBezTo>
                  <a:cubicBezTo>
                    <a:pt x="5055" y="16699"/>
                    <a:pt x="5690" y="15928"/>
                    <a:pt x="5690" y="15928"/>
                  </a:cubicBezTo>
                  <a:cubicBezTo>
                    <a:pt x="5690" y="15928"/>
                    <a:pt x="4982" y="13614"/>
                    <a:pt x="5561" y="13453"/>
                  </a:cubicBezTo>
                  <a:cubicBezTo>
                    <a:pt x="5599" y="13441"/>
                    <a:pt x="5638" y="13435"/>
                    <a:pt x="5680" y="13435"/>
                  </a:cubicBezTo>
                  <a:cubicBezTo>
                    <a:pt x="6269" y="13435"/>
                    <a:pt x="7168" y="14643"/>
                    <a:pt x="7168" y="14643"/>
                  </a:cubicBezTo>
                  <a:cubicBezTo>
                    <a:pt x="7168" y="14643"/>
                    <a:pt x="7303" y="14828"/>
                    <a:pt x="7499" y="14828"/>
                  </a:cubicBezTo>
                  <a:cubicBezTo>
                    <a:pt x="7686" y="14828"/>
                    <a:pt x="7929" y="14659"/>
                    <a:pt x="8165" y="14000"/>
                  </a:cubicBezTo>
                  <a:cubicBezTo>
                    <a:pt x="8647" y="12617"/>
                    <a:pt x="8679" y="11107"/>
                    <a:pt x="8679" y="11107"/>
                  </a:cubicBezTo>
                  <a:cubicBezTo>
                    <a:pt x="8679" y="11107"/>
                    <a:pt x="14626" y="8471"/>
                    <a:pt x="13726" y="4838"/>
                  </a:cubicBezTo>
                  <a:cubicBezTo>
                    <a:pt x="12970" y="1677"/>
                    <a:pt x="11265" y="1"/>
                    <a:pt x="9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62"/>
            <p:cNvSpPr/>
            <p:nvPr/>
          </p:nvSpPr>
          <p:spPr>
            <a:xfrm>
              <a:off x="2124000" y="2554125"/>
              <a:ext cx="348800" cy="430975"/>
            </a:xfrm>
            <a:custGeom>
              <a:avLst/>
              <a:gdLst/>
              <a:ahLst/>
              <a:cxnLst/>
              <a:rect l="l" t="t" r="r" b="b"/>
              <a:pathLst>
                <a:path w="13952" h="17239" extrusionOk="0">
                  <a:moveTo>
                    <a:pt x="9130" y="547"/>
                  </a:moveTo>
                  <a:cubicBezTo>
                    <a:pt x="10062" y="547"/>
                    <a:pt x="10898" y="933"/>
                    <a:pt x="11637" y="1672"/>
                  </a:cubicBezTo>
                  <a:cubicBezTo>
                    <a:pt x="12376" y="2443"/>
                    <a:pt x="12955" y="3601"/>
                    <a:pt x="13341" y="5176"/>
                  </a:cubicBezTo>
                  <a:cubicBezTo>
                    <a:pt x="13405" y="5401"/>
                    <a:pt x="13437" y="5626"/>
                    <a:pt x="13437" y="5851"/>
                  </a:cubicBezTo>
                  <a:cubicBezTo>
                    <a:pt x="13437" y="6590"/>
                    <a:pt x="13148" y="7297"/>
                    <a:pt x="12665" y="7940"/>
                  </a:cubicBezTo>
                  <a:cubicBezTo>
                    <a:pt x="11990" y="8872"/>
                    <a:pt x="10930" y="9708"/>
                    <a:pt x="10030" y="10255"/>
                  </a:cubicBezTo>
                  <a:cubicBezTo>
                    <a:pt x="9612" y="10544"/>
                    <a:pt x="9194" y="10769"/>
                    <a:pt x="8905" y="10897"/>
                  </a:cubicBezTo>
                  <a:cubicBezTo>
                    <a:pt x="8776" y="10994"/>
                    <a:pt x="8647" y="11026"/>
                    <a:pt x="8583" y="11090"/>
                  </a:cubicBezTo>
                  <a:cubicBezTo>
                    <a:pt x="8487" y="11122"/>
                    <a:pt x="8455" y="11122"/>
                    <a:pt x="8455" y="11122"/>
                  </a:cubicBezTo>
                  <a:cubicBezTo>
                    <a:pt x="8358" y="11187"/>
                    <a:pt x="8294" y="11251"/>
                    <a:pt x="8294" y="11380"/>
                  </a:cubicBezTo>
                  <a:lnTo>
                    <a:pt x="8294" y="11444"/>
                  </a:lnTo>
                  <a:cubicBezTo>
                    <a:pt x="8262" y="11733"/>
                    <a:pt x="8197" y="13019"/>
                    <a:pt x="7780" y="14176"/>
                  </a:cubicBezTo>
                  <a:cubicBezTo>
                    <a:pt x="7683" y="14498"/>
                    <a:pt x="7555" y="14658"/>
                    <a:pt x="7490" y="14755"/>
                  </a:cubicBezTo>
                  <a:cubicBezTo>
                    <a:pt x="7394" y="14851"/>
                    <a:pt x="7362" y="14851"/>
                    <a:pt x="7362" y="14851"/>
                  </a:cubicBezTo>
                  <a:lnTo>
                    <a:pt x="7297" y="14819"/>
                  </a:lnTo>
                  <a:lnTo>
                    <a:pt x="7265" y="14787"/>
                  </a:lnTo>
                  <a:cubicBezTo>
                    <a:pt x="7233" y="14755"/>
                    <a:pt x="7008" y="14465"/>
                    <a:pt x="6687" y="14112"/>
                  </a:cubicBezTo>
                  <a:cubicBezTo>
                    <a:pt x="6526" y="13951"/>
                    <a:pt x="6365" y="13790"/>
                    <a:pt x="6172" y="13662"/>
                  </a:cubicBezTo>
                  <a:cubicBezTo>
                    <a:pt x="5979" y="13533"/>
                    <a:pt x="5754" y="13437"/>
                    <a:pt x="5529" y="13437"/>
                  </a:cubicBezTo>
                  <a:cubicBezTo>
                    <a:pt x="5465" y="13437"/>
                    <a:pt x="5401" y="13437"/>
                    <a:pt x="5337" y="13469"/>
                  </a:cubicBezTo>
                  <a:cubicBezTo>
                    <a:pt x="5240" y="13501"/>
                    <a:pt x="5176" y="13533"/>
                    <a:pt x="5112" y="13598"/>
                  </a:cubicBezTo>
                  <a:cubicBezTo>
                    <a:pt x="5015" y="13694"/>
                    <a:pt x="4983" y="13823"/>
                    <a:pt x="4951" y="13919"/>
                  </a:cubicBezTo>
                  <a:cubicBezTo>
                    <a:pt x="4951" y="14048"/>
                    <a:pt x="4919" y="14176"/>
                    <a:pt x="4919" y="14305"/>
                  </a:cubicBezTo>
                  <a:cubicBezTo>
                    <a:pt x="4919" y="14690"/>
                    <a:pt x="5015" y="15173"/>
                    <a:pt x="5112" y="15591"/>
                  </a:cubicBezTo>
                  <a:cubicBezTo>
                    <a:pt x="5169" y="15821"/>
                    <a:pt x="5227" y="16016"/>
                    <a:pt x="5264" y="16137"/>
                  </a:cubicBezTo>
                  <a:lnTo>
                    <a:pt x="5264" y="16137"/>
                  </a:lnTo>
                  <a:cubicBezTo>
                    <a:pt x="5196" y="16208"/>
                    <a:pt x="5085" y="16312"/>
                    <a:pt x="4951" y="16426"/>
                  </a:cubicBezTo>
                  <a:cubicBezTo>
                    <a:pt x="4726" y="16587"/>
                    <a:pt x="4469" y="16716"/>
                    <a:pt x="4276" y="16716"/>
                  </a:cubicBezTo>
                  <a:cubicBezTo>
                    <a:pt x="4179" y="16716"/>
                    <a:pt x="4115" y="16683"/>
                    <a:pt x="4019" y="16651"/>
                  </a:cubicBezTo>
                  <a:cubicBezTo>
                    <a:pt x="3986" y="16619"/>
                    <a:pt x="3858" y="16555"/>
                    <a:pt x="3729" y="16426"/>
                  </a:cubicBezTo>
                  <a:cubicBezTo>
                    <a:pt x="3247" y="15944"/>
                    <a:pt x="2411" y="14948"/>
                    <a:pt x="1736" y="13823"/>
                  </a:cubicBezTo>
                  <a:cubicBezTo>
                    <a:pt x="1061" y="12730"/>
                    <a:pt x="515" y="11476"/>
                    <a:pt x="547" y="10544"/>
                  </a:cubicBezTo>
                  <a:cubicBezTo>
                    <a:pt x="547" y="10415"/>
                    <a:pt x="547" y="10287"/>
                    <a:pt x="579" y="10158"/>
                  </a:cubicBezTo>
                  <a:cubicBezTo>
                    <a:pt x="772" y="9065"/>
                    <a:pt x="1254" y="8197"/>
                    <a:pt x="1704" y="7587"/>
                  </a:cubicBezTo>
                  <a:cubicBezTo>
                    <a:pt x="1929" y="7297"/>
                    <a:pt x="2122" y="7072"/>
                    <a:pt x="2283" y="6912"/>
                  </a:cubicBezTo>
                  <a:cubicBezTo>
                    <a:pt x="2379" y="6847"/>
                    <a:pt x="2444" y="6783"/>
                    <a:pt x="2476" y="6751"/>
                  </a:cubicBezTo>
                  <a:lnTo>
                    <a:pt x="2508" y="6687"/>
                  </a:lnTo>
                  <a:lnTo>
                    <a:pt x="2540" y="6687"/>
                  </a:lnTo>
                  <a:cubicBezTo>
                    <a:pt x="2636" y="6622"/>
                    <a:pt x="2669" y="6461"/>
                    <a:pt x="2604" y="6365"/>
                  </a:cubicBezTo>
                  <a:cubicBezTo>
                    <a:pt x="2572" y="6301"/>
                    <a:pt x="2347" y="5851"/>
                    <a:pt x="2347" y="5176"/>
                  </a:cubicBezTo>
                  <a:cubicBezTo>
                    <a:pt x="2347" y="4661"/>
                    <a:pt x="2476" y="4083"/>
                    <a:pt x="2958" y="3440"/>
                  </a:cubicBezTo>
                  <a:cubicBezTo>
                    <a:pt x="3247" y="3022"/>
                    <a:pt x="3665" y="2765"/>
                    <a:pt x="4083" y="2604"/>
                  </a:cubicBezTo>
                  <a:cubicBezTo>
                    <a:pt x="4501" y="2476"/>
                    <a:pt x="4951" y="2411"/>
                    <a:pt x="5304" y="2411"/>
                  </a:cubicBezTo>
                  <a:cubicBezTo>
                    <a:pt x="5594" y="2411"/>
                    <a:pt x="5819" y="2443"/>
                    <a:pt x="5979" y="2476"/>
                  </a:cubicBezTo>
                  <a:cubicBezTo>
                    <a:pt x="6076" y="2476"/>
                    <a:pt x="6140" y="2476"/>
                    <a:pt x="6172" y="2508"/>
                  </a:cubicBezTo>
                  <a:lnTo>
                    <a:pt x="6237" y="2508"/>
                  </a:lnTo>
                  <a:cubicBezTo>
                    <a:pt x="6262" y="2516"/>
                    <a:pt x="6288" y="2520"/>
                    <a:pt x="6314" y="2520"/>
                  </a:cubicBezTo>
                  <a:cubicBezTo>
                    <a:pt x="6382" y="2520"/>
                    <a:pt x="6447" y="2490"/>
                    <a:pt x="6494" y="2443"/>
                  </a:cubicBezTo>
                  <a:cubicBezTo>
                    <a:pt x="6558" y="2347"/>
                    <a:pt x="6590" y="2251"/>
                    <a:pt x="6558" y="2154"/>
                  </a:cubicBezTo>
                  <a:cubicBezTo>
                    <a:pt x="6558" y="2154"/>
                    <a:pt x="6526" y="2090"/>
                    <a:pt x="6526" y="2026"/>
                  </a:cubicBezTo>
                  <a:cubicBezTo>
                    <a:pt x="6526" y="1865"/>
                    <a:pt x="6590" y="1640"/>
                    <a:pt x="6815" y="1383"/>
                  </a:cubicBezTo>
                  <a:cubicBezTo>
                    <a:pt x="7040" y="1126"/>
                    <a:pt x="7458" y="836"/>
                    <a:pt x="8294" y="643"/>
                  </a:cubicBezTo>
                  <a:cubicBezTo>
                    <a:pt x="8583" y="579"/>
                    <a:pt x="8872" y="547"/>
                    <a:pt x="9130" y="547"/>
                  </a:cubicBezTo>
                  <a:close/>
                  <a:moveTo>
                    <a:pt x="9130" y="0"/>
                  </a:moveTo>
                  <a:cubicBezTo>
                    <a:pt x="8840" y="0"/>
                    <a:pt x="8519" y="33"/>
                    <a:pt x="8197" y="129"/>
                  </a:cubicBezTo>
                  <a:cubicBezTo>
                    <a:pt x="7265" y="322"/>
                    <a:pt x="6719" y="675"/>
                    <a:pt x="6397" y="1029"/>
                  </a:cubicBezTo>
                  <a:cubicBezTo>
                    <a:pt x="6117" y="1338"/>
                    <a:pt x="6032" y="1670"/>
                    <a:pt x="6015" y="1921"/>
                  </a:cubicBezTo>
                  <a:lnTo>
                    <a:pt x="6015" y="1921"/>
                  </a:lnTo>
                  <a:cubicBezTo>
                    <a:pt x="5831" y="1892"/>
                    <a:pt x="5584" y="1865"/>
                    <a:pt x="5304" y="1865"/>
                  </a:cubicBezTo>
                  <a:cubicBezTo>
                    <a:pt x="4887" y="1865"/>
                    <a:pt x="4404" y="1929"/>
                    <a:pt x="3890" y="2122"/>
                  </a:cubicBezTo>
                  <a:cubicBezTo>
                    <a:pt x="3408" y="2283"/>
                    <a:pt x="2894" y="2604"/>
                    <a:pt x="2508" y="3118"/>
                  </a:cubicBezTo>
                  <a:cubicBezTo>
                    <a:pt x="1961" y="3858"/>
                    <a:pt x="1801" y="4597"/>
                    <a:pt x="1801" y="5176"/>
                  </a:cubicBezTo>
                  <a:cubicBezTo>
                    <a:pt x="1801" y="5724"/>
                    <a:pt x="1939" y="6162"/>
                    <a:pt x="2034" y="6407"/>
                  </a:cubicBezTo>
                  <a:lnTo>
                    <a:pt x="2034" y="6407"/>
                  </a:lnTo>
                  <a:cubicBezTo>
                    <a:pt x="1607" y="6815"/>
                    <a:pt x="404" y="8099"/>
                    <a:pt x="33" y="10062"/>
                  </a:cubicBezTo>
                  <a:cubicBezTo>
                    <a:pt x="1" y="10222"/>
                    <a:pt x="1" y="10383"/>
                    <a:pt x="1" y="10544"/>
                  </a:cubicBezTo>
                  <a:cubicBezTo>
                    <a:pt x="1" y="11187"/>
                    <a:pt x="193" y="11862"/>
                    <a:pt x="483" y="12569"/>
                  </a:cubicBezTo>
                  <a:cubicBezTo>
                    <a:pt x="933" y="13598"/>
                    <a:pt x="1608" y="14658"/>
                    <a:pt x="2219" y="15494"/>
                  </a:cubicBezTo>
                  <a:cubicBezTo>
                    <a:pt x="2540" y="15912"/>
                    <a:pt x="2861" y="16266"/>
                    <a:pt x="3119" y="16555"/>
                  </a:cubicBezTo>
                  <a:cubicBezTo>
                    <a:pt x="3376" y="16844"/>
                    <a:pt x="3601" y="17037"/>
                    <a:pt x="3794" y="17133"/>
                  </a:cubicBezTo>
                  <a:cubicBezTo>
                    <a:pt x="3899" y="17186"/>
                    <a:pt x="4046" y="17238"/>
                    <a:pt x="4185" y="17238"/>
                  </a:cubicBezTo>
                  <a:cubicBezTo>
                    <a:pt x="4216" y="17238"/>
                    <a:pt x="4246" y="17236"/>
                    <a:pt x="4276" y="17230"/>
                  </a:cubicBezTo>
                  <a:cubicBezTo>
                    <a:pt x="4694" y="17230"/>
                    <a:pt x="5047" y="17005"/>
                    <a:pt x="5337" y="16812"/>
                  </a:cubicBezTo>
                  <a:cubicBezTo>
                    <a:pt x="5594" y="16587"/>
                    <a:pt x="5754" y="16394"/>
                    <a:pt x="5754" y="16362"/>
                  </a:cubicBezTo>
                  <a:cubicBezTo>
                    <a:pt x="5819" y="16298"/>
                    <a:pt x="5851" y="16201"/>
                    <a:pt x="5819" y="16105"/>
                  </a:cubicBezTo>
                  <a:cubicBezTo>
                    <a:pt x="5819" y="16105"/>
                    <a:pt x="5787" y="16041"/>
                    <a:pt x="5754" y="15944"/>
                  </a:cubicBezTo>
                  <a:cubicBezTo>
                    <a:pt x="5658" y="15591"/>
                    <a:pt x="5465" y="14787"/>
                    <a:pt x="5465" y="14305"/>
                  </a:cubicBezTo>
                  <a:cubicBezTo>
                    <a:pt x="5465" y="14144"/>
                    <a:pt x="5465" y="14048"/>
                    <a:pt x="5497" y="14015"/>
                  </a:cubicBezTo>
                  <a:lnTo>
                    <a:pt x="5513" y="13983"/>
                  </a:lnTo>
                  <a:lnTo>
                    <a:pt x="5529" y="13983"/>
                  </a:lnTo>
                  <a:cubicBezTo>
                    <a:pt x="5541" y="13978"/>
                    <a:pt x="5554" y="13975"/>
                    <a:pt x="5569" y="13975"/>
                  </a:cubicBezTo>
                  <a:cubicBezTo>
                    <a:pt x="5639" y="13975"/>
                    <a:pt x="5745" y="14033"/>
                    <a:pt x="5851" y="14112"/>
                  </a:cubicBezTo>
                  <a:cubicBezTo>
                    <a:pt x="6076" y="14273"/>
                    <a:pt x="6333" y="14498"/>
                    <a:pt x="6526" y="14723"/>
                  </a:cubicBezTo>
                  <a:cubicBezTo>
                    <a:pt x="6622" y="14819"/>
                    <a:pt x="6687" y="14916"/>
                    <a:pt x="6751" y="14980"/>
                  </a:cubicBezTo>
                  <a:lnTo>
                    <a:pt x="6815" y="15076"/>
                  </a:lnTo>
                  <a:cubicBezTo>
                    <a:pt x="6815" y="15108"/>
                    <a:pt x="6879" y="15173"/>
                    <a:pt x="6976" y="15237"/>
                  </a:cubicBezTo>
                  <a:cubicBezTo>
                    <a:pt x="7040" y="15301"/>
                    <a:pt x="7169" y="15366"/>
                    <a:pt x="7362" y="15366"/>
                  </a:cubicBezTo>
                  <a:cubicBezTo>
                    <a:pt x="7555" y="15366"/>
                    <a:pt x="7747" y="15301"/>
                    <a:pt x="7876" y="15108"/>
                  </a:cubicBezTo>
                  <a:cubicBezTo>
                    <a:pt x="8037" y="14948"/>
                    <a:pt x="8165" y="14723"/>
                    <a:pt x="8294" y="14369"/>
                  </a:cubicBezTo>
                  <a:cubicBezTo>
                    <a:pt x="8714" y="13188"/>
                    <a:pt x="8791" y="11964"/>
                    <a:pt x="8822" y="11537"/>
                  </a:cubicBezTo>
                  <a:lnTo>
                    <a:pt x="8822" y="11537"/>
                  </a:lnTo>
                  <a:cubicBezTo>
                    <a:pt x="9193" y="11358"/>
                    <a:pt x="10228" y="10828"/>
                    <a:pt x="11283" y="10030"/>
                  </a:cubicBezTo>
                  <a:cubicBezTo>
                    <a:pt x="11958" y="9547"/>
                    <a:pt x="12601" y="8937"/>
                    <a:pt x="13116" y="8229"/>
                  </a:cubicBezTo>
                  <a:cubicBezTo>
                    <a:pt x="13598" y="7522"/>
                    <a:pt x="13951" y="6719"/>
                    <a:pt x="13951" y="5851"/>
                  </a:cubicBezTo>
                  <a:cubicBezTo>
                    <a:pt x="13951" y="5594"/>
                    <a:pt x="13919" y="5304"/>
                    <a:pt x="13855" y="5047"/>
                  </a:cubicBezTo>
                  <a:cubicBezTo>
                    <a:pt x="13469" y="3408"/>
                    <a:pt x="12826" y="2186"/>
                    <a:pt x="12023" y="1318"/>
                  </a:cubicBezTo>
                  <a:cubicBezTo>
                    <a:pt x="11219" y="450"/>
                    <a:pt x="10223" y="0"/>
                    <a:pt x="9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62"/>
            <p:cNvSpPr/>
            <p:nvPr/>
          </p:nvSpPr>
          <p:spPr>
            <a:xfrm>
              <a:off x="2203550" y="2655875"/>
              <a:ext cx="254775" cy="296875"/>
            </a:xfrm>
            <a:custGeom>
              <a:avLst/>
              <a:gdLst/>
              <a:ahLst/>
              <a:cxnLst/>
              <a:rect l="l" t="t" r="r" b="b"/>
              <a:pathLst>
                <a:path w="10191" h="11875" extrusionOk="0">
                  <a:moveTo>
                    <a:pt x="9689" y="0"/>
                  </a:moveTo>
                  <a:cubicBezTo>
                    <a:pt x="9641" y="0"/>
                    <a:pt x="9591" y="16"/>
                    <a:pt x="9548" y="45"/>
                  </a:cubicBezTo>
                  <a:cubicBezTo>
                    <a:pt x="9451" y="109"/>
                    <a:pt x="9451" y="238"/>
                    <a:pt x="9516" y="334"/>
                  </a:cubicBezTo>
                  <a:cubicBezTo>
                    <a:pt x="9548" y="366"/>
                    <a:pt x="9805" y="752"/>
                    <a:pt x="9805" y="1363"/>
                  </a:cubicBezTo>
                  <a:cubicBezTo>
                    <a:pt x="9805" y="1909"/>
                    <a:pt x="9580" y="2649"/>
                    <a:pt x="8712" y="3549"/>
                  </a:cubicBezTo>
                  <a:cubicBezTo>
                    <a:pt x="7780" y="4481"/>
                    <a:pt x="6173" y="5188"/>
                    <a:pt x="4662" y="5799"/>
                  </a:cubicBezTo>
                  <a:cubicBezTo>
                    <a:pt x="3923" y="6120"/>
                    <a:pt x="3183" y="6410"/>
                    <a:pt x="2572" y="6667"/>
                  </a:cubicBezTo>
                  <a:cubicBezTo>
                    <a:pt x="1962" y="6956"/>
                    <a:pt x="1447" y="7245"/>
                    <a:pt x="1126" y="7567"/>
                  </a:cubicBezTo>
                  <a:cubicBezTo>
                    <a:pt x="547" y="8178"/>
                    <a:pt x="290" y="9110"/>
                    <a:pt x="129" y="9945"/>
                  </a:cubicBezTo>
                  <a:cubicBezTo>
                    <a:pt x="1" y="10813"/>
                    <a:pt x="1" y="11521"/>
                    <a:pt x="1" y="11649"/>
                  </a:cubicBezTo>
                  <a:lnTo>
                    <a:pt x="1" y="11681"/>
                  </a:lnTo>
                  <a:cubicBezTo>
                    <a:pt x="1" y="11778"/>
                    <a:pt x="97" y="11874"/>
                    <a:pt x="226" y="11874"/>
                  </a:cubicBezTo>
                  <a:cubicBezTo>
                    <a:pt x="322" y="11842"/>
                    <a:pt x="419" y="11746"/>
                    <a:pt x="387" y="11649"/>
                  </a:cubicBezTo>
                  <a:cubicBezTo>
                    <a:pt x="387" y="11521"/>
                    <a:pt x="387" y="10813"/>
                    <a:pt x="547" y="10010"/>
                  </a:cubicBezTo>
                  <a:cubicBezTo>
                    <a:pt x="676" y="9206"/>
                    <a:pt x="933" y="8338"/>
                    <a:pt x="1415" y="7824"/>
                  </a:cubicBezTo>
                  <a:cubicBezTo>
                    <a:pt x="1672" y="7599"/>
                    <a:pt x="2122" y="7310"/>
                    <a:pt x="2733" y="7052"/>
                  </a:cubicBezTo>
                  <a:cubicBezTo>
                    <a:pt x="3633" y="6635"/>
                    <a:pt x="4823" y="6217"/>
                    <a:pt x="5980" y="5702"/>
                  </a:cubicBezTo>
                  <a:cubicBezTo>
                    <a:pt x="7105" y="5188"/>
                    <a:pt x="8230" y="4577"/>
                    <a:pt x="9001" y="3838"/>
                  </a:cubicBezTo>
                  <a:cubicBezTo>
                    <a:pt x="9934" y="2906"/>
                    <a:pt x="10191" y="2006"/>
                    <a:pt x="10191" y="1363"/>
                  </a:cubicBezTo>
                  <a:cubicBezTo>
                    <a:pt x="10191" y="591"/>
                    <a:pt x="9837" y="109"/>
                    <a:pt x="9837" y="77"/>
                  </a:cubicBezTo>
                  <a:cubicBezTo>
                    <a:pt x="9802" y="24"/>
                    <a:pt x="9747" y="0"/>
                    <a:pt x="96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62"/>
            <p:cNvSpPr/>
            <p:nvPr/>
          </p:nvSpPr>
          <p:spPr>
            <a:xfrm>
              <a:off x="2254175" y="2833475"/>
              <a:ext cx="89250" cy="68800"/>
            </a:xfrm>
            <a:custGeom>
              <a:avLst/>
              <a:gdLst/>
              <a:ahLst/>
              <a:cxnLst/>
              <a:rect l="l" t="t" r="r" b="b"/>
              <a:pathLst>
                <a:path w="3570" h="2752" extrusionOk="0">
                  <a:moveTo>
                    <a:pt x="3356" y="1"/>
                  </a:moveTo>
                  <a:cubicBezTo>
                    <a:pt x="3330" y="1"/>
                    <a:pt x="3304" y="5"/>
                    <a:pt x="3280" y="13"/>
                  </a:cubicBezTo>
                  <a:cubicBezTo>
                    <a:pt x="3280" y="13"/>
                    <a:pt x="2540" y="334"/>
                    <a:pt x="1769" y="784"/>
                  </a:cubicBezTo>
                  <a:cubicBezTo>
                    <a:pt x="1383" y="1009"/>
                    <a:pt x="997" y="1266"/>
                    <a:pt x="676" y="1556"/>
                  </a:cubicBezTo>
                  <a:cubicBezTo>
                    <a:pt x="355" y="1845"/>
                    <a:pt x="97" y="2134"/>
                    <a:pt x="1" y="2488"/>
                  </a:cubicBezTo>
                  <a:cubicBezTo>
                    <a:pt x="1" y="2616"/>
                    <a:pt x="65" y="2713"/>
                    <a:pt x="162" y="2745"/>
                  </a:cubicBezTo>
                  <a:cubicBezTo>
                    <a:pt x="179" y="2749"/>
                    <a:pt x="196" y="2751"/>
                    <a:pt x="212" y="2751"/>
                  </a:cubicBezTo>
                  <a:cubicBezTo>
                    <a:pt x="315" y="2751"/>
                    <a:pt x="391" y="2668"/>
                    <a:pt x="419" y="2584"/>
                  </a:cubicBezTo>
                  <a:cubicBezTo>
                    <a:pt x="451" y="2391"/>
                    <a:pt x="644" y="2102"/>
                    <a:pt x="933" y="1845"/>
                  </a:cubicBezTo>
                  <a:cubicBezTo>
                    <a:pt x="1383" y="1459"/>
                    <a:pt x="1994" y="1106"/>
                    <a:pt x="2508" y="816"/>
                  </a:cubicBezTo>
                  <a:cubicBezTo>
                    <a:pt x="2765" y="688"/>
                    <a:pt x="2990" y="591"/>
                    <a:pt x="3151" y="495"/>
                  </a:cubicBezTo>
                  <a:cubicBezTo>
                    <a:pt x="3344" y="431"/>
                    <a:pt x="3440" y="398"/>
                    <a:pt x="3440" y="398"/>
                  </a:cubicBezTo>
                  <a:cubicBezTo>
                    <a:pt x="3537" y="334"/>
                    <a:pt x="3569" y="238"/>
                    <a:pt x="3537" y="109"/>
                  </a:cubicBezTo>
                  <a:cubicBezTo>
                    <a:pt x="3513" y="37"/>
                    <a:pt x="3434" y="1"/>
                    <a:pt x="3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62"/>
            <p:cNvSpPr/>
            <p:nvPr/>
          </p:nvSpPr>
          <p:spPr>
            <a:xfrm>
              <a:off x="1974675" y="4962550"/>
              <a:ext cx="249000" cy="116775"/>
            </a:xfrm>
            <a:custGeom>
              <a:avLst/>
              <a:gdLst/>
              <a:ahLst/>
              <a:cxnLst/>
              <a:rect l="l" t="t" r="r" b="b"/>
              <a:pathLst>
                <a:path w="9960" h="4671" extrusionOk="0">
                  <a:moveTo>
                    <a:pt x="3691" y="1"/>
                  </a:moveTo>
                  <a:lnTo>
                    <a:pt x="413" y="804"/>
                  </a:lnTo>
                  <a:lnTo>
                    <a:pt x="91" y="3311"/>
                  </a:lnTo>
                  <a:cubicBezTo>
                    <a:pt x="1" y="4033"/>
                    <a:pt x="558" y="4671"/>
                    <a:pt x="1288" y="4671"/>
                  </a:cubicBezTo>
                  <a:cubicBezTo>
                    <a:pt x="1339" y="4671"/>
                    <a:pt x="1390" y="4668"/>
                    <a:pt x="1441" y="4661"/>
                  </a:cubicBezTo>
                  <a:lnTo>
                    <a:pt x="9509" y="3890"/>
                  </a:lnTo>
                  <a:cubicBezTo>
                    <a:pt x="9863" y="3858"/>
                    <a:pt x="9959" y="3344"/>
                    <a:pt x="9638" y="3183"/>
                  </a:cubicBezTo>
                  <a:lnTo>
                    <a:pt x="36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62"/>
            <p:cNvSpPr/>
            <p:nvPr/>
          </p:nvSpPr>
          <p:spPr>
            <a:xfrm>
              <a:off x="1969700" y="4955525"/>
              <a:ext cx="258000" cy="130800"/>
            </a:xfrm>
            <a:custGeom>
              <a:avLst/>
              <a:gdLst/>
              <a:ahLst/>
              <a:cxnLst/>
              <a:rect l="l" t="t" r="r" b="b"/>
              <a:pathLst>
                <a:path w="10320" h="5232" extrusionOk="0">
                  <a:moveTo>
                    <a:pt x="3864" y="561"/>
                  </a:moveTo>
                  <a:lnTo>
                    <a:pt x="9708" y="3689"/>
                  </a:lnTo>
                  <a:lnTo>
                    <a:pt x="9773" y="3785"/>
                  </a:lnTo>
                  <a:lnTo>
                    <a:pt x="9741" y="3882"/>
                  </a:lnTo>
                  <a:lnTo>
                    <a:pt x="9676" y="3914"/>
                  </a:lnTo>
                  <a:lnTo>
                    <a:pt x="1608" y="4685"/>
                  </a:lnTo>
                  <a:lnTo>
                    <a:pt x="1512" y="4685"/>
                  </a:lnTo>
                  <a:cubicBezTo>
                    <a:pt x="1255" y="4685"/>
                    <a:pt x="997" y="4589"/>
                    <a:pt x="837" y="4396"/>
                  </a:cubicBezTo>
                  <a:cubicBezTo>
                    <a:pt x="644" y="4235"/>
                    <a:pt x="547" y="4010"/>
                    <a:pt x="547" y="3753"/>
                  </a:cubicBezTo>
                  <a:lnTo>
                    <a:pt x="547" y="3625"/>
                  </a:lnTo>
                  <a:lnTo>
                    <a:pt x="869" y="1310"/>
                  </a:lnTo>
                  <a:lnTo>
                    <a:pt x="3864" y="561"/>
                  </a:lnTo>
                  <a:close/>
                  <a:moveTo>
                    <a:pt x="3922" y="0"/>
                  </a:moveTo>
                  <a:cubicBezTo>
                    <a:pt x="3890" y="0"/>
                    <a:pt x="3858" y="8"/>
                    <a:pt x="3826" y="24"/>
                  </a:cubicBezTo>
                  <a:lnTo>
                    <a:pt x="547" y="828"/>
                  </a:lnTo>
                  <a:cubicBezTo>
                    <a:pt x="451" y="860"/>
                    <a:pt x="354" y="924"/>
                    <a:pt x="354" y="1053"/>
                  </a:cubicBezTo>
                  <a:lnTo>
                    <a:pt x="33" y="3528"/>
                  </a:lnTo>
                  <a:cubicBezTo>
                    <a:pt x="33" y="3592"/>
                    <a:pt x="1" y="3689"/>
                    <a:pt x="1" y="3753"/>
                  </a:cubicBezTo>
                  <a:cubicBezTo>
                    <a:pt x="1" y="4557"/>
                    <a:pt x="676" y="5232"/>
                    <a:pt x="1512" y="5232"/>
                  </a:cubicBezTo>
                  <a:lnTo>
                    <a:pt x="1640" y="5232"/>
                  </a:lnTo>
                  <a:lnTo>
                    <a:pt x="9708" y="4428"/>
                  </a:lnTo>
                  <a:cubicBezTo>
                    <a:pt x="9901" y="4428"/>
                    <a:pt x="10062" y="4332"/>
                    <a:pt x="10158" y="4203"/>
                  </a:cubicBezTo>
                  <a:cubicBezTo>
                    <a:pt x="10255" y="4107"/>
                    <a:pt x="10319" y="3946"/>
                    <a:pt x="10319" y="3785"/>
                  </a:cubicBezTo>
                  <a:cubicBezTo>
                    <a:pt x="10319" y="3592"/>
                    <a:pt x="10191" y="3335"/>
                    <a:pt x="9966" y="3239"/>
                  </a:cubicBezTo>
                  <a:lnTo>
                    <a:pt x="4019" y="24"/>
                  </a:lnTo>
                  <a:cubicBezTo>
                    <a:pt x="3987" y="8"/>
                    <a:pt x="3955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62"/>
            <p:cNvSpPr/>
            <p:nvPr/>
          </p:nvSpPr>
          <p:spPr>
            <a:xfrm>
              <a:off x="1977750" y="5042900"/>
              <a:ext cx="245925" cy="36350"/>
            </a:xfrm>
            <a:custGeom>
              <a:avLst/>
              <a:gdLst/>
              <a:ahLst/>
              <a:cxnLst/>
              <a:rect l="l" t="t" r="r" b="b"/>
              <a:pathLst>
                <a:path w="9837" h="1454" extrusionOk="0">
                  <a:moveTo>
                    <a:pt x="9579" y="1"/>
                  </a:moveTo>
                  <a:lnTo>
                    <a:pt x="9579" y="1"/>
                  </a:lnTo>
                  <a:cubicBezTo>
                    <a:pt x="7683" y="226"/>
                    <a:pt x="4758" y="33"/>
                    <a:pt x="2733" y="355"/>
                  </a:cubicBezTo>
                  <a:cubicBezTo>
                    <a:pt x="1924" y="502"/>
                    <a:pt x="1305" y="554"/>
                    <a:pt x="833" y="554"/>
                  </a:cubicBezTo>
                  <a:cubicBezTo>
                    <a:pt x="479" y="554"/>
                    <a:pt x="207" y="524"/>
                    <a:pt x="0" y="483"/>
                  </a:cubicBezTo>
                  <a:lnTo>
                    <a:pt x="0" y="483"/>
                  </a:lnTo>
                  <a:cubicBezTo>
                    <a:pt x="120" y="1052"/>
                    <a:pt x="603" y="1454"/>
                    <a:pt x="1188" y="1454"/>
                  </a:cubicBezTo>
                  <a:cubicBezTo>
                    <a:pt x="1231" y="1454"/>
                    <a:pt x="1274" y="1452"/>
                    <a:pt x="1318" y="1447"/>
                  </a:cubicBezTo>
                  <a:lnTo>
                    <a:pt x="9386" y="676"/>
                  </a:lnTo>
                  <a:cubicBezTo>
                    <a:pt x="9740" y="644"/>
                    <a:pt x="9836" y="194"/>
                    <a:pt x="9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62"/>
            <p:cNvSpPr/>
            <p:nvPr/>
          </p:nvSpPr>
          <p:spPr>
            <a:xfrm>
              <a:off x="1970525" y="5036475"/>
              <a:ext cx="257175" cy="49850"/>
            </a:xfrm>
            <a:custGeom>
              <a:avLst/>
              <a:gdLst/>
              <a:ahLst/>
              <a:cxnLst/>
              <a:rect l="l" t="t" r="r" b="b"/>
              <a:pathLst>
                <a:path w="10287" h="1994" extrusionOk="0">
                  <a:moveTo>
                    <a:pt x="9732" y="532"/>
                  </a:moveTo>
                  <a:lnTo>
                    <a:pt x="9740" y="547"/>
                  </a:lnTo>
                  <a:lnTo>
                    <a:pt x="9708" y="644"/>
                  </a:lnTo>
                  <a:lnTo>
                    <a:pt x="9643" y="676"/>
                  </a:lnTo>
                  <a:lnTo>
                    <a:pt x="1575" y="1447"/>
                  </a:lnTo>
                  <a:lnTo>
                    <a:pt x="1479" y="1447"/>
                  </a:lnTo>
                  <a:cubicBezTo>
                    <a:pt x="1176" y="1447"/>
                    <a:pt x="903" y="1302"/>
                    <a:pt x="727" y="1081"/>
                  </a:cubicBezTo>
                  <a:lnTo>
                    <a:pt x="727" y="1081"/>
                  </a:lnTo>
                  <a:cubicBezTo>
                    <a:pt x="840" y="1089"/>
                    <a:pt x="962" y="1094"/>
                    <a:pt x="1093" y="1094"/>
                  </a:cubicBezTo>
                  <a:cubicBezTo>
                    <a:pt x="1607" y="1094"/>
                    <a:pt x="2250" y="1029"/>
                    <a:pt x="3086" y="901"/>
                  </a:cubicBezTo>
                  <a:cubicBezTo>
                    <a:pt x="4050" y="740"/>
                    <a:pt x="5272" y="676"/>
                    <a:pt x="6493" y="676"/>
                  </a:cubicBezTo>
                  <a:cubicBezTo>
                    <a:pt x="7658" y="645"/>
                    <a:pt x="8793" y="644"/>
                    <a:pt x="9732" y="532"/>
                  </a:cubicBezTo>
                  <a:close/>
                  <a:moveTo>
                    <a:pt x="9836" y="1"/>
                  </a:moveTo>
                  <a:cubicBezTo>
                    <a:pt x="8904" y="97"/>
                    <a:pt x="7715" y="97"/>
                    <a:pt x="6493" y="129"/>
                  </a:cubicBezTo>
                  <a:cubicBezTo>
                    <a:pt x="5272" y="162"/>
                    <a:pt x="4018" y="194"/>
                    <a:pt x="2989" y="354"/>
                  </a:cubicBezTo>
                  <a:cubicBezTo>
                    <a:pt x="2186" y="483"/>
                    <a:pt x="1543" y="547"/>
                    <a:pt x="1093" y="547"/>
                  </a:cubicBezTo>
                  <a:cubicBezTo>
                    <a:pt x="771" y="547"/>
                    <a:pt x="514" y="515"/>
                    <a:pt x="321" y="483"/>
                  </a:cubicBezTo>
                  <a:cubicBezTo>
                    <a:pt x="257" y="483"/>
                    <a:pt x="161" y="483"/>
                    <a:pt x="96" y="547"/>
                  </a:cubicBezTo>
                  <a:cubicBezTo>
                    <a:pt x="32" y="612"/>
                    <a:pt x="0" y="708"/>
                    <a:pt x="32" y="804"/>
                  </a:cubicBezTo>
                  <a:cubicBezTo>
                    <a:pt x="161" y="1479"/>
                    <a:pt x="739" y="1994"/>
                    <a:pt x="1479" y="1994"/>
                  </a:cubicBezTo>
                  <a:lnTo>
                    <a:pt x="1607" y="1994"/>
                  </a:lnTo>
                  <a:lnTo>
                    <a:pt x="9675" y="1190"/>
                  </a:lnTo>
                  <a:cubicBezTo>
                    <a:pt x="9868" y="1190"/>
                    <a:pt x="10029" y="1094"/>
                    <a:pt x="10125" y="965"/>
                  </a:cubicBezTo>
                  <a:cubicBezTo>
                    <a:pt x="10222" y="869"/>
                    <a:pt x="10286" y="708"/>
                    <a:pt x="10286" y="547"/>
                  </a:cubicBezTo>
                  <a:cubicBezTo>
                    <a:pt x="10286" y="387"/>
                    <a:pt x="10190" y="162"/>
                    <a:pt x="10029" y="33"/>
                  </a:cubicBezTo>
                  <a:cubicBezTo>
                    <a:pt x="9965" y="1"/>
                    <a:pt x="9900" y="1"/>
                    <a:pt x="9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62"/>
            <p:cNvSpPr/>
            <p:nvPr/>
          </p:nvSpPr>
          <p:spPr>
            <a:xfrm>
              <a:off x="1259325" y="4948900"/>
              <a:ext cx="232650" cy="183350"/>
            </a:xfrm>
            <a:custGeom>
              <a:avLst/>
              <a:gdLst/>
              <a:ahLst/>
              <a:cxnLst/>
              <a:rect l="l" t="t" r="r" b="b"/>
              <a:pathLst>
                <a:path w="9306" h="7334" extrusionOk="0">
                  <a:moveTo>
                    <a:pt x="2379" y="0"/>
                  </a:moveTo>
                  <a:lnTo>
                    <a:pt x="450" y="1929"/>
                  </a:lnTo>
                  <a:cubicBezTo>
                    <a:pt x="0" y="2379"/>
                    <a:pt x="0" y="3086"/>
                    <a:pt x="450" y="3536"/>
                  </a:cubicBezTo>
                  <a:lnTo>
                    <a:pt x="4018" y="6943"/>
                  </a:lnTo>
                  <a:lnTo>
                    <a:pt x="8390" y="7329"/>
                  </a:lnTo>
                  <a:cubicBezTo>
                    <a:pt x="8415" y="7332"/>
                    <a:pt x="8439" y="7333"/>
                    <a:pt x="8463" y="7333"/>
                  </a:cubicBezTo>
                  <a:cubicBezTo>
                    <a:pt x="8997" y="7333"/>
                    <a:pt x="9306" y="6667"/>
                    <a:pt x="8936" y="6236"/>
                  </a:cubicBezTo>
                  <a:lnTo>
                    <a:pt x="6461" y="3279"/>
                  </a:lnTo>
                  <a:lnTo>
                    <a:pt x="5465" y="1157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62"/>
            <p:cNvSpPr/>
            <p:nvPr/>
          </p:nvSpPr>
          <p:spPr>
            <a:xfrm>
              <a:off x="1255300" y="4942425"/>
              <a:ext cx="238700" cy="196150"/>
            </a:xfrm>
            <a:custGeom>
              <a:avLst/>
              <a:gdLst/>
              <a:ahLst/>
              <a:cxnLst/>
              <a:rect l="l" t="t" r="r" b="b"/>
              <a:pathLst>
                <a:path w="9548" h="7846" extrusionOk="0">
                  <a:moveTo>
                    <a:pt x="2607" y="578"/>
                  </a:moveTo>
                  <a:lnTo>
                    <a:pt x="5433" y="1641"/>
                  </a:lnTo>
                  <a:lnTo>
                    <a:pt x="6397" y="3634"/>
                  </a:lnTo>
                  <a:lnTo>
                    <a:pt x="6429" y="3699"/>
                  </a:lnTo>
                  <a:lnTo>
                    <a:pt x="8905" y="6688"/>
                  </a:lnTo>
                  <a:cubicBezTo>
                    <a:pt x="8969" y="6752"/>
                    <a:pt x="9001" y="6849"/>
                    <a:pt x="9001" y="6913"/>
                  </a:cubicBezTo>
                  <a:cubicBezTo>
                    <a:pt x="9001" y="7009"/>
                    <a:pt x="8969" y="7138"/>
                    <a:pt x="8872" y="7202"/>
                  </a:cubicBezTo>
                  <a:cubicBezTo>
                    <a:pt x="8808" y="7267"/>
                    <a:pt x="8712" y="7331"/>
                    <a:pt x="8615" y="7331"/>
                  </a:cubicBezTo>
                  <a:lnTo>
                    <a:pt x="8583" y="7331"/>
                  </a:lnTo>
                  <a:lnTo>
                    <a:pt x="4308" y="6945"/>
                  </a:lnTo>
                  <a:lnTo>
                    <a:pt x="804" y="3602"/>
                  </a:lnTo>
                  <a:cubicBezTo>
                    <a:pt x="643" y="3409"/>
                    <a:pt x="547" y="3216"/>
                    <a:pt x="547" y="2991"/>
                  </a:cubicBezTo>
                  <a:cubicBezTo>
                    <a:pt x="547" y="2766"/>
                    <a:pt x="643" y="2573"/>
                    <a:pt x="804" y="2381"/>
                  </a:cubicBezTo>
                  <a:lnTo>
                    <a:pt x="2607" y="578"/>
                  </a:lnTo>
                  <a:close/>
                  <a:moveTo>
                    <a:pt x="2526" y="1"/>
                  </a:moveTo>
                  <a:cubicBezTo>
                    <a:pt x="2457" y="1"/>
                    <a:pt x="2389" y="36"/>
                    <a:pt x="2347" y="98"/>
                  </a:cubicBezTo>
                  <a:lnTo>
                    <a:pt x="418" y="2027"/>
                  </a:lnTo>
                  <a:cubicBezTo>
                    <a:pt x="161" y="2284"/>
                    <a:pt x="1" y="2638"/>
                    <a:pt x="1" y="2991"/>
                  </a:cubicBezTo>
                  <a:cubicBezTo>
                    <a:pt x="1" y="3345"/>
                    <a:pt x="161" y="3699"/>
                    <a:pt x="451" y="3988"/>
                  </a:cubicBezTo>
                  <a:lnTo>
                    <a:pt x="3986" y="7395"/>
                  </a:lnTo>
                  <a:cubicBezTo>
                    <a:pt x="4051" y="7427"/>
                    <a:pt x="4083" y="7459"/>
                    <a:pt x="4147" y="7459"/>
                  </a:cubicBezTo>
                  <a:lnTo>
                    <a:pt x="8519" y="7845"/>
                  </a:lnTo>
                  <a:lnTo>
                    <a:pt x="8615" y="7845"/>
                  </a:lnTo>
                  <a:cubicBezTo>
                    <a:pt x="8872" y="7845"/>
                    <a:pt x="9130" y="7749"/>
                    <a:pt x="9290" y="7556"/>
                  </a:cubicBezTo>
                  <a:cubicBezTo>
                    <a:pt x="9451" y="7395"/>
                    <a:pt x="9547" y="7170"/>
                    <a:pt x="9547" y="6913"/>
                  </a:cubicBezTo>
                  <a:cubicBezTo>
                    <a:pt x="9547" y="6720"/>
                    <a:pt x="9451" y="6495"/>
                    <a:pt x="9322" y="6334"/>
                  </a:cubicBezTo>
                  <a:lnTo>
                    <a:pt x="6847" y="3377"/>
                  </a:lnTo>
                  <a:lnTo>
                    <a:pt x="5851" y="1320"/>
                  </a:lnTo>
                  <a:cubicBezTo>
                    <a:pt x="5819" y="1256"/>
                    <a:pt x="5787" y="1191"/>
                    <a:pt x="5722" y="1191"/>
                  </a:cubicBezTo>
                  <a:lnTo>
                    <a:pt x="2636" y="34"/>
                  </a:lnTo>
                  <a:cubicBezTo>
                    <a:pt x="2602" y="11"/>
                    <a:pt x="2564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62"/>
            <p:cNvSpPr/>
            <p:nvPr/>
          </p:nvSpPr>
          <p:spPr>
            <a:xfrm>
              <a:off x="1259325" y="4995500"/>
              <a:ext cx="227450" cy="136700"/>
            </a:xfrm>
            <a:custGeom>
              <a:avLst/>
              <a:gdLst/>
              <a:ahLst/>
              <a:cxnLst/>
              <a:rect l="l" t="t" r="r" b="b"/>
              <a:pathLst>
                <a:path w="9098" h="5468" extrusionOk="0">
                  <a:moveTo>
                    <a:pt x="515" y="0"/>
                  </a:moveTo>
                  <a:lnTo>
                    <a:pt x="450" y="65"/>
                  </a:lnTo>
                  <a:cubicBezTo>
                    <a:pt x="0" y="515"/>
                    <a:pt x="0" y="1222"/>
                    <a:pt x="450" y="1672"/>
                  </a:cubicBezTo>
                  <a:lnTo>
                    <a:pt x="4018" y="5079"/>
                  </a:lnTo>
                  <a:lnTo>
                    <a:pt x="8390" y="5465"/>
                  </a:lnTo>
                  <a:cubicBezTo>
                    <a:pt x="8410" y="5467"/>
                    <a:pt x="8430" y="5468"/>
                    <a:pt x="8450" y="5468"/>
                  </a:cubicBezTo>
                  <a:cubicBezTo>
                    <a:pt x="8776" y="5468"/>
                    <a:pt x="9036" y="5224"/>
                    <a:pt x="9097" y="4951"/>
                  </a:cubicBezTo>
                  <a:cubicBezTo>
                    <a:pt x="7554" y="4565"/>
                    <a:pt x="5175" y="4019"/>
                    <a:pt x="4533" y="3954"/>
                  </a:cubicBezTo>
                  <a:cubicBezTo>
                    <a:pt x="3761" y="3858"/>
                    <a:pt x="1382" y="1029"/>
                    <a:pt x="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62"/>
            <p:cNvSpPr/>
            <p:nvPr/>
          </p:nvSpPr>
          <p:spPr>
            <a:xfrm>
              <a:off x="1255300" y="4989075"/>
              <a:ext cx="238700" cy="149500"/>
            </a:xfrm>
            <a:custGeom>
              <a:avLst/>
              <a:gdLst/>
              <a:ahLst/>
              <a:cxnLst/>
              <a:rect l="l" t="t" r="r" b="b"/>
              <a:pathLst>
                <a:path w="9548" h="5980" extrusionOk="0">
                  <a:moveTo>
                    <a:pt x="689" y="671"/>
                  </a:moveTo>
                  <a:cubicBezTo>
                    <a:pt x="1135" y="1219"/>
                    <a:pt x="1826" y="2051"/>
                    <a:pt x="2540" y="2765"/>
                  </a:cubicBezTo>
                  <a:cubicBezTo>
                    <a:pt x="2926" y="3183"/>
                    <a:pt x="3344" y="3600"/>
                    <a:pt x="3697" y="3890"/>
                  </a:cubicBezTo>
                  <a:cubicBezTo>
                    <a:pt x="3858" y="4051"/>
                    <a:pt x="4051" y="4179"/>
                    <a:pt x="4211" y="4276"/>
                  </a:cubicBezTo>
                  <a:cubicBezTo>
                    <a:pt x="4372" y="4372"/>
                    <a:pt x="4501" y="4436"/>
                    <a:pt x="4661" y="4468"/>
                  </a:cubicBezTo>
                  <a:cubicBezTo>
                    <a:pt x="4951" y="4501"/>
                    <a:pt x="5722" y="4661"/>
                    <a:pt x="6590" y="4854"/>
                  </a:cubicBezTo>
                  <a:cubicBezTo>
                    <a:pt x="7330" y="5019"/>
                    <a:pt x="8140" y="5206"/>
                    <a:pt x="8841" y="5378"/>
                  </a:cubicBezTo>
                  <a:lnTo>
                    <a:pt x="8841" y="5378"/>
                  </a:lnTo>
                  <a:cubicBezTo>
                    <a:pt x="8780" y="5431"/>
                    <a:pt x="8704" y="5465"/>
                    <a:pt x="8615" y="5465"/>
                  </a:cubicBezTo>
                  <a:lnTo>
                    <a:pt x="8583" y="5465"/>
                  </a:lnTo>
                  <a:lnTo>
                    <a:pt x="4308" y="5079"/>
                  </a:lnTo>
                  <a:lnTo>
                    <a:pt x="804" y="1736"/>
                  </a:lnTo>
                  <a:cubicBezTo>
                    <a:pt x="643" y="1543"/>
                    <a:pt x="547" y="1350"/>
                    <a:pt x="547" y="1125"/>
                  </a:cubicBezTo>
                  <a:cubicBezTo>
                    <a:pt x="547" y="961"/>
                    <a:pt x="598" y="814"/>
                    <a:pt x="689" y="671"/>
                  </a:cubicBezTo>
                  <a:close/>
                  <a:moveTo>
                    <a:pt x="708" y="0"/>
                  </a:moveTo>
                  <a:cubicBezTo>
                    <a:pt x="611" y="0"/>
                    <a:pt x="547" y="0"/>
                    <a:pt x="483" y="65"/>
                  </a:cubicBezTo>
                  <a:lnTo>
                    <a:pt x="418" y="161"/>
                  </a:lnTo>
                  <a:cubicBezTo>
                    <a:pt x="161" y="418"/>
                    <a:pt x="1" y="772"/>
                    <a:pt x="1" y="1125"/>
                  </a:cubicBezTo>
                  <a:cubicBezTo>
                    <a:pt x="1" y="1479"/>
                    <a:pt x="161" y="1833"/>
                    <a:pt x="451" y="2122"/>
                  </a:cubicBezTo>
                  <a:lnTo>
                    <a:pt x="3986" y="5529"/>
                  </a:lnTo>
                  <a:cubicBezTo>
                    <a:pt x="4051" y="5561"/>
                    <a:pt x="4083" y="5593"/>
                    <a:pt x="4147" y="5593"/>
                  </a:cubicBezTo>
                  <a:lnTo>
                    <a:pt x="8519" y="5979"/>
                  </a:lnTo>
                  <a:lnTo>
                    <a:pt x="8615" y="5979"/>
                  </a:lnTo>
                  <a:cubicBezTo>
                    <a:pt x="9065" y="5979"/>
                    <a:pt x="9419" y="5658"/>
                    <a:pt x="9515" y="5272"/>
                  </a:cubicBezTo>
                  <a:cubicBezTo>
                    <a:pt x="9547" y="5111"/>
                    <a:pt x="9451" y="4983"/>
                    <a:pt x="9322" y="4951"/>
                  </a:cubicBezTo>
                  <a:cubicBezTo>
                    <a:pt x="8551" y="4758"/>
                    <a:pt x="7554" y="4533"/>
                    <a:pt x="6687" y="4340"/>
                  </a:cubicBezTo>
                  <a:cubicBezTo>
                    <a:pt x="5819" y="4147"/>
                    <a:pt x="5079" y="3986"/>
                    <a:pt x="4726" y="3954"/>
                  </a:cubicBezTo>
                  <a:cubicBezTo>
                    <a:pt x="4694" y="3922"/>
                    <a:pt x="4597" y="3890"/>
                    <a:pt x="4469" y="3825"/>
                  </a:cubicBezTo>
                  <a:cubicBezTo>
                    <a:pt x="4051" y="3536"/>
                    <a:pt x="3311" y="2829"/>
                    <a:pt x="2604" y="2090"/>
                  </a:cubicBezTo>
                  <a:cubicBezTo>
                    <a:pt x="1929" y="1318"/>
                    <a:pt x="1254" y="547"/>
                    <a:pt x="901" y="97"/>
                  </a:cubicBezTo>
                  <a:cubicBezTo>
                    <a:pt x="836" y="32"/>
                    <a:pt x="772" y="0"/>
                    <a:pt x="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62"/>
            <p:cNvSpPr/>
            <p:nvPr/>
          </p:nvSpPr>
          <p:spPr>
            <a:xfrm>
              <a:off x="1608075" y="3506400"/>
              <a:ext cx="458900" cy="1476275"/>
            </a:xfrm>
            <a:custGeom>
              <a:avLst/>
              <a:gdLst/>
              <a:ahLst/>
              <a:cxnLst/>
              <a:rect l="l" t="t" r="r" b="b"/>
              <a:pathLst>
                <a:path w="18356" h="59051" extrusionOk="0">
                  <a:moveTo>
                    <a:pt x="4983" y="1"/>
                  </a:moveTo>
                  <a:cubicBezTo>
                    <a:pt x="4983" y="1"/>
                    <a:pt x="740" y="4822"/>
                    <a:pt x="354" y="7490"/>
                  </a:cubicBezTo>
                  <a:cubicBezTo>
                    <a:pt x="322" y="7812"/>
                    <a:pt x="290" y="8133"/>
                    <a:pt x="258" y="8455"/>
                  </a:cubicBezTo>
                  <a:cubicBezTo>
                    <a:pt x="1" y="11637"/>
                    <a:pt x="644" y="14851"/>
                    <a:pt x="1994" y="17777"/>
                  </a:cubicBezTo>
                  <a:lnTo>
                    <a:pt x="9966" y="35006"/>
                  </a:lnTo>
                  <a:lnTo>
                    <a:pt x="15077" y="59050"/>
                  </a:lnTo>
                  <a:lnTo>
                    <a:pt x="18355" y="58247"/>
                  </a:lnTo>
                  <a:lnTo>
                    <a:pt x="17295" y="32692"/>
                  </a:lnTo>
                  <a:lnTo>
                    <a:pt x="11123" y="13084"/>
                  </a:lnTo>
                  <a:lnTo>
                    <a:pt x="14787" y="6912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62"/>
            <p:cNvSpPr/>
            <p:nvPr/>
          </p:nvSpPr>
          <p:spPr>
            <a:xfrm>
              <a:off x="1606475" y="3499650"/>
              <a:ext cx="466925" cy="1489450"/>
            </a:xfrm>
            <a:custGeom>
              <a:avLst/>
              <a:gdLst/>
              <a:ahLst/>
              <a:cxnLst/>
              <a:rect l="l" t="t" r="r" b="b"/>
              <a:pathLst>
                <a:path w="18677" h="59578" extrusionOk="0">
                  <a:moveTo>
                    <a:pt x="5084" y="635"/>
                  </a:moveTo>
                  <a:lnTo>
                    <a:pt x="14497" y="7270"/>
                  </a:lnTo>
                  <a:lnTo>
                    <a:pt x="14497" y="7270"/>
                  </a:lnTo>
                  <a:lnTo>
                    <a:pt x="10962" y="13225"/>
                  </a:lnTo>
                  <a:cubicBezTo>
                    <a:pt x="10930" y="13289"/>
                    <a:pt x="10898" y="13354"/>
                    <a:pt x="10930" y="13418"/>
                  </a:cubicBezTo>
                  <a:lnTo>
                    <a:pt x="17069" y="33026"/>
                  </a:lnTo>
                  <a:lnTo>
                    <a:pt x="18130" y="58292"/>
                  </a:lnTo>
                  <a:lnTo>
                    <a:pt x="15366" y="58999"/>
                  </a:lnTo>
                  <a:lnTo>
                    <a:pt x="10287" y="35212"/>
                  </a:lnTo>
                  <a:lnTo>
                    <a:pt x="10287" y="35180"/>
                  </a:lnTo>
                  <a:lnTo>
                    <a:pt x="2283" y="17918"/>
                  </a:lnTo>
                  <a:cubicBezTo>
                    <a:pt x="1158" y="15475"/>
                    <a:pt x="515" y="12775"/>
                    <a:pt x="515" y="10075"/>
                  </a:cubicBezTo>
                  <a:cubicBezTo>
                    <a:pt x="515" y="9625"/>
                    <a:pt x="547" y="9175"/>
                    <a:pt x="579" y="8725"/>
                  </a:cubicBezTo>
                  <a:cubicBezTo>
                    <a:pt x="611" y="8403"/>
                    <a:pt x="644" y="8114"/>
                    <a:pt x="676" y="7825"/>
                  </a:cubicBezTo>
                  <a:cubicBezTo>
                    <a:pt x="772" y="7182"/>
                    <a:pt x="1094" y="6410"/>
                    <a:pt x="1544" y="5607"/>
                  </a:cubicBezTo>
                  <a:cubicBezTo>
                    <a:pt x="2186" y="4353"/>
                    <a:pt x="3119" y="3067"/>
                    <a:pt x="3890" y="2103"/>
                  </a:cubicBezTo>
                  <a:cubicBezTo>
                    <a:pt x="4276" y="1621"/>
                    <a:pt x="4597" y="1203"/>
                    <a:pt x="4854" y="914"/>
                  </a:cubicBezTo>
                  <a:cubicBezTo>
                    <a:pt x="4926" y="794"/>
                    <a:pt x="5016" y="710"/>
                    <a:pt x="5084" y="635"/>
                  </a:cubicBezTo>
                  <a:close/>
                  <a:moveTo>
                    <a:pt x="5019" y="1"/>
                  </a:moveTo>
                  <a:cubicBezTo>
                    <a:pt x="4948" y="1"/>
                    <a:pt x="4875" y="25"/>
                    <a:pt x="4822" y="78"/>
                  </a:cubicBezTo>
                  <a:cubicBezTo>
                    <a:pt x="4822" y="110"/>
                    <a:pt x="3762" y="1299"/>
                    <a:pt x="2636" y="2842"/>
                  </a:cubicBezTo>
                  <a:cubicBezTo>
                    <a:pt x="2090" y="3646"/>
                    <a:pt x="1511" y="4482"/>
                    <a:pt x="1061" y="5350"/>
                  </a:cubicBezTo>
                  <a:cubicBezTo>
                    <a:pt x="611" y="6185"/>
                    <a:pt x="258" y="7021"/>
                    <a:pt x="161" y="7728"/>
                  </a:cubicBezTo>
                  <a:cubicBezTo>
                    <a:pt x="97" y="8050"/>
                    <a:pt x="65" y="8371"/>
                    <a:pt x="33" y="8693"/>
                  </a:cubicBezTo>
                  <a:cubicBezTo>
                    <a:pt x="1" y="9143"/>
                    <a:pt x="1" y="9625"/>
                    <a:pt x="1" y="10075"/>
                  </a:cubicBezTo>
                  <a:cubicBezTo>
                    <a:pt x="1" y="12871"/>
                    <a:pt x="644" y="15604"/>
                    <a:pt x="1801" y="18143"/>
                  </a:cubicBezTo>
                  <a:lnTo>
                    <a:pt x="9773" y="35372"/>
                  </a:lnTo>
                  <a:lnTo>
                    <a:pt x="14883" y="59384"/>
                  </a:lnTo>
                  <a:cubicBezTo>
                    <a:pt x="14916" y="59449"/>
                    <a:pt x="14948" y="59513"/>
                    <a:pt x="15012" y="59545"/>
                  </a:cubicBezTo>
                  <a:cubicBezTo>
                    <a:pt x="15076" y="59577"/>
                    <a:pt x="15141" y="59577"/>
                    <a:pt x="15205" y="59577"/>
                  </a:cubicBezTo>
                  <a:lnTo>
                    <a:pt x="18484" y="58774"/>
                  </a:lnTo>
                  <a:cubicBezTo>
                    <a:pt x="18612" y="58742"/>
                    <a:pt x="18676" y="58613"/>
                    <a:pt x="18676" y="58484"/>
                  </a:cubicBezTo>
                  <a:lnTo>
                    <a:pt x="17616" y="32962"/>
                  </a:lnTo>
                  <a:lnTo>
                    <a:pt x="17616" y="32897"/>
                  </a:lnTo>
                  <a:lnTo>
                    <a:pt x="11476" y="13386"/>
                  </a:lnTo>
                  <a:lnTo>
                    <a:pt x="15076" y="7342"/>
                  </a:lnTo>
                  <a:cubicBezTo>
                    <a:pt x="15141" y="7214"/>
                    <a:pt x="15108" y="7053"/>
                    <a:pt x="15012" y="6989"/>
                  </a:cubicBezTo>
                  <a:lnTo>
                    <a:pt x="5176" y="46"/>
                  </a:lnTo>
                  <a:cubicBezTo>
                    <a:pt x="5133" y="17"/>
                    <a:pt x="5076" y="1"/>
                    <a:pt x="5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62"/>
            <p:cNvSpPr/>
            <p:nvPr/>
          </p:nvSpPr>
          <p:spPr>
            <a:xfrm>
              <a:off x="1318775" y="3717750"/>
              <a:ext cx="634875" cy="1260100"/>
            </a:xfrm>
            <a:custGeom>
              <a:avLst/>
              <a:gdLst/>
              <a:ahLst/>
              <a:cxnLst/>
              <a:rect l="l" t="t" r="r" b="b"/>
              <a:pathLst>
                <a:path w="25395" h="50404" extrusionOk="0">
                  <a:moveTo>
                    <a:pt x="25395" y="1"/>
                  </a:moveTo>
                  <a:lnTo>
                    <a:pt x="14048" y="4822"/>
                  </a:lnTo>
                  <a:lnTo>
                    <a:pt x="15398" y="7330"/>
                  </a:lnTo>
                  <a:lnTo>
                    <a:pt x="12505" y="26938"/>
                  </a:lnTo>
                  <a:lnTo>
                    <a:pt x="1" y="49246"/>
                  </a:lnTo>
                  <a:lnTo>
                    <a:pt x="3087" y="50403"/>
                  </a:lnTo>
                  <a:lnTo>
                    <a:pt x="19995" y="29252"/>
                  </a:lnTo>
                  <a:lnTo>
                    <a:pt x="24045" y="5787"/>
                  </a:lnTo>
                  <a:lnTo>
                    <a:pt x="253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62"/>
            <p:cNvSpPr/>
            <p:nvPr/>
          </p:nvSpPr>
          <p:spPr>
            <a:xfrm>
              <a:off x="1311550" y="3711175"/>
              <a:ext cx="649350" cy="1273425"/>
            </a:xfrm>
            <a:custGeom>
              <a:avLst/>
              <a:gdLst/>
              <a:ahLst/>
              <a:cxnLst/>
              <a:rect l="l" t="t" r="r" b="b"/>
              <a:pathLst>
                <a:path w="25974" h="50937" extrusionOk="0">
                  <a:moveTo>
                    <a:pt x="25687" y="0"/>
                  </a:moveTo>
                  <a:cubicBezTo>
                    <a:pt x="25555" y="0"/>
                    <a:pt x="25455" y="88"/>
                    <a:pt x="25427" y="199"/>
                  </a:cubicBezTo>
                  <a:lnTo>
                    <a:pt x="24077" y="5985"/>
                  </a:lnTo>
                  <a:lnTo>
                    <a:pt x="20027" y="29387"/>
                  </a:lnTo>
                  <a:lnTo>
                    <a:pt x="3279" y="50345"/>
                  </a:lnTo>
                  <a:lnTo>
                    <a:pt x="676" y="49380"/>
                  </a:lnTo>
                  <a:lnTo>
                    <a:pt x="13019" y="27329"/>
                  </a:lnTo>
                  <a:lnTo>
                    <a:pt x="13051" y="27233"/>
                  </a:lnTo>
                  <a:lnTo>
                    <a:pt x="15944" y="7625"/>
                  </a:lnTo>
                  <a:cubicBezTo>
                    <a:pt x="15944" y="7560"/>
                    <a:pt x="15944" y="7496"/>
                    <a:pt x="15912" y="7464"/>
                  </a:cubicBezTo>
                  <a:lnTo>
                    <a:pt x="14562" y="4957"/>
                  </a:lnTo>
                  <a:cubicBezTo>
                    <a:pt x="14519" y="4871"/>
                    <a:pt x="14433" y="4814"/>
                    <a:pt x="14343" y="4814"/>
                  </a:cubicBezTo>
                  <a:cubicBezTo>
                    <a:pt x="14298" y="4814"/>
                    <a:pt x="14251" y="4828"/>
                    <a:pt x="14208" y="4860"/>
                  </a:cubicBezTo>
                  <a:cubicBezTo>
                    <a:pt x="14080" y="4925"/>
                    <a:pt x="14016" y="5085"/>
                    <a:pt x="14080" y="5214"/>
                  </a:cubicBezTo>
                  <a:lnTo>
                    <a:pt x="15398" y="7625"/>
                  </a:lnTo>
                  <a:lnTo>
                    <a:pt x="12537" y="27104"/>
                  </a:lnTo>
                  <a:lnTo>
                    <a:pt x="65" y="49380"/>
                  </a:lnTo>
                  <a:cubicBezTo>
                    <a:pt x="1" y="49445"/>
                    <a:pt x="1" y="49541"/>
                    <a:pt x="33" y="49606"/>
                  </a:cubicBezTo>
                  <a:cubicBezTo>
                    <a:pt x="65" y="49702"/>
                    <a:pt x="129" y="49734"/>
                    <a:pt x="193" y="49766"/>
                  </a:cubicBezTo>
                  <a:lnTo>
                    <a:pt x="3279" y="50923"/>
                  </a:lnTo>
                  <a:cubicBezTo>
                    <a:pt x="3305" y="50932"/>
                    <a:pt x="3333" y="50936"/>
                    <a:pt x="3362" y="50936"/>
                  </a:cubicBezTo>
                  <a:cubicBezTo>
                    <a:pt x="3440" y="50936"/>
                    <a:pt x="3522" y="50906"/>
                    <a:pt x="3569" y="50859"/>
                  </a:cubicBezTo>
                  <a:lnTo>
                    <a:pt x="20509" y="29676"/>
                  </a:lnTo>
                  <a:lnTo>
                    <a:pt x="20541" y="29547"/>
                  </a:lnTo>
                  <a:lnTo>
                    <a:pt x="24591" y="6082"/>
                  </a:lnTo>
                  <a:lnTo>
                    <a:pt x="25941" y="328"/>
                  </a:lnTo>
                  <a:cubicBezTo>
                    <a:pt x="25973" y="199"/>
                    <a:pt x="25877" y="39"/>
                    <a:pt x="25748" y="7"/>
                  </a:cubicBezTo>
                  <a:cubicBezTo>
                    <a:pt x="25727" y="2"/>
                    <a:pt x="25707" y="0"/>
                    <a:pt x="25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62"/>
            <p:cNvSpPr/>
            <p:nvPr/>
          </p:nvSpPr>
          <p:spPr>
            <a:xfrm>
              <a:off x="1848375" y="3941000"/>
              <a:ext cx="67525" cy="394925"/>
            </a:xfrm>
            <a:custGeom>
              <a:avLst/>
              <a:gdLst/>
              <a:ahLst/>
              <a:cxnLst/>
              <a:rect l="l" t="t" r="r" b="b"/>
              <a:pathLst>
                <a:path w="2701" h="15797" extrusionOk="0">
                  <a:moveTo>
                    <a:pt x="2490" y="1"/>
                  </a:moveTo>
                  <a:cubicBezTo>
                    <a:pt x="2387" y="1"/>
                    <a:pt x="2314" y="84"/>
                    <a:pt x="2314" y="168"/>
                  </a:cubicBezTo>
                  <a:lnTo>
                    <a:pt x="32" y="15565"/>
                  </a:lnTo>
                  <a:cubicBezTo>
                    <a:pt x="0" y="15661"/>
                    <a:pt x="97" y="15790"/>
                    <a:pt x="193" y="15790"/>
                  </a:cubicBezTo>
                  <a:cubicBezTo>
                    <a:pt x="206" y="15794"/>
                    <a:pt x="219" y="15796"/>
                    <a:pt x="233" y="15796"/>
                  </a:cubicBezTo>
                  <a:cubicBezTo>
                    <a:pt x="322" y="15796"/>
                    <a:pt x="418" y="15713"/>
                    <a:pt x="418" y="15629"/>
                  </a:cubicBezTo>
                  <a:lnTo>
                    <a:pt x="2700" y="232"/>
                  </a:lnTo>
                  <a:cubicBezTo>
                    <a:pt x="2700" y="135"/>
                    <a:pt x="2636" y="7"/>
                    <a:pt x="2539" y="7"/>
                  </a:cubicBezTo>
                  <a:cubicBezTo>
                    <a:pt x="2522" y="3"/>
                    <a:pt x="2506" y="1"/>
                    <a:pt x="2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62"/>
            <p:cNvSpPr/>
            <p:nvPr/>
          </p:nvSpPr>
          <p:spPr>
            <a:xfrm>
              <a:off x="1633800" y="3761650"/>
              <a:ext cx="54675" cy="233375"/>
            </a:xfrm>
            <a:custGeom>
              <a:avLst/>
              <a:gdLst/>
              <a:ahLst/>
              <a:cxnLst/>
              <a:rect l="l" t="t" r="r" b="b"/>
              <a:pathLst>
                <a:path w="2187" h="9335" extrusionOk="0">
                  <a:moveTo>
                    <a:pt x="238" y="1"/>
                  </a:moveTo>
                  <a:cubicBezTo>
                    <a:pt x="211" y="1"/>
                    <a:pt x="185" y="5"/>
                    <a:pt x="161" y="13"/>
                  </a:cubicBezTo>
                  <a:cubicBezTo>
                    <a:pt x="65" y="77"/>
                    <a:pt x="1" y="173"/>
                    <a:pt x="65" y="270"/>
                  </a:cubicBezTo>
                  <a:lnTo>
                    <a:pt x="1768" y="4095"/>
                  </a:lnTo>
                  <a:lnTo>
                    <a:pt x="1608" y="9110"/>
                  </a:lnTo>
                  <a:cubicBezTo>
                    <a:pt x="1608" y="9238"/>
                    <a:pt x="1704" y="9335"/>
                    <a:pt x="1801" y="9335"/>
                  </a:cubicBezTo>
                  <a:cubicBezTo>
                    <a:pt x="1929" y="9335"/>
                    <a:pt x="1993" y="9238"/>
                    <a:pt x="2026" y="9142"/>
                  </a:cubicBezTo>
                  <a:lnTo>
                    <a:pt x="2186" y="4063"/>
                  </a:lnTo>
                  <a:lnTo>
                    <a:pt x="2154" y="3966"/>
                  </a:lnTo>
                  <a:lnTo>
                    <a:pt x="418" y="109"/>
                  </a:lnTo>
                  <a:cubicBezTo>
                    <a:pt x="394" y="37"/>
                    <a:pt x="316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62"/>
            <p:cNvSpPr/>
            <p:nvPr/>
          </p:nvSpPr>
          <p:spPr>
            <a:xfrm>
              <a:off x="1827475" y="3665300"/>
              <a:ext cx="123775" cy="93475"/>
            </a:xfrm>
            <a:custGeom>
              <a:avLst/>
              <a:gdLst/>
              <a:ahLst/>
              <a:cxnLst/>
              <a:rect l="l" t="t" r="r" b="b"/>
              <a:pathLst>
                <a:path w="4951" h="3739" extrusionOk="0">
                  <a:moveTo>
                    <a:pt x="4757" y="1"/>
                  </a:moveTo>
                  <a:cubicBezTo>
                    <a:pt x="4660" y="1"/>
                    <a:pt x="4586" y="59"/>
                    <a:pt x="4533" y="138"/>
                  </a:cubicBezTo>
                  <a:lnTo>
                    <a:pt x="4533" y="170"/>
                  </a:lnTo>
                  <a:cubicBezTo>
                    <a:pt x="4468" y="331"/>
                    <a:pt x="4083" y="1134"/>
                    <a:pt x="3343" y="1874"/>
                  </a:cubicBezTo>
                  <a:cubicBezTo>
                    <a:pt x="2636" y="2645"/>
                    <a:pt x="1575" y="3320"/>
                    <a:pt x="193" y="3320"/>
                  </a:cubicBezTo>
                  <a:cubicBezTo>
                    <a:pt x="65" y="3320"/>
                    <a:pt x="0" y="3417"/>
                    <a:pt x="0" y="3545"/>
                  </a:cubicBezTo>
                  <a:cubicBezTo>
                    <a:pt x="0" y="3642"/>
                    <a:pt x="65" y="3738"/>
                    <a:pt x="193" y="3738"/>
                  </a:cubicBezTo>
                  <a:cubicBezTo>
                    <a:pt x="1833" y="3738"/>
                    <a:pt x="3022" y="2870"/>
                    <a:pt x="3793" y="2002"/>
                  </a:cubicBezTo>
                  <a:cubicBezTo>
                    <a:pt x="4565" y="1134"/>
                    <a:pt x="4918" y="299"/>
                    <a:pt x="4918" y="299"/>
                  </a:cubicBezTo>
                  <a:cubicBezTo>
                    <a:pt x="4951" y="170"/>
                    <a:pt x="4918" y="74"/>
                    <a:pt x="4822" y="9"/>
                  </a:cubicBezTo>
                  <a:cubicBezTo>
                    <a:pt x="4799" y="4"/>
                    <a:pt x="4777" y="1"/>
                    <a:pt x="4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62"/>
            <p:cNvSpPr/>
            <p:nvPr/>
          </p:nvSpPr>
          <p:spPr>
            <a:xfrm>
              <a:off x="1726225" y="3634675"/>
              <a:ext cx="181625" cy="758150"/>
            </a:xfrm>
            <a:custGeom>
              <a:avLst/>
              <a:gdLst/>
              <a:ahLst/>
              <a:cxnLst/>
              <a:rect l="l" t="t" r="r" b="b"/>
              <a:pathLst>
                <a:path w="7265" h="30326" extrusionOk="0">
                  <a:moveTo>
                    <a:pt x="7025" y="0"/>
                  </a:moveTo>
                  <a:cubicBezTo>
                    <a:pt x="6982" y="0"/>
                    <a:pt x="6940" y="16"/>
                    <a:pt x="6911" y="45"/>
                  </a:cubicBezTo>
                  <a:lnTo>
                    <a:pt x="5143" y="1620"/>
                  </a:lnTo>
                  <a:cubicBezTo>
                    <a:pt x="5111" y="1684"/>
                    <a:pt x="5079" y="1716"/>
                    <a:pt x="5079" y="1781"/>
                  </a:cubicBezTo>
                  <a:lnTo>
                    <a:pt x="5079" y="2938"/>
                  </a:lnTo>
                  <a:lnTo>
                    <a:pt x="2893" y="2456"/>
                  </a:lnTo>
                  <a:cubicBezTo>
                    <a:pt x="2797" y="2456"/>
                    <a:pt x="2732" y="2456"/>
                    <a:pt x="2700" y="2520"/>
                  </a:cubicBezTo>
                  <a:cubicBezTo>
                    <a:pt x="2636" y="2584"/>
                    <a:pt x="2636" y="2649"/>
                    <a:pt x="2636" y="2713"/>
                  </a:cubicBezTo>
                  <a:lnTo>
                    <a:pt x="3857" y="6185"/>
                  </a:lnTo>
                  <a:lnTo>
                    <a:pt x="0" y="30100"/>
                  </a:lnTo>
                  <a:cubicBezTo>
                    <a:pt x="0" y="30196"/>
                    <a:pt x="64" y="30293"/>
                    <a:pt x="193" y="30325"/>
                  </a:cubicBezTo>
                  <a:cubicBezTo>
                    <a:pt x="289" y="30325"/>
                    <a:pt x="386" y="30261"/>
                    <a:pt x="418" y="30164"/>
                  </a:cubicBezTo>
                  <a:lnTo>
                    <a:pt x="4243" y="6185"/>
                  </a:lnTo>
                  <a:lnTo>
                    <a:pt x="4243" y="6088"/>
                  </a:lnTo>
                  <a:lnTo>
                    <a:pt x="3150" y="2938"/>
                  </a:lnTo>
                  <a:lnTo>
                    <a:pt x="5240" y="3388"/>
                  </a:lnTo>
                  <a:cubicBezTo>
                    <a:pt x="5304" y="3388"/>
                    <a:pt x="5368" y="3388"/>
                    <a:pt x="5400" y="3324"/>
                  </a:cubicBezTo>
                  <a:cubicBezTo>
                    <a:pt x="5465" y="3292"/>
                    <a:pt x="5497" y="3259"/>
                    <a:pt x="5497" y="3195"/>
                  </a:cubicBezTo>
                  <a:lnTo>
                    <a:pt x="5497" y="1877"/>
                  </a:lnTo>
                  <a:lnTo>
                    <a:pt x="7168" y="366"/>
                  </a:lnTo>
                  <a:cubicBezTo>
                    <a:pt x="7265" y="270"/>
                    <a:pt x="7265" y="141"/>
                    <a:pt x="7168" y="77"/>
                  </a:cubicBezTo>
                  <a:cubicBezTo>
                    <a:pt x="7133" y="24"/>
                    <a:pt x="7078" y="0"/>
                    <a:pt x="7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62"/>
            <p:cNvSpPr/>
            <p:nvPr/>
          </p:nvSpPr>
          <p:spPr>
            <a:xfrm>
              <a:off x="1690850" y="4417675"/>
              <a:ext cx="32975" cy="40550"/>
            </a:xfrm>
            <a:custGeom>
              <a:avLst/>
              <a:gdLst/>
              <a:ahLst/>
              <a:cxnLst/>
              <a:rect l="l" t="t" r="r" b="b"/>
              <a:pathLst>
                <a:path w="1319" h="1622" extrusionOk="0">
                  <a:moveTo>
                    <a:pt x="1112" y="0"/>
                  </a:moveTo>
                  <a:cubicBezTo>
                    <a:pt x="1043" y="0"/>
                    <a:pt x="974" y="36"/>
                    <a:pt x="933" y="98"/>
                  </a:cubicBezTo>
                  <a:lnTo>
                    <a:pt x="65" y="1319"/>
                  </a:lnTo>
                  <a:cubicBezTo>
                    <a:pt x="1" y="1384"/>
                    <a:pt x="33" y="1512"/>
                    <a:pt x="97" y="1577"/>
                  </a:cubicBezTo>
                  <a:cubicBezTo>
                    <a:pt x="141" y="1606"/>
                    <a:pt x="190" y="1621"/>
                    <a:pt x="238" y="1621"/>
                  </a:cubicBezTo>
                  <a:cubicBezTo>
                    <a:pt x="296" y="1621"/>
                    <a:pt x="351" y="1598"/>
                    <a:pt x="387" y="1544"/>
                  </a:cubicBezTo>
                  <a:lnTo>
                    <a:pt x="1254" y="323"/>
                  </a:lnTo>
                  <a:cubicBezTo>
                    <a:pt x="1319" y="227"/>
                    <a:pt x="1319" y="98"/>
                    <a:pt x="1222" y="34"/>
                  </a:cubicBezTo>
                  <a:cubicBezTo>
                    <a:pt x="1188" y="11"/>
                    <a:pt x="1150" y="0"/>
                    <a:pt x="1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690;p35">
            <a:extLst>
              <a:ext uri="{FF2B5EF4-FFF2-40B4-BE49-F238E27FC236}">
                <a16:creationId xmlns:a16="http://schemas.microsoft.com/office/drawing/2014/main" id="{8F8EECE8-1E37-48B9-BFB9-F8303781E033}"/>
              </a:ext>
            </a:extLst>
          </p:cNvPr>
          <p:cNvGrpSpPr/>
          <p:nvPr/>
        </p:nvGrpSpPr>
        <p:grpSpPr>
          <a:xfrm>
            <a:off x="4769924" y="1750462"/>
            <a:ext cx="2645483" cy="1405033"/>
            <a:chOff x="469775" y="238125"/>
            <a:chExt cx="6679425" cy="5229600"/>
          </a:xfrm>
        </p:grpSpPr>
        <p:sp>
          <p:nvSpPr>
            <p:cNvPr id="91" name="Google Shape;1691;p35">
              <a:extLst>
                <a:ext uri="{FF2B5EF4-FFF2-40B4-BE49-F238E27FC236}">
                  <a16:creationId xmlns:a16="http://schemas.microsoft.com/office/drawing/2014/main" id="{1D3AEAC5-7257-42F2-A0C8-F2ED192B3A2F}"/>
                </a:ext>
              </a:extLst>
            </p:cNvPr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92;p35">
              <a:extLst>
                <a:ext uri="{FF2B5EF4-FFF2-40B4-BE49-F238E27FC236}">
                  <a16:creationId xmlns:a16="http://schemas.microsoft.com/office/drawing/2014/main" id="{1C7F2F71-FCFA-4C42-95FE-50B84A585BBB}"/>
                </a:ext>
              </a:extLst>
            </p:cNvPr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93;p35">
              <a:extLst>
                <a:ext uri="{FF2B5EF4-FFF2-40B4-BE49-F238E27FC236}">
                  <a16:creationId xmlns:a16="http://schemas.microsoft.com/office/drawing/2014/main" id="{AE7B7FB9-BC38-4C8D-8382-ED0F9A1A0B8A}"/>
                </a:ext>
              </a:extLst>
            </p:cNvPr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94;p35">
              <a:extLst>
                <a:ext uri="{FF2B5EF4-FFF2-40B4-BE49-F238E27FC236}">
                  <a16:creationId xmlns:a16="http://schemas.microsoft.com/office/drawing/2014/main" id="{0795AC0C-271C-47EA-94F8-B8AD382F5D00}"/>
                </a:ext>
              </a:extLst>
            </p:cNvPr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95;p35">
              <a:extLst>
                <a:ext uri="{FF2B5EF4-FFF2-40B4-BE49-F238E27FC236}">
                  <a16:creationId xmlns:a16="http://schemas.microsoft.com/office/drawing/2014/main" id="{05DD7BB2-3AD1-4102-8546-2875F323604B}"/>
                </a:ext>
              </a:extLst>
            </p:cNvPr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96;p35">
              <a:extLst>
                <a:ext uri="{FF2B5EF4-FFF2-40B4-BE49-F238E27FC236}">
                  <a16:creationId xmlns:a16="http://schemas.microsoft.com/office/drawing/2014/main" id="{5082D71D-606E-4F4B-8D0F-502EA4DB362D}"/>
                </a:ext>
              </a:extLst>
            </p:cNvPr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97;p35">
              <a:extLst>
                <a:ext uri="{FF2B5EF4-FFF2-40B4-BE49-F238E27FC236}">
                  <a16:creationId xmlns:a16="http://schemas.microsoft.com/office/drawing/2014/main" id="{EBE2E468-7FA4-4B37-A4B6-5775C53245EF}"/>
                </a:ext>
              </a:extLst>
            </p:cNvPr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98;p35">
              <a:extLst>
                <a:ext uri="{FF2B5EF4-FFF2-40B4-BE49-F238E27FC236}">
                  <a16:creationId xmlns:a16="http://schemas.microsoft.com/office/drawing/2014/main" id="{C6C50C30-5F76-4D6C-AAA0-3E3CBAFBB31F}"/>
                </a:ext>
              </a:extLst>
            </p:cNvPr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99;p35">
              <a:extLst>
                <a:ext uri="{FF2B5EF4-FFF2-40B4-BE49-F238E27FC236}">
                  <a16:creationId xmlns:a16="http://schemas.microsoft.com/office/drawing/2014/main" id="{5C7AE7A3-B920-4A9D-B0BA-4D821930B09A}"/>
                </a:ext>
              </a:extLst>
            </p:cNvPr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00;p35">
              <a:extLst>
                <a:ext uri="{FF2B5EF4-FFF2-40B4-BE49-F238E27FC236}">
                  <a16:creationId xmlns:a16="http://schemas.microsoft.com/office/drawing/2014/main" id="{92104930-7104-4238-BD3B-7D92E18EC39B}"/>
                </a:ext>
              </a:extLst>
            </p:cNvPr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01;p35">
              <a:extLst>
                <a:ext uri="{FF2B5EF4-FFF2-40B4-BE49-F238E27FC236}">
                  <a16:creationId xmlns:a16="http://schemas.microsoft.com/office/drawing/2014/main" id="{1718DE3E-7DDD-4257-B3D9-5C52FD22C184}"/>
                </a:ext>
              </a:extLst>
            </p:cNvPr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02;p35">
              <a:extLst>
                <a:ext uri="{FF2B5EF4-FFF2-40B4-BE49-F238E27FC236}">
                  <a16:creationId xmlns:a16="http://schemas.microsoft.com/office/drawing/2014/main" id="{08E60C46-6DC4-4757-B1C3-7960951E6EF4}"/>
                </a:ext>
              </a:extLst>
            </p:cNvPr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03;p35">
              <a:extLst>
                <a:ext uri="{FF2B5EF4-FFF2-40B4-BE49-F238E27FC236}">
                  <a16:creationId xmlns:a16="http://schemas.microsoft.com/office/drawing/2014/main" id="{8AE690D8-D846-4BF9-9689-14FEEC943E90}"/>
                </a:ext>
              </a:extLst>
            </p:cNvPr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04;p35">
              <a:extLst>
                <a:ext uri="{FF2B5EF4-FFF2-40B4-BE49-F238E27FC236}">
                  <a16:creationId xmlns:a16="http://schemas.microsoft.com/office/drawing/2014/main" id="{9C13D04C-7B52-4337-AB43-1192F2380002}"/>
                </a:ext>
              </a:extLst>
            </p:cNvPr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05;p35">
              <a:extLst>
                <a:ext uri="{FF2B5EF4-FFF2-40B4-BE49-F238E27FC236}">
                  <a16:creationId xmlns:a16="http://schemas.microsoft.com/office/drawing/2014/main" id="{0661797E-F378-4AD8-ADA2-4064EC09AD63}"/>
                </a:ext>
              </a:extLst>
            </p:cNvPr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706;p35">
              <a:extLst>
                <a:ext uri="{FF2B5EF4-FFF2-40B4-BE49-F238E27FC236}">
                  <a16:creationId xmlns:a16="http://schemas.microsoft.com/office/drawing/2014/main" id="{3900DAAF-0279-4B18-9C49-79BE30B5DF12}"/>
                </a:ext>
              </a:extLst>
            </p:cNvPr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07;p35">
              <a:extLst>
                <a:ext uri="{FF2B5EF4-FFF2-40B4-BE49-F238E27FC236}">
                  <a16:creationId xmlns:a16="http://schemas.microsoft.com/office/drawing/2014/main" id="{9F39CD7D-2E0A-42FC-946F-BCA798464828}"/>
                </a:ext>
              </a:extLst>
            </p:cNvPr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08;p35">
              <a:extLst>
                <a:ext uri="{FF2B5EF4-FFF2-40B4-BE49-F238E27FC236}">
                  <a16:creationId xmlns:a16="http://schemas.microsoft.com/office/drawing/2014/main" id="{61208D8F-2116-437F-BF23-68842887F0CF}"/>
                </a:ext>
              </a:extLst>
            </p:cNvPr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09;p35">
              <a:extLst>
                <a:ext uri="{FF2B5EF4-FFF2-40B4-BE49-F238E27FC236}">
                  <a16:creationId xmlns:a16="http://schemas.microsoft.com/office/drawing/2014/main" id="{0F919FCD-F53D-4C4C-AC19-715B0B7ECB3B}"/>
                </a:ext>
              </a:extLst>
            </p:cNvPr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10;p35">
              <a:extLst>
                <a:ext uri="{FF2B5EF4-FFF2-40B4-BE49-F238E27FC236}">
                  <a16:creationId xmlns:a16="http://schemas.microsoft.com/office/drawing/2014/main" id="{EDB3D7F7-33BA-41F4-A098-F9F73A802590}"/>
                </a:ext>
              </a:extLst>
            </p:cNvPr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11;p35">
              <a:extLst>
                <a:ext uri="{FF2B5EF4-FFF2-40B4-BE49-F238E27FC236}">
                  <a16:creationId xmlns:a16="http://schemas.microsoft.com/office/drawing/2014/main" id="{5066D3F3-90C4-4600-AE17-0332DF6695A2}"/>
                </a:ext>
              </a:extLst>
            </p:cNvPr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712;p35">
              <a:extLst>
                <a:ext uri="{FF2B5EF4-FFF2-40B4-BE49-F238E27FC236}">
                  <a16:creationId xmlns:a16="http://schemas.microsoft.com/office/drawing/2014/main" id="{9A48103A-F56E-4FD7-9767-D84BD472DBEB}"/>
                </a:ext>
              </a:extLst>
            </p:cNvPr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713;p35">
              <a:extLst>
                <a:ext uri="{FF2B5EF4-FFF2-40B4-BE49-F238E27FC236}">
                  <a16:creationId xmlns:a16="http://schemas.microsoft.com/office/drawing/2014/main" id="{309E6540-F315-4A13-8AFB-269FD64DD48C}"/>
                </a:ext>
              </a:extLst>
            </p:cNvPr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14;p35">
              <a:extLst>
                <a:ext uri="{FF2B5EF4-FFF2-40B4-BE49-F238E27FC236}">
                  <a16:creationId xmlns:a16="http://schemas.microsoft.com/office/drawing/2014/main" id="{6A4919CF-D8CE-44F0-B0F0-902461427564}"/>
                </a:ext>
              </a:extLst>
            </p:cNvPr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15;p35">
              <a:extLst>
                <a:ext uri="{FF2B5EF4-FFF2-40B4-BE49-F238E27FC236}">
                  <a16:creationId xmlns:a16="http://schemas.microsoft.com/office/drawing/2014/main" id="{AE6E40B5-E4E2-4FF6-9340-BE11E6623B5E}"/>
                </a:ext>
              </a:extLst>
            </p:cNvPr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16;p35">
              <a:extLst>
                <a:ext uri="{FF2B5EF4-FFF2-40B4-BE49-F238E27FC236}">
                  <a16:creationId xmlns:a16="http://schemas.microsoft.com/office/drawing/2014/main" id="{6BD61F23-DF20-4C06-AFEB-70FFAC6D4230}"/>
                </a:ext>
              </a:extLst>
            </p:cNvPr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17;p35">
              <a:extLst>
                <a:ext uri="{FF2B5EF4-FFF2-40B4-BE49-F238E27FC236}">
                  <a16:creationId xmlns:a16="http://schemas.microsoft.com/office/drawing/2014/main" id="{BE9B3A9E-2684-4C40-8685-2E1B6C462735}"/>
                </a:ext>
              </a:extLst>
            </p:cNvPr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18;p35">
              <a:extLst>
                <a:ext uri="{FF2B5EF4-FFF2-40B4-BE49-F238E27FC236}">
                  <a16:creationId xmlns:a16="http://schemas.microsoft.com/office/drawing/2014/main" id="{D10E5B32-0052-4CF1-A712-93377CB989EC}"/>
                </a:ext>
              </a:extLst>
            </p:cNvPr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19;p35">
              <a:extLst>
                <a:ext uri="{FF2B5EF4-FFF2-40B4-BE49-F238E27FC236}">
                  <a16:creationId xmlns:a16="http://schemas.microsoft.com/office/drawing/2014/main" id="{C3229E01-95FF-466F-9EC4-68AD32335F60}"/>
                </a:ext>
              </a:extLst>
            </p:cNvPr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20;p35">
              <a:extLst>
                <a:ext uri="{FF2B5EF4-FFF2-40B4-BE49-F238E27FC236}">
                  <a16:creationId xmlns:a16="http://schemas.microsoft.com/office/drawing/2014/main" id="{27B3E5F5-364B-4A66-AEF9-557207FC0570}"/>
                </a:ext>
              </a:extLst>
            </p:cNvPr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21;p35">
              <a:extLst>
                <a:ext uri="{FF2B5EF4-FFF2-40B4-BE49-F238E27FC236}">
                  <a16:creationId xmlns:a16="http://schemas.microsoft.com/office/drawing/2014/main" id="{7DA47611-DA56-4D75-82D6-2CA7F76B9624}"/>
                </a:ext>
              </a:extLst>
            </p:cNvPr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22;p35">
              <a:extLst>
                <a:ext uri="{FF2B5EF4-FFF2-40B4-BE49-F238E27FC236}">
                  <a16:creationId xmlns:a16="http://schemas.microsoft.com/office/drawing/2014/main" id="{6C1413AD-2386-4371-A5EA-193E922B4283}"/>
                </a:ext>
              </a:extLst>
            </p:cNvPr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23;p35">
              <a:extLst>
                <a:ext uri="{FF2B5EF4-FFF2-40B4-BE49-F238E27FC236}">
                  <a16:creationId xmlns:a16="http://schemas.microsoft.com/office/drawing/2014/main" id="{68DE0940-2C10-4CE0-95CE-984005AC70DE}"/>
                </a:ext>
              </a:extLst>
            </p:cNvPr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724;p35">
              <a:extLst>
                <a:ext uri="{FF2B5EF4-FFF2-40B4-BE49-F238E27FC236}">
                  <a16:creationId xmlns:a16="http://schemas.microsoft.com/office/drawing/2014/main" id="{027BE251-F0E1-46DB-8A22-CD4916DFC197}"/>
                </a:ext>
              </a:extLst>
            </p:cNvPr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725;p35">
              <a:extLst>
                <a:ext uri="{FF2B5EF4-FFF2-40B4-BE49-F238E27FC236}">
                  <a16:creationId xmlns:a16="http://schemas.microsoft.com/office/drawing/2014/main" id="{FF2541A4-915B-48EC-AF32-36327D13818E}"/>
                </a:ext>
              </a:extLst>
            </p:cNvPr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26;p35">
              <a:extLst>
                <a:ext uri="{FF2B5EF4-FFF2-40B4-BE49-F238E27FC236}">
                  <a16:creationId xmlns:a16="http://schemas.microsoft.com/office/drawing/2014/main" id="{4C5EF59E-4AD6-4DE4-BF40-41718B22FD77}"/>
                </a:ext>
              </a:extLst>
            </p:cNvPr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27;p35">
              <a:extLst>
                <a:ext uri="{FF2B5EF4-FFF2-40B4-BE49-F238E27FC236}">
                  <a16:creationId xmlns:a16="http://schemas.microsoft.com/office/drawing/2014/main" id="{958D7ACD-59E9-4D3C-9191-F996F007B760}"/>
                </a:ext>
              </a:extLst>
            </p:cNvPr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28;p35">
              <a:extLst>
                <a:ext uri="{FF2B5EF4-FFF2-40B4-BE49-F238E27FC236}">
                  <a16:creationId xmlns:a16="http://schemas.microsoft.com/office/drawing/2014/main" id="{F38B82CC-DCD4-4092-A694-EE9E3AFF5495}"/>
                </a:ext>
              </a:extLst>
            </p:cNvPr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29;p35">
              <a:extLst>
                <a:ext uri="{FF2B5EF4-FFF2-40B4-BE49-F238E27FC236}">
                  <a16:creationId xmlns:a16="http://schemas.microsoft.com/office/drawing/2014/main" id="{9447E2B1-C519-419D-AB36-6091071CF0DE}"/>
                </a:ext>
              </a:extLst>
            </p:cNvPr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30;p35">
              <a:extLst>
                <a:ext uri="{FF2B5EF4-FFF2-40B4-BE49-F238E27FC236}">
                  <a16:creationId xmlns:a16="http://schemas.microsoft.com/office/drawing/2014/main" id="{17D0EDD2-A6C8-4656-AEA9-791269D6ACD0}"/>
                </a:ext>
              </a:extLst>
            </p:cNvPr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1;p35">
              <a:extLst>
                <a:ext uri="{FF2B5EF4-FFF2-40B4-BE49-F238E27FC236}">
                  <a16:creationId xmlns:a16="http://schemas.microsoft.com/office/drawing/2014/main" id="{73671A53-1004-485D-97C1-D1370401F0BC}"/>
                </a:ext>
              </a:extLst>
            </p:cNvPr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732;p35">
              <a:extLst>
                <a:ext uri="{FF2B5EF4-FFF2-40B4-BE49-F238E27FC236}">
                  <a16:creationId xmlns:a16="http://schemas.microsoft.com/office/drawing/2014/main" id="{C4F73CFE-CEA8-4F74-819A-DF551A28602A}"/>
                </a:ext>
              </a:extLst>
            </p:cNvPr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733;p35">
              <a:extLst>
                <a:ext uri="{FF2B5EF4-FFF2-40B4-BE49-F238E27FC236}">
                  <a16:creationId xmlns:a16="http://schemas.microsoft.com/office/drawing/2014/main" id="{E9BDC4E1-DA9D-4723-A293-049E8417E977}"/>
                </a:ext>
              </a:extLst>
            </p:cNvPr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34;p35">
              <a:extLst>
                <a:ext uri="{FF2B5EF4-FFF2-40B4-BE49-F238E27FC236}">
                  <a16:creationId xmlns:a16="http://schemas.microsoft.com/office/drawing/2014/main" id="{BE68DC26-218C-433A-BE69-FED5E3BCEF0E}"/>
                </a:ext>
              </a:extLst>
            </p:cNvPr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35;p35">
              <a:extLst>
                <a:ext uri="{FF2B5EF4-FFF2-40B4-BE49-F238E27FC236}">
                  <a16:creationId xmlns:a16="http://schemas.microsoft.com/office/drawing/2014/main" id="{EA4924E0-521B-4C15-A18D-EAB507AB9729}"/>
                </a:ext>
              </a:extLst>
            </p:cNvPr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36;p35">
              <a:extLst>
                <a:ext uri="{FF2B5EF4-FFF2-40B4-BE49-F238E27FC236}">
                  <a16:creationId xmlns:a16="http://schemas.microsoft.com/office/drawing/2014/main" id="{268D0AEA-F27F-47A3-800A-AA743691E756}"/>
                </a:ext>
              </a:extLst>
            </p:cNvPr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37;p35">
              <a:extLst>
                <a:ext uri="{FF2B5EF4-FFF2-40B4-BE49-F238E27FC236}">
                  <a16:creationId xmlns:a16="http://schemas.microsoft.com/office/drawing/2014/main" id="{50861896-09CF-40C4-81B0-561DFE870121}"/>
                </a:ext>
              </a:extLst>
            </p:cNvPr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38;p35">
              <a:extLst>
                <a:ext uri="{FF2B5EF4-FFF2-40B4-BE49-F238E27FC236}">
                  <a16:creationId xmlns:a16="http://schemas.microsoft.com/office/drawing/2014/main" id="{7A0AC87F-C147-4344-A85E-D4307986F98B}"/>
                </a:ext>
              </a:extLst>
            </p:cNvPr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39;p35">
              <a:extLst>
                <a:ext uri="{FF2B5EF4-FFF2-40B4-BE49-F238E27FC236}">
                  <a16:creationId xmlns:a16="http://schemas.microsoft.com/office/drawing/2014/main" id="{B7EDBD6F-9504-4C0D-9501-1FB5F24A630E}"/>
                </a:ext>
              </a:extLst>
            </p:cNvPr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740;p35">
              <a:extLst>
                <a:ext uri="{FF2B5EF4-FFF2-40B4-BE49-F238E27FC236}">
                  <a16:creationId xmlns:a16="http://schemas.microsoft.com/office/drawing/2014/main" id="{C1C4FF13-46D2-4FEB-972C-0410188DAECC}"/>
                </a:ext>
              </a:extLst>
            </p:cNvPr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741;p35">
              <a:extLst>
                <a:ext uri="{FF2B5EF4-FFF2-40B4-BE49-F238E27FC236}">
                  <a16:creationId xmlns:a16="http://schemas.microsoft.com/office/drawing/2014/main" id="{033BCED5-3B9E-4302-8D5C-D8DD6F19362E}"/>
                </a:ext>
              </a:extLst>
            </p:cNvPr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742;p35">
              <a:extLst>
                <a:ext uri="{FF2B5EF4-FFF2-40B4-BE49-F238E27FC236}">
                  <a16:creationId xmlns:a16="http://schemas.microsoft.com/office/drawing/2014/main" id="{6B90D577-0DBA-4449-8BAF-63C1C8104EC2}"/>
                </a:ext>
              </a:extLst>
            </p:cNvPr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743;p35">
              <a:extLst>
                <a:ext uri="{FF2B5EF4-FFF2-40B4-BE49-F238E27FC236}">
                  <a16:creationId xmlns:a16="http://schemas.microsoft.com/office/drawing/2014/main" id="{2EA94EAF-59B1-48CE-9D54-929EFA0F5ABB}"/>
                </a:ext>
              </a:extLst>
            </p:cNvPr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744;p35">
              <a:extLst>
                <a:ext uri="{FF2B5EF4-FFF2-40B4-BE49-F238E27FC236}">
                  <a16:creationId xmlns:a16="http://schemas.microsoft.com/office/drawing/2014/main" id="{D8A03DD9-2387-4435-BB0B-A60EE65DF947}"/>
                </a:ext>
              </a:extLst>
            </p:cNvPr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745;p35">
              <a:extLst>
                <a:ext uri="{FF2B5EF4-FFF2-40B4-BE49-F238E27FC236}">
                  <a16:creationId xmlns:a16="http://schemas.microsoft.com/office/drawing/2014/main" id="{538E9240-A10C-4D3E-B27E-7AFA607D4BED}"/>
                </a:ext>
              </a:extLst>
            </p:cNvPr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746;p35">
              <a:extLst>
                <a:ext uri="{FF2B5EF4-FFF2-40B4-BE49-F238E27FC236}">
                  <a16:creationId xmlns:a16="http://schemas.microsoft.com/office/drawing/2014/main" id="{BB383F86-1490-4559-899D-7A6BCB27AEE1}"/>
                </a:ext>
              </a:extLst>
            </p:cNvPr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747;p35">
              <a:extLst>
                <a:ext uri="{FF2B5EF4-FFF2-40B4-BE49-F238E27FC236}">
                  <a16:creationId xmlns:a16="http://schemas.microsoft.com/office/drawing/2014/main" id="{8E696F48-0B6D-4E19-842A-DF068CF6B6B2}"/>
                </a:ext>
              </a:extLst>
            </p:cNvPr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748;p35">
              <a:extLst>
                <a:ext uri="{FF2B5EF4-FFF2-40B4-BE49-F238E27FC236}">
                  <a16:creationId xmlns:a16="http://schemas.microsoft.com/office/drawing/2014/main" id="{B22CF40A-963B-4450-8967-F4A6373B1D8A}"/>
                </a:ext>
              </a:extLst>
            </p:cNvPr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749;p35">
              <a:extLst>
                <a:ext uri="{FF2B5EF4-FFF2-40B4-BE49-F238E27FC236}">
                  <a16:creationId xmlns:a16="http://schemas.microsoft.com/office/drawing/2014/main" id="{30487ED1-CA0F-4A14-B99E-531DADBA5D30}"/>
                </a:ext>
              </a:extLst>
            </p:cNvPr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750;p35">
              <a:extLst>
                <a:ext uri="{FF2B5EF4-FFF2-40B4-BE49-F238E27FC236}">
                  <a16:creationId xmlns:a16="http://schemas.microsoft.com/office/drawing/2014/main" id="{AD6FB59D-33C2-4326-891C-018310ABB3C1}"/>
                </a:ext>
              </a:extLst>
            </p:cNvPr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751;p35">
              <a:extLst>
                <a:ext uri="{FF2B5EF4-FFF2-40B4-BE49-F238E27FC236}">
                  <a16:creationId xmlns:a16="http://schemas.microsoft.com/office/drawing/2014/main" id="{9CED97ED-4523-461A-A001-8ACBB7B6580B}"/>
                </a:ext>
              </a:extLst>
            </p:cNvPr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752;p35">
              <a:extLst>
                <a:ext uri="{FF2B5EF4-FFF2-40B4-BE49-F238E27FC236}">
                  <a16:creationId xmlns:a16="http://schemas.microsoft.com/office/drawing/2014/main" id="{76561F26-B251-4AF3-A41B-DFBFC84453C3}"/>
                </a:ext>
              </a:extLst>
            </p:cNvPr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753;p35">
              <a:extLst>
                <a:ext uri="{FF2B5EF4-FFF2-40B4-BE49-F238E27FC236}">
                  <a16:creationId xmlns:a16="http://schemas.microsoft.com/office/drawing/2014/main" id="{69D4430F-A554-4AB8-899A-C6032BF4DFC5}"/>
                </a:ext>
              </a:extLst>
            </p:cNvPr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754;p35">
              <a:extLst>
                <a:ext uri="{FF2B5EF4-FFF2-40B4-BE49-F238E27FC236}">
                  <a16:creationId xmlns:a16="http://schemas.microsoft.com/office/drawing/2014/main" id="{855A60AB-382F-4302-BAAE-67AB32FC50CB}"/>
                </a:ext>
              </a:extLst>
            </p:cNvPr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755;p35">
              <a:extLst>
                <a:ext uri="{FF2B5EF4-FFF2-40B4-BE49-F238E27FC236}">
                  <a16:creationId xmlns:a16="http://schemas.microsoft.com/office/drawing/2014/main" id="{E521DD2B-50FA-453F-B66C-358895AC8180}"/>
                </a:ext>
              </a:extLst>
            </p:cNvPr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756;p35">
              <a:extLst>
                <a:ext uri="{FF2B5EF4-FFF2-40B4-BE49-F238E27FC236}">
                  <a16:creationId xmlns:a16="http://schemas.microsoft.com/office/drawing/2014/main" id="{046550C2-F3CD-4B34-955C-2EB666983CDB}"/>
                </a:ext>
              </a:extLst>
            </p:cNvPr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757;p35">
              <a:extLst>
                <a:ext uri="{FF2B5EF4-FFF2-40B4-BE49-F238E27FC236}">
                  <a16:creationId xmlns:a16="http://schemas.microsoft.com/office/drawing/2014/main" id="{E0A00ADF-7D31-4CD8-83BD-0FEADBA9F487}"/>
                </a:ext>
              </a:extLst>
            </p:cNvPr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758;p35">
              <a:extLst>
                <a:ext uri="{FF2B5EF4-FFF2-40B4-BE49-F238E27FC236}">
                  <a16:creationId xmlns:a16="http://schemas.microsoft.com/office/drawing/2014/main" id="{C6B42D61-DBF9-4F72-8422-2C85A1BDC73C}"/>
                </a:ext>
              </a:extLst>
            </p:cNvPr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759;p35">
              <a:extLst>
                <a:ext uri="{FF2B5EF4-FFF2-40B4-BE49-F238E27FC236}">
                  <a16:creationId xmlns:a16="http://schemas.microsoft.com/office/drawing/2014/main" id="{6DE19CA9-4D4E-4DA9-B729-80E88828DA7B}"/>
                </a:ext>
              </a:extLst>
            </p:cNvPr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760;p35">
              <a:extLst>
                <a:ext uri="{FF2B5EF4-FFF2-40B4-BE49-F238E27FC236}">
                  <a16:creationId xmlns:a16="http://schemas.microsoft.com/office/drawing/2014/main" id="{06B48665-6819-44C7-A3B7-129079E464F6}"/>
                </a:ext>
              </a:extLst>
            </p:cNvPr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761;p35">
              <a:extLst>
                <a:ext uri="{FF2B5EF4-FFF2-40B4-BE49-F238E27FC236}">
                  <a16:creationId xmlns:a16="http://schemas.microsoft.com/office/drawing/2014/main" id="{5963DB72-BF6C-4966-9AA1-27555C762BF0}"/>
                </a:ext>
              </a:extLst>
            </p:cNvPr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762;p35">
              <a:extLst>
                <a:ext uri="{FF2B5EF4-FFF2-40B4-BE49-F238E27FC236}">
                  <a16:creationId xmlns:a16="http://schemas.microsoft.com/office/drawing/2014/main" id="{B6F5700A-4E29-4428-BA95-641456F1D282}"/>
                </a:ext>
              </a:extLst>
            </p:cNvPr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763;p35">
              <a:extLst>
                <a:ext uri="{FF2B5EF4-FFF2-40B4-BE49-F238E27FC236}">
                  <a16:creationId xmlns:a16="http://schemas.microsoft.com/office/drawing/2014/main" id="{C9E29B4A-96C4-4D9F-A309-45D735FD16D5}"/>
                </a:ext>
              </a:extLst>
            </p:cNvPr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764;p35">
              <a:extLst>
                <a:ext uri="{FF2B5EF4-FFF2-40B4-BE49-F238E27FC236}">
                  <a16:creationId xmlns:a16="http://schemas.microsoft.com/office/drawing/2014/main" id="{6522CC88-7B9D-4BF8-9962-9B46A396C4F4}"/>
                </a:ext>
              </a:extLst>
            </p:cNvPr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765;p35">
              <a:extLst>
                <a:ext uri="{FF2B5EF4-FFF2-40B4-BE49-F238E27FC236}">
                  <a16:creationId xmlns:a16="http://schemas.microsoft.com/office/drawing/2014/main" id="{3761B99E-0186-498F-8936-5A9B3D6AE7CC}"/>
                </a:ext>
              </a:extLst>
            </p:cNvPr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766;p35">
              <a:extLst>
                <a:ext uri="{FF2B5EF4-FFF2-40B4-BE49-F238E27FC236}">
                  <a16:creationId xmlns:a16="http://schemas.microsoft.com/office/drawing/2014/main" id="{567C8FE7-4BC3-4529-8DBE-450923DAAAA2}"/>
                </a:ext>
              </a:extLst>
            </p:cNvPr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767;p35">
              <a:extLst>
                <a:ext uri="{FF2B5EF4-FFF2-40B4-BE49-F238E27FC236}">
                  <a16:creationId xmlns:a16="http://schemas.microsoft.com/office/drawing/2014/main" id="{69EADB5E-AC5F-405B-AD2C-0C0E3A524C7E}"/>
                </a:ext>
              </a:extLst>
            </p:cNvPr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768;p35">
              <a:extLst>
                <a:ext uri="{FF2B5EF4-FFF2-40B4-BE49-F238E27FC236}">
                  <a16:creationId xmlns:a16="http://schemas.microsoft.com/office/drawing/2014/main" id="{E78A3DB1-070A-4E07-A6B5-7AF4D131586C}"/>
                </a:ext>
              </a:extLst>
            </p:cNvPr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769;p35">
              <a:extLst>
                <a:ext uri="{FF2B5EF4-FFF2-40B4-BE49-F238E27FC236}">
                  <a16:creationId xmlns:a16="http://schemas.microsoft.com/office/drawing/2014/main" id="{97537C0E-3E49-4C7F-A227-39468692FCA2}"/>
                </a:ext>
              </a:extLst>
            </p:cNvPr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70;p35">
              <a:extLst>
                <a:ext uri="{FF2B5EF4-FFF2-40B4-BE49-F238E27FC236}">
                  <a16:creationId xmlns:a16="http://schemas.microsoft.com/office/drawing/2014/main" id="{5E2B55E2-D75B-43DB-A273-D53BA30DCA93}"/>
                </a:ext>
              </a:extLst>
            </p:cNvPr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71;p35">
              <a:extLst>
                <a:ext uri="{FF2B5EF4-FFF2-40B4-BE49-F238E27FC236}">
                  <a16:creationId xmlns:a16="http://schemas.microsoft.com/office/drawing/2014/main" id="{3383923F-3A73-4B7D-8ABB-7488F3E88B5E}"/>
                </a:ext>
              </a:extLst>
            </p:cNvPr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72;p35">
              <a:extLst>
                <a:ext uri="{FF2B5EF4-FFF2-40B4-BE49-F238E27FC236}">
                  <a16:creationId xmlns:a16="http://schemas.microsoft.com/office/drawing/2014/main" id="{74CDF29C-2877-45E0-A671-B5C0CA27FE7D}"/>
                </a:ext>
              </a:extLst>
            </p:cNvPr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73;p35">
              <a:extLst>
                <a:ext uri="{FF2B5EF4-FFF2-40B4-BE49-F238E27FC236}">
                  <a16:creationId xmlns:a16="http://schemas.microsoft.com/office/drawing/2014/main" id="{9C477815-FFBA-40D8-AD3B-5BD1D912F684}"/>
                </a:ext>
              </a:extLst>
            </p:cNvPr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74;p35">
              <a:extLst>
                <a:ext uri="{FF2B5EF4-FFF2-40B4-BE49-F238E27FC236}">
                  <a16:creationId xmlns:a16="http://schemas.microsoft.com/office/drawing/2014/main" id="{C9A483AF-BF67-4367-8EFA-602536A5130F}"/>
                </a:ext>
              </a:extLst>
            </p:cNvPr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75;p35">
              <a:extLst>
                <a:ext uri="{FF2B5EF4-FFF2-40B4-BE49-F238E27FC236}">
                  <a16:creationId xmlns:a16="http://schemas.microsoft.com/office/drawing/2014/main" id="{56A03F06-0C6A-42AC-8F69-4D9B97965C1E}"/>
                </a:ext>
              </a:extLst>
            </p:cNvPr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76;p35">
              <a:extLst>
                <a:ext uri="{FF2B5EF4-FFF2-40B4-BE49-F238E27FC236}">
                  <a16:creationId xmlns:a16="http://schemas.microsoft.com/office/drawing/2014/main" id="{FFA92E1F-053B-4711-A1DF-332C8C55EDA8}"/>
                </a:ext>
              </a:extLst>
            </p:cNvPr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7;p35">
              <a:extLst>
                <a:ext uri="{FF2B5EF4-FFF2-40B4-BE49-F238E27FC236}">
                  <a16:creationId xmlns:a16="http://schemas.microsoft.com/office/drawing/2014/main" id="{C9F0BCC2-977F-4244-B10C-E613B834E525}"/>
                </a:ext>
              </a:extLst>
            </p:cNvPr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78;p35">
              <a:extLst>
                <a:ext uri="{FF2B5EF4-FFF2-40B4-BE49-F238E27FC236}">
                  <a16:creationId xmlns:a16="http://schemas.microsoft.com/office/drawing/2014/main" id="{ABCD02BD-6FE7-4DB3-AFE5-2FEE2D242357}"/>
                </a:ext>
              </a:extLst>
            </p:cNvPr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79;p35">
              <a:extLst>
                <a:ext uri="{FF2B5EF4-FFF2-40B4-BE49-F238E27FC236}">
                  <a16:creationId xmlns:a16="http://schemas.microsoft.com/office/drawing/2014/main" id="{4A814F64-237B-44B4-886B-55DB2AB25106}"/>
                </a:ext>
              </a:extLst>
            </p:cNvPr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780;p35">
              <a:extLst>
                <a:ext uri="{FF2B5EF4-FFF2-40B4-BE49-F238E27FC236}">
                  <a16:creationId xmlns:a16="http://schemas.microsoft.com/office/drawing/2014/main" id="{A27F8852-AF79-4917-B22F-26FF1FE81AFA}"/>
                </a:ext>
              </a:extLst>
            </p:cNvPr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781;p35">
              <a:extLst>
                <a:ext uri="{FF2B5EF4-FFF2-40B4-BE49-F238E27FC236}">
                  <a16:creationId xmlns:a16="http://schemas.microsoft.com/office/drawing/2014/main" id="{75EAFE84-6068-4013-8E02-AA9F434DABF3}"/>
                </a:ext>
              </a:extLst>
            </p:cNvPr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782;p35">
              <a:extLst>
                <a:ext uri="{FF2B5EF4-FFF2-40B4-BE49-F238E27FC236}">
                  <a16:creationId xmlns:a16="http://schemas.microsoft.com/office/drawing/2014/main" id="{571E54A1-F7E4-4A15-BF5A-2D97749E3410}"/>
                </a:ext>
              </a:extLst>
            </p:cNvPr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783;p35">
              <a:extLst>
                <a:ext uri="{FF2B5EF4-FFF2-40B4-BE49-F238E27FC236}">
                  <a16:creationId xmlns:a16="http://schemas.microsoft.com/office/drawing/2014/main" id="{3AAB6AEA-FF3B-4A51-908D-41C6011EFCDD}"/>
                </a:ext>
              </a:extLst>
            </p:cNvPr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784;p35">
              <a:extLst>
                <a:ext uri="{FF2B5EF4-FFF2-40B4-BE49-F238E27FC236}">
                  <a16:creationId xmlns:a16="http://schemas.microsoft.com/office/drawing/2014/main" id="{AC029555-D23D-488F-AD0E-FC0C029F46B3}"/>
                </a:ext>
              </a:extLst>
            </p:cNvPr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785;p35">
              <a:extLst>
                <a:ext uri="{FF2B5EF4-FFF2-40B4-BE49-F238E27FC236}">
                  <a16:creationId xmlns:a16="http://schemas.microsoft.com/office/drawing/2014/main" id="{ED401377-4EC5-44D9-AA47-01B7683829F2}"/>
                </a:ext>
              </a:extLst>
            </p:cNvPr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786;p35">
              <a:extLst>
                <a:ext uri="{FF2B5EF4-FFF2-40B4-BE49-F238E27FC236}">
                  <a16:creationId xmlns:a16="http://schemas.microsoft.com/office/drawing/2014/main" id="{CC9BA719-EB0E-4A0C-BB7B-03BDAA32A851}"/>
                </a:ext>
              </a:extLst>
            </p:cNvPr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787;p35">
              <a:extLst>
                <a:ext uri="{FF2B5EF4-FFF2-40B4-BE49-F238E27FC236}">
                  <a16:creationId xmlns:a16="http://schemas.microsoft.com/office/drawing/2014/main" id="{CC16488C-AF0F-4CD4-91D9-13A33D51716B}"/>
                </a:ext>
              </a:extLst>
            </p:cNvPr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788;p35">
              <a:extLst>
                <a:ext uri="{FF2B5EF4-FFF2-40B4-BE49-F238E27FC236}">
                  <a16:creationId xmlns:a16="http://schemas.microsoft.com/office/drawing/2014/main" id="{5C0C9EAA-7746-4E0E-A964-2DC0844DF5D0}"/>
                </a:ext>
              </a:extLst>
            </p:cNvPr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789;p35">
              <a:extLst>
                <a:ext uri="{FF2B5EF4-FFF2-40B4-BE49-F238E27FC236}">
                  <a16:creationId xmlns:a16="http://schemas.microsoft.com/office/drawing/2014/main" id="{60794B59-A5F6-475E-9D50-C4722912D413}"/>
                </a:ext>
              </a:extLst>
            </p:cNvPr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790;p35">
              <a:extLst>
                <a:ext uri="{FF2B5EF4-FFF2-40B4-BE49-F238E27FC236}">
                  <a16:creationId xmlns:a16="http://schemas.microsoft.com/office/drawing/2014/main" id="{523C52FC-AE72-4354-A536-C058873B794F}"/>
                </a:ext>
              </a:extLst>
            </p:cNvPr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791;p35">
              <a:extLst>
                <a:ext uri="{FF2B5EF4-FFF2-40B4-BE49-F238E27FC236}">
                  <a16:creationId xmlns:a16="http://schemas.microsoft.com/office/drawing/2014/main" id="{6FF147E5-5EBD-41BE-86F2-08FF0673EB7D}"/>
                </a:ext>
              </a:extLst>
            </p:cNvPr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792;p35">
              <a:extLst>
                <a:ext uri="{FF2B5EF4-FFF2-40B4-BE49-F238E27FC236}">
                  <a16:creationId xmlns:a16="http://schemas.microsoft.com/office/drawing/2014/main" id="{46883127-FA84-452A-AA4C-16EBE8C7F3A8}"/>
                </a:ext>
              </a:extLst>
            </p:cNvPr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793;p35">
              <a:extLst>
                <a:ext uri="{FF2B5EF4-FFF2-40B4-BE49-F238E27FC236}">
                  <a16:creationId xmlns:a16="http://schemas.microsoft.com/office/drawing/2014/main" id="{783FD70C-81A6-4C55-A346-A1DE7E5BD23D}"/>
                </a:ext>
              </a:extLst>
            </p:cNvPr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794;p35">
              <a:extLst>
                <a:ext uri="{FF2B5EF4-FFF2-40B4-BE49-F238E27FC236}">
                  <a16:creationId xmlns:a16="http://schemas.microsoft.com/office/drawing/2014/main" id="{B214175E-702A-446C-987C-EFA422D2636A}"/>
                </a:ext>
              </a:extLst>
            </p:cNvPr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795;p35">
              <a:extLst>
                <a:ext uri="{FF2B5EF4-FFF2-40B4-BE49-F238E27FC236}">
                  <a16:creationId xmlns:a16="http://schemas.microsoft.com/office/drawing/2014/main" id="{88B78545-3401-4C69-B0EA-122D61E6FAA7}"/>
                </a:ext>
              </a:extLst>
            </p:cNvPr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796;p35">
              <a:extLst>
                <a:ext uri="{FF2B5EF4-FFF2-40B4-BE49-F238E27FC236}">
                  <a16:creationId xmlns:a16="http://schemas.microsoft.com/office/drawing/2014/main" id="{75A62B52-63BE-46D8-9D1D-DEA7BB5E6B0C}"/>
                </a:ext>
              </a:extLst>
            </p:cNvPr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797;p35">
              <a:extLst>
                <a:ext uri="{FF2B5EF4-FFF2-40B4-BE49-F238E27FC236}">
                  <a16:creationId xmlns:a16="http://schemas.microsoft.com/office/drawing/2014/main" id="{7E21D454-64F7-44BE-86D2-1BF3F3F7F64F}"/>
                </a:ext>
              </a:extLst>
            </p:cNvPr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798;p35">
              <a:extLst>
                <a:ext uri="{FF2B5EF4-FFF2-40B4-BE49-F238E27FC236}">
                  <a16:creationId xmlns:a16="http://schemas.microsoft.com/office/drawing/2014/main" id="{4F7F7655-06AF-4665-A7D1-B21B0C39E2B1}"/>
                </a:ext>
              </a:extLst>
            </p:cNvPr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799;p35">
              <a:extLst>
                <a:ext uri="{FF2B5EF4-FFF2-40B4-BE49-F238E27FC236}">
                  <a16:creationId xmlns:a16="http://schemas.microsoft.com/office/drawing/2014/main" id="{9AB38CAF-ADC3-4BC5-A52B-875607FDF508}"/>
                </a:ext>
              </a:extLst>
            </p:cNvPr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800;p35">
              <a:extLst>
                <a:ext uri="{FF2B5EF4-FFF2-40B4-BE49-F238E27FC236}">
                  <a16:creationId xmlns:a16="http://schemas.microsoft.com/office/drawing/2014/main" id="{5A42968C-B894-4DDF-9CF6-22A580E7E3AB}"/>
                </a:ext>
              </a:extLst>
            </p:cNvPr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801;p35">
              <a:extLst>
                <a:ext uri="{FF2B5EF4-FFF2-40B4-BE49-F238E27FC236}">
                  <a16:creationId xmlns:a16="http://schemas.microsoft.com/office/drawing/2014/main" id="{A95D1349-C6B2-4F78-838E-E3F33C4EA3F8}"/>
                </a:ext>
              </a:extLst>
            </p:cNvPr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802;p35">
              <a:extLst>
                <a:ext uri="{FF2B5EF4-FFF2-40B4-BE49-F238E27FC236}">
                  <a16:creationId xmlns:a16="http://schemas.microsoft.com/office/drawing/2014/main" id="{BEF393E6-7859-4966-ADC2-A108D2D16904}"/>
                </a:ext>
              </a:extLst>
            </p:cNvPr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803;p35">
              <a:extLst>
                <a:ext uri="{FF2B5EF4-FFF2-40B4-BE49-F238E27FC236}">
                  <a16:creationId xmlns:a16="http://schemas.microsoft.com/office/drawing/2014/main" id="{A46EE7D1-5C05-4EFB-84EF-A41AA5FCACD0}"/>
                </a:ext>
              </a:extLst>
            </p:cNvPr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804;p35">
              <a:extLst>
                <a:ext uri="{FF2B5EF4-FFF2-40B4-BE49-F238E27FC236}">
                  <a16:creationId xmlns:a16="http://schemas.microsoft.com/office/drawing/2014/main" id="{388EAED1-49BB-4F47-AEF9-08068DF1AA32}"/>
                </a:ext>
              </a:extLst>
            </p:cNvPr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805;p35">
              <a:extLst>
                <a:ext uri="{FF2B5EF4-FFF2-40B4-BE49-F238E27FC236}">
                  <a16:creationId xmlns:a16="http://schemas.microsoft.com/office/drawing/2014/main" id="{C27FB8AF-7889-4D6E-A46E-340B867CF67D}"/>
                </a:ext>
              </a:extLst>
            </p:cNvPr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806;p35">
              <a:extLst>
                <a:ext uri="{FF2B5EF4-FFF2-40B4-BE49-F238E27FC236}">
                  <a16:creationId xmlns:a16="http://schemas.microsoft.com/office/drawing/2014/main" id="{79A220B8-F7D9-4924-BE10-A765B3661B6C}"/>
                </a:ext>
              </a:extLst>
            </p:cNvPr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807;p35">
              <a:extLst>
                <a:ext uri="{FF2B5EF4-FFF2-40B4-BE49-F238E27FC236}">
                  <a16:creationId xmlns:a16="http://schemas.microsoft.com/office/drawing/2014/main" id="{A4079CED-7ACB-43B8-B9F7-FA6952F9C446}"/>
                </a:ext>
              </a:extLst>
            </p:cNvPr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808;p35">
              <a:extLst>
                <a:ext uri="{FF2B5EF4-FFF2-40B4-BE49-F238E27FC236}">
                  <a16:creationId xmlns:a16="http://schemas.microsoft.com/office/drawing/2014/main" id="{AD9219AB-B133-4B4D-ABCD-861A671B9FF1}"/>
                </a:ext>
              </a:extLst>
            </p:cNvPr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809;p35">
              <a:extLst>
                <a:ext uri="{FF2B5EF4-FFF2-40B4-BE49-F238E27FC236}">
                  <a16:creationId xmlns:a16="http://schemas.microsoft.com/office/drawing/2014/main" id="{E126CC7C-302C-42C4-AA4A-7B40BADC818C}"/>
                </a:ext>
              </a:extLst>
            </p:cNvPr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810;p35">
              <a:extLst>
                <a:ext uri="{FF2B5EF4-FFF2-40B4-BE49-F238E27FC236}">
                  <a16:creationId xmlns:a16="http://schemas.microsoft.com/office/drawing/2014/main" id="{ADEA53C7-55B3-4B22-B5CD-C9D901F3B241}"/>
                </a:ext>
              </a:extLst>
            </p:cNvPr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811;p35">
              <a:extLst>
                <a:ext uri="{FF2B5EF4-FFF2-40B4-BE49-F238E27FC236}">
                  <a16:creationId xmlns:a16="http://schemas.microsoft.com/office/drawing/2014/main" id="{8403CE39-97F1-48B4-9F2D-4712AA72C0CA}"/>
                </a:ext>
              </a:extLst>
            </p:cNvPr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812;p35">
              <a:extLst>
                <a:ext uri="{FF2B5EF4-FFF2-40B4-BE49-F238E27FC236}">
                  <a16:creationId xmlns:a16="http://schemas.microsoft.com/office/drawing/2014/main" id="{B614AFC8-D0FD-4042-B6CF-CE1DFB383305}"/>
                </a:ext>
              </a:extLst>
            </p:cNvPr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813;p35">
              <a:extLst>
                <a:ext uri="{FF2B5EF4-FFF2-40B4-BE49-F238E27FC236}">
                  <a16:creationId xmlns:a16="http://schemas.microsoft.com/office/drawing/2014/main" id="{0CF91836-4F32-48D9-A227-A4B0C505AE85}"/>
                </a:ext>
              </a:extLst>
            </p:cNvPr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814;p35">
              <a:extLst>
                <a:ext uri="{FF2B5EF4-FFF2-40B4-BE49-F238E27FC236}">
                  <a16:creationId xmlns:a16="http://schemas.microsoft.com/office/drawing/2014/main" id="{351C76CD-707A-4FAE-982F-0B862EC4ACDE}"/>
                </a:ext>
              </a:extLst>
            </p:cNvPr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815;p35">
              <a:extLst>
                <a:ext uri="{FF2B5EF4-FFF2-40B4-BE49-F238E27FC236}">
                  <a16:creationId xmlns:a16="http://schemas.microsoft.com/office/drawing/2014/main" id="{53E9D375-0271-408D-AB49-FC0BC246A336}"/>
                </a:ext>
              </a:extLst>
            </p:cNvPr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816;p35">
              <a:extLst>
                <a:ext uri="{FF2B5EF4-FFF2-40B4-BE49-F238E27FC236}">
                  <a16:creationId xmlns:a16="http://schemas.microsoft.com/office/drawing/2014/main" id="{8FC93E55-E0FF-491B-B65A-878CA206D47A}"/>
                </a:ext>
              </a:extLst>
            </p:cNvPr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817;p35">
              <a:extLst>
                <a:ext uri="{FF2B5EF4-FFF2-40B4-BE49-F238E27FC236}">
                  <a16:creationId xmlns:a16="http://schemas.microsoft.com/office/drawing/2014/main" id="{46391938-5FD1-4BCB-89FF-771923B5FE05}"/>
                </a:ext>
              </a:extLst>
            </p:cNvPr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818;p35">
              <a:extLst>
                <a:ext uri="{FF2B5EF4-FFF2-40B4-BE49-F238E27FC236}">
                  <a16:creationId xmlns:a16="http://schemas.microsoft.com/office/drawing/2014/main" id="{7525F125-8747-4185-BD3C-700ED5E939AC}"/>
                </a:ext>
              </a:extLst>
            </p:cNvPr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819;p35">
              <a:extLst>
                <a:ext uri="{FF2B5EF4-FFF2-40B4-BE49-F238E27FC236}">
                  <a16:creationId xmlns:a16="http://schemas.microsoft.com/office/drawing/2014/main" id="{C3C38BEF-0D57-45CD-B60D-C506C991AD09}"/>
                </a:ext>
              </a:extLst>
            </p:cNvPr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820;p35">
              <a:extLst>
                <a:ext uri="{FF2B5EF4-FFF2-40B4-BE49-F238E27FC236}">
                  <a16:creationId xmlns:a16="http://schemas.microsoft.com/office/drawing/2014/main" id="{5476AF1A-85CB-4A49-8960-D2BC3D052F90}"/>
                </a:ext>
              </a:extLst>
            </p:cNvPr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821;p35">
              <a:extLst>
                <a:ext uri="{FF2B5EF4-FFF2-40B4-BE49-F238E27FC236}">
                  <a16:creationId xmlns:a16="http://schemas.microsoft.com/office/drawing/2014/main" id="{5FF35941-B727-461F-9CF8-CB82D4531503}"/>
                </a:ext>
              </a:extLst>
            </p:cNvPr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822;p35">
              <a:extLst>
                <a:ext uri="{FF2B5EF4-FFF2-40B4-BE49-F238E27FC236}">
                  <a16:creationId xmlns:a16="http://schemas.microsoft.com/office/drawing/2014/main" id="{28072685-B030-49AB-9F6B-85C850E98CE3}"/>
                </a:ext>
              </a:extLst>
            </p:cNvPr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823;p35">
              <a:extLst>
                <a:ext uri="{FF2B5EF4-FFF2-40B4-BE49-F238E27FC236}">
                  <a16:creationId xmlns:a16="http://schemas.microsoft.com/office/drawing/2014/main" id="{B5053A61-2115-4210-A2DE-FB89DD88A6BD}"/>
                </a:ext>
              </a:extLst>
            </p:cNvPr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824;p35">
              <a:extLst>
                <a:ext uri="{FF2B5EF4-FFF2-40B4-BE49-F238E27FC236}">
                  <a16:creationId xmlns:a16="http://schemas.microsoft.com/office/drawing/2014/main" id="{0CA55ED8-3F65-4786-B58C-1F080762DF4D}"/>
                </a:ext>
              </a:extLst>
            </p:cNvPr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825;p35">
              <a:extLst>
                <a:ext uri="{FF2B5EF4-FFF2-40B4-BE49-F238E27FC236}">
                  <a16:creationId xmlns:a16="http://schemas.microsoft.com/office/drawing/2014/main" id="{A5335F5E-F78A-4985-9DE1-5560B5D3DD49}"/>
                </a:ext>
              </a:extLst>
            </p:cNvPr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826;p35">
              <a:extLst>
                <a:ext uri="{FF2B5EF4-FFF2-40B4-BE49-F238E27FC236}">
                  <a16:creationId xmlns:a16="http://schemas.microsoft.com/office/drawing/2014/main" id="{34C132EC-FEFE-4F31-B2E2-C34D3A9C4BD2}"/>
                </a:ext>
              </a:extLst>
            </p:cNvPr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827;p35">
              <a:extLst>
                <a:ext uri="{FF2B5EF4-FFF2-40B4-BE49-F238E27FC236}">
                  <a16:creationId xmlns:a16="http://schemas.microsoft.com/office/drawing/2014/main" id="{2624E534-2CF8-483C-B933-57E36A3D7A0C}"/>
                </a:ext>
              </a:extLst>
            </p:cNvPr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828;p35">
              <a:extLst>
                <a:ext uri="{FF2B5EF4-FFF2-40B4-BE49-F238E27FC236}">
                  <a16:creationId xmlns:a16="http://schemas.microsoft.com/office/drawing/2014/main" id="{E7B8120D-CAE6-49CF-98CB-36D536A964B6}"/>
                </a:ext>
              </a:extLst>
            </p:cNvPr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829;p35">
              <a:extLst>
                <a:ext uri="{FF2B5EF4-FFF2-40B4-BE49-F238E27FC236}">
                  <a16:creationId xmlns:a16="http://schemas.microsoft.com/office/drawing/2014/main" id="{B3EE6617-223B-4BD7-B561-5705F1FB3196}"/>
                </a:ext>
              </a:extLst>
            </p:cNvPr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830;p35">
              <a:extLst>
                <a:ext uri="{FF2B5EF4-FFF2-40B4-BE49-F238E27FC236}">
                  <a16:creationId xmlns:a16="http://schemas.microsoft.com/office/drawing/2014/main" id="{2F6FFDCE-B851-4C69-8BF7-06A5B0E703E4}"/>
                </a:ext>
              </a:extLst>
            </p:cNvPr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831;p35">
              <a:extLst>
                <a:ext uri="{FF2B5EF4-FFF2-40B4-BE49-F238E27FC236}">
                  <a16:creationId xmlns:a16="http://schemas.microsoft.com/office/drawing/2014/main" id="{5A704B71-62D8-41D9-B5C2-55ABD2853A75}"/>
                </a:ext>
              </a:extLst>
            </p:cNvPr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832;p35">
              <a:extLst>
                <a:ext uri="{FF2B5EF4-FFF2-40B4-BE49-F238E27FC236}">
                  <a16:creationId xmlns:a16="http://schemas.microsoft.com/office/drawing/2014/main" id="{C940564B-B457-4D98-8F2D-D03D8481453D}"/>
                </a:ext>
              </a:extLst>
            </p:cNvPr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833;p35">
              <a:extLst>
                <a:ext uri="{FF2B5EF4-FFF2-40B4-BE49-F238E27FC236}">
                  <a16:creationId xmlns:a16="http://schemas.microsoft.com/office/drawing/2014/main" id="{193D3CFE-DEE8-4341-B109-1EEBFFB2771B}"/>
                </a:ext>
              </a:extLst>
            </p:cNvPr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834;p35">
              <a:extLst>
                <a:ext uri="{FF2B5EF4-FFF2-40B4-BE49-F238E27FC236}">
                  <a16:creationId xmlns:a16="http://schemas.microsoft.com/office/drawing/2014/main" id="{87DAAFC1-7468-4039-8BC1-F082A65C0922}"/>
                </a:ext>
              </a:extLst>
            </p:cNvPr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835;p35">
              <a:extLst>
                <a:ext uri="{FF2B5EF4-FFF2-40B4-BE49-F238E27FC236}">
                  <a16:creationId xmlns:a16="http://schemas.microsoft.com/office/drawing/2014/main" id="{65B9AB80-2B24-4CE6-9125-A9C6403F20BB}"/>
                </a:ext>
              </a:extLst>
            </p:cNvPr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836;p35">
              <a:extLst>
                <a:ext uri="{FF2B5EF4-FFF2-40B4-BE49-F238E27FC236}">
                  <a16:creationId xmlns:a16="http://schemas.microsoft.com/office/drawing/2014/main" id="{C66D000D-002B-44C9-9B0E-55104DC98D20}"/>
                </a:ext>
              </a:extLst>
            </p:cNvPr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837;p35">
              <a:extLst>
                <a:ext uri="{FF2B5EF4-FFF2-40B4-BE49-F238E27FC236}">
                  <a16:creationId xmlns:a16="http://schemas.microsoft.com/office/drawing/2014/main" id="{6E2B6BA8-B73A-47AC-8044-4EFBF8625B19}"/>
                </a:ext>
              </a:extLst>
            </p:cNvPr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838;p35">
              <a:extLst>
                <a:ext uri="{FF2B5EF4-FFF2-40B4-BE49-F238E27FC236}">
                  <a16:creationId xmlns:a16="http://schemas.microsoft.com/office/drawing/2014/main" id="{3DAA8E1C-375D-4741-BA11-6EA1CC079DB8}"/>
                </a:ext>
              </a:extLst>
            </p:cNvPr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839;p35">
              <a:extLst>
                <a:ext uri="{FF2B5EF4-FFF2-40B4-BE49-F238E27FC236}">
                  <a16:creationId xmlns:a16="http://schemas.microsoft.com/office/drawing/2014/main" id="{CCD2E080-3B23-4679-A21D-10ACBED8033B}"/>
                </a:ext>
              </a:extLst>
            </p:cNvPr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840;p35">
              <a:extLst>
                <a:ext uri="{FF2B5EF4-FFF2-40B4-BE49-F238E27FC236}">
                  <a16:creationId xmlns:a16="http://schemas.microsoft.com/office/drawing/2014/main" id="{A1C0B127-68BF-42A0-8DC3-1583AD3D4FF9}"/>
                </a:ext>
              </a:extLst>
            </p:cNvPr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841;p35">
              <a:extLst>
                <a:ext uri="{FF2B5EF4-FFF2-40B4-BE49-F238E27FC236}">
                  <a16:creationId xmlns:a16="http://schemas.microsoft.com/office/drawing/2014/main" id="{8E7A7F9C-7A93-4A7F-905B-BB3B3660F1AA}"/>
                </a:ext>
              </a:extLst>
            </p:cNvPr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842;p35">
              <a:extLst>
                <a:ext uri="{FF2B5EF4-FFF2-40B4-BE49-F238E27FC236}">
                  <a16:creationId xmlns:a16="http://schemas.microsoft.com/office/drawing/2014/main" id="{AAF0B7C8-7BE5-4E78-9601-89F8B77A196D}"/>
                </a:ext>
              </a:extLst>
            </p:cNvPr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843;p35">
              <a:extLst>
                <a:ext uri="{FF2B5EF4-FFF2-40B4-BE49-F238E27FC236}">
                  <a16:creationId xmlns:a16="http://schemas.microsoft.com/office/drawing/2014/main" id="{39506746-1C24-4717-93B0-364E8FA11272}"/>
                </a:ext>
              </a:extLst>
            </p:cNvPr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844;p35">
              <a:extLst>
                <a:ext uri="{FF2B5EF4-FFF2-40B4-BE49-F238E27FC236}">
                  <a16:creationId xmlns:a16="http://schemas.microsoft.com/office/drawing/2014/main" id="{03967F7C-27D2-4178-A940-1EBE0D71DEF5}"/>
                </a:ext>
              </a:extLst>
            </p:cNvPr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845;p35">
              <a:extLst>
                <a:ext uri="{FF2B5EF4-FFF2-40B4-BE49-F238E27FC236}">
                  <a16:creationId xmlns:a16="http://schemas.microsoft.com/office/drawing/2014/main" id="{E4C83A1D-2C92-4E3C-9C64-407233C63EE6}"/>
                </a:ext>
              </a:extLst>
            </p:cNvPr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846;p35">
              <a:extLst>
                <a:ext uri="{FF2B5EF4-FFF2-40B4-BE49-F238E27FC236}">
                  <a16:creationId xmlns:a16="http://schemas.microsoft.com/office/drawing/2014/main" id="{F2AFA712-2F12-435C-8B7B-465D5CC3151D}"/>
                </a:ext>
              </a:extLst>
            </p:cNvPr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847;p35">
              <a:extLst>
                <a:ext uri="{FF2B5EF4-FFF2-40B4-BE49-F238E27FC236}">
                  <a16:creationId xmlns:a16="http://schemas.microsoft.com/office/drawing/2014/main" id="{9F171758-2CEF-4A6E-97DB-2CBC56B578BD}"/>
                </a:ext>
              </a:extLst>
            </p:cNvPr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848;p35">
              <a:extLst>
                <a:ext uri="{FF2B5EF4-FFF2-40B4-BE49-F238E27FC236}">
                  <a16:creationId xmlns:a16="http://schemas.microsoft.com/office/drawing/2014/main" id="{CC08BD6D-9974-4A14-8D30-C3A5F84C79B7}"/>
                </a:ext>
              </a:extLst>
            </p:cNvPr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849;p35">
              <a:extLst>
                <a:ext uri="{FF2B5EF4-FFF2-40B4-BE49-F238E27FC236}">
                  <a16:creationId xmlns:a16="http://schemas.microsoft.com/office/drawing/2014/main" id="{98588AA1-5BBF-453C-98A7-ED7B4BE96AFF}"/>
                </a:ext>
              </a:extLst>
            </p:cNvPr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850;p35">
              <a:extLst>
                <a:ext uri="{FF2B5EF4-FFF2-40B4-BE49-F238E27FC236}">
                  <a16:creationId xmlns:a16="http://schemas.microsoft.com/office/drawing/2014/main" id="{E36C46CC-F4C0-429A-BFB2-837687551B53}"/>
                </a:ext>
              </a:extLst>
            </p:cNvPr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851;p35">
              <a:extLst>
                <a:ext uri="{FF2B5EF4-FFF2-40B4-BE49-F238E27FC236}">
                  <a16:creationId xmlns:a16="http://schemas.microsoft.com/office/drawing/2014/main" id="{C4189C11-102A-4291-BE7A-3C2EEF04D997}"/>
                </a:ext>
              </a:extLst>
            </p:cNvPr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852;p35">
              <a:extLst>
                <a:ext uri="{FF2B5EF4-FFF2-40B4-BE49-F238E27FC236}">
                  <a16:creationId xmlns:a16="http://schemas.microsoft.com/office/drawing/2014/main" id="{F31957A1-2714-499C-B2BD-38D4408D10B5}"/>
                </a:ext>
              </a:extLst>
            </p:cNvPr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853;p35">
              <a:extLst>
                <a:ext uri="{FF2B5EF4-FFF2-40B4-BE49-F238E27FC236}">
                  <a16:creationId xmlns:a16="http://schemas.microsoft.com/office/drawing/2014/main" id="{7DACCA56-6927-47F4-8900-9D7528794A37}"/>
                </a:ext>
              </a:extLst>
            </p:cNvPr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854;p35">
              <a:extLst>
                <a:ext uri="{FF2B5EF4-FFF2-40B4-BE49-F238E27FC236}">
                  <a16:creationId xmlns:a16="http://schemas.microsoft.com/office/drawing/2014/main" id="{AA5D4713-58B7-4370-AFA1-22934393269C}"/>
                </a:ext>
              </a:extLst>
            </p:cNvPr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855;p35">
              <a:extLst>
                <a:ext uri="{FF2B5EF4-FFF2-40B4-BE49-F238E27FC236}">
                  <a16:creationId xmlns:a16="http://schemas.microsoft.com/office/drawing/2014/main" id="{995C2EB5-226B-495E-AB06-EEC87B40BBCB}"/>
                </a:ext>
              </a:extLst>
            </p:cNvPr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856;p35">
              <a:extLst>
                <a:ext uri="{FF2B5EF4-FFF2-40B4-BE49-F238E27FC236}">
                  <a16:creationId xmlns:a16="http://schemas.microsoft.com/office/drawing/2014/main" id="{5BA0B20C-2ECB-4EA6-821A-6ECA71DC650E}"/>
                </a:ext>
              </a:extLst>
            </p:cNvPr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857;p35">
              <a:extLst>
                <a:ext uri="{FF2B5EF4-FFF2-40B4-BE49-F238E27FC236}">
                  <a16:creationId xmlns:a16="http://schemas.microsoft.com/office/drawing/2014/main" id="{1C33401D-21D5-48C0-8426-4339E7B5BBDB}"/>
                </a:ext>
              </a:extLst>
            </p:cNvPr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858;p35">
              <a:extLst>
                <a:ext uri="{FF2B5EF4-FFF2-40B4-BE49-F238E27FC236}">
                  <a16:creationId xmlns:a16="http://schemas.microsoft.com/office/drawing/2014/main" id="{89A6A409-9525-4683-BBEE-80BAA89AF3F8}"/>
                </a:ext>
              </a:extLst>
            </p:cNvPr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859;p35">
              <a:extLst>
                <a:ext uri="{FF2B5EF4-FFF2-40B4-BE49-F238E27FC236}">
                  <a16:creationId xmlns:a16="http://schemas.microsoft.com/office/drawing/2014/main" id="{D5170142-9EA5-47C3-BB98-488AB7986169}"/>
                </a:ext>
              </a:extLst>
            </p:cNvPr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860;p35">
              <a:extLst>
                <a:ext uri="{FF2B5EF4-FFF2-40B4-BE49-F238E27FC236}">
                  <a16:creationId xmlns:a16="http://schemas.microsoft.com/office/drawing/2014/main" id="{B50EC360-0475-42E6-8316-90B964ECCE70}"/>
                </a:ext>
              </a:extLst>
            </p:cNvPr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861;p35">
              <a:extLst>
                <a:ext uri="{FF2B5EF4-FFF2-40B4-BE49-F238E27FC236}">
                  <a16:creationId xmlns:a16="http://schemas.microsoft.com/office/drawing/2014/main" id="{D916C556-8AB0-41E1-BF88-19EA9C817F86}"/>
                </a:ext>
              </a:extLst>
            </p:cNvPr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862;p35">
              <a:extLst>
                <a:ext uri="{FF2B5EF4-FFF2-40B4-BE49-F238E27FC236}">
                  <a16:creationId xmlns:a16="http://schemas.microsoft.com/office/drawing/2014/main" id="{104401BD-F316-4345-81F8-2B186C3F3C53}"/>
                </a:ext>
              </a:extLst>
            </p:cNvPr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863;p35">
              <a:extLst>
                <a:ext uri="{FF2B5EF4-FFF2-40B4-BE49-F238E27FC236}">
                  <a16:creationId xmlns:a16="http://schemas.microsoft.com/office/drawing/2014/main" id="{BFE9416A-94B3-44BE-90F8-3EA89B7433D1}"/>
                </a:ext>
              </a:extLst>
            </p:cNvPr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864;p35">
              <a:extLst>
                <a:ext uri="{FF2B5EF4-FFF2-40B4-BE49-F238E27FC236}">
                  <a16:creationId xmlns:a16="http://schemas.microsoft.com/office/drawing/2014/main" id="{776EA9CF-AFC0-4FAD-BA37-A4FAA8EA68F0}"/>
                </a:ext>
              </a:extLst>
            </p:cNvPr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865;p35">
              <a:extLst>
                <a:ext uri="{FF2B5EF4-FFF2-40B4-BE49-F238E27FC236}">
                  <a16:creationId xmlns:a16="http://schemas.microsoft.com/office/drawing/2014/main" id="{811C21CC-6EB3-46F9-8739-CAC949A90104}"/>
                </a:ext>
              </a:extLst>
            </p:cNvPr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866;p35">
              <a:extLst>
                <a:ext uri="{FF2B5EF4-FFF2-40B4-BE49-F238E27FC236}">
                  <a16:creationId xmlns:a16="http://schemas.microsoft.com/office/drawing/2014/main" id="{9B55FFAF-8A4A-487A-9EF2-5B258C8D986A}"/>
                </a:ext>
              </a:extLst>
            </p:cNvPr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867;p35">
              <a:extLst>
                <a:ext uri="{FF2B5EF4-FFF2-40B4-BE49-F238E27FC236}">
                  <a16:creationId xmlns:a16="http://schemas.microsoft.com/office/drawing/2014/main" id="{CE289DF9-BE6F-474C-A1CA-EE2952DB17F9}"/>
                </a:ext>
              </a:extLst>
            </p:cNvPr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868;p35">
              <a:extLst>
                <a:ext uri="{FF2B5EF4-FFF2-40B4-BE49-F238E27FC236}">
                  <a16:creationId xmlns:a16="http://schemas.microsoft.com/office/drawing/2014/main" id="{911929F0-5849-40B8-B5AF-E922A5BE5740}"/>
                </a:ext>
              </a:extLst>
            </p:cNvPr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869;p35">
              <a:extLst>
                <a:ext uri="{FF2B5EF4-FFF2-40B4-BE49-F238E27FC236}">
                  <a16:creationId xmlns:a16="http://schemas.microsoft.com/office/drawing/2014/main" id="{1BCBE2A6-5CB8-4C02-A9F8-D5C2D307D8E7}"/>
                </a:ext>
              </a:extLst>
            </p:cNvPr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870;p35">
              <a:extLst>
                <a:ext uri="{FF2B5EF4-FFF2-40B4-BE49-F238E27FC236}">
                  <a16:creationId xmlns:a16="http://schemas.microsoft.com/office/drawing/2014/main" id="{C28D1057-D556-4B47-9B19-F40FAF56633E}"/>
                </a:ext>
              </a:extLst>
            </p:cNvPr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871;p35">
              <a:extLst>
                <a:ext uri="{FF2B5EF4-FFF2-40B4-BE49-F238E27FC236}">
                  <a16:creationId xmlns:a16="http://schemas.microsoft.com/office/drawing/2014/main" id="{3AFDA750-A522-473D-BB57-41130822BD98}"/>
                </a:ext>
              </a:extLst>
            </p:cNvPr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872;p35">
              <a:extLst>
                <a:ext uri="{FF2B5EF4-FFF2-40B4-BE49-F238E27FC236}">
                  <a16:creationId xmlns:a16="http://schemas.microsoft.com/office/drawing/2014/main" id="{02C544EB-8E97-4CAB-B029-4C016DAF346E}"/>
                </a:ext>
              </a:extLst>
            </p:cNvPr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873;p35">
              <a:extLst>
                <a:ext uri="{FF2B5EF4-FFF2-40B4-BE49-F238E27FC236}">
                  <a16:creationId xmlns:a16="http://schemas.microsoft.com/office/drawing/2014/main" id="{8FE540D5-1FAD-4DDD-A775-F9DA51A96992}"/>
                </a:ext>
              </a:extLst>
            </p:cNvPr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874;p35">
              <a:extLst>
                <a:ext uri="{FF2B5EF4-FFF2-40B4-BE49-F238E27FC236}">
                  <a16:creationId xmlns:a16="http://schemas.microsoft.com/office/drawing/2014/main" id="{DB4FFABC-98CA-4839-9416-D118F900B0BD}"/>
                </a:ext>
              </a:extLst>
            </p:cNvPr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875;p35">
              <a:extLst>
                <a:ext uri="{FF2B5EF4-FFF2-40B4-BE49-F238E27FC236}">
                  <a16:creationId xmlns:a16="http://schemas.microsoft.com/office/drawing/2014/main" id="{20E3F10E-FBCA-4213-8863-BC259892000A}"/>
                </a:ext>
              </a:extLst>
            </p:cNvPr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876;p35">
              <a:extLst>
                <a:ext uri="{FF2B5EF4-FFF2-40B4-BE49-F238E27FC236}">
                  <a16:creationId xmlns:a16="http://schemas.microsoft.com/office/drawing/2014/main" id="{4046087C-E575-41A8-A34D-7F285FE6F6C9}"/>
                </a:ext>
              </a:extLst>
            </p:cNvPr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877;p35">
              <a:extLst>
                <a:ext uri="{FF2B5EF4-FFF2-40B4-BE49-F238E27FC236}">
                  <a16:creationId xmlns:a16="http://schemas.microsoft.com/office/drawing/2014/main" id="{D08E125D-6DCE-4E93-8E59-3800264B10ED}"/>
                </a:ext>
              </a:extLst>
            </p:cNvPr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878;p35">
              <a:extLst>
                <a:ext uri="{FF2B5EF4-FFF2-40B4-BE49-F238E27FC236}">
                  <a16:creationId xmlns:a16="http://schemas.microsoft.com/office/drawing/2014/main" id="{8D188B53-5040-4804-B469-54799B46DCD1}"/>
                </a:ext>
              </a:extLst>
            </p:cNvPr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879;p35">
              <a:extLst>
                <a:ext uri="{FF2B5EF4-FFF2-40B4-BE49-F238E27FC236}">
                  <a16:creationId xmlns:a16="http://schemas.microsoft.com/office/drawing/2014/main" id="{5CCAE01A-6561-4B90-8F55-D8F949D80E12}"/>
                </a:ext>
              </a:extLst>
            </p:cNvPr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880;p35">
              <a:extLst>
                <a:ext uri="{FF2B5EF4-FFF2-40B4-BE49-F238E27FC236}">
                  <a16:creationId xmlns:a16="http://schemas.microsoft.com/office/drawing/2014/main" id="{82D52B38-545A-4CDC-B001-19622A44E52F}"/>
                </a:ext>
              </a:extLst>
            </p:cNvPr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881;p35">
              <a:extLst>
                <a:ext uri="{FF2B5EF4-FFF2-40B4-BE49-F238E27FC236}">
                  <a16:creationId xmlns:a16="http://schemas.microsoft.com/office/drawing/2014/main" id="{B3A106F0-7C5F-4057-B3C8-B2CDBAF70E5D}"/>
                </a:ext>
              </a:extLst>
            </p:cNvPr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882;p35">
              <a:extLst>
                <a:ext uri="{FF2B5EF4-FFF2-40B4-BE49-F238E27FC236}">
                  <a16:creationId xmlns:a16="http://schemas.microsoft.com/office/drawing/2014/main" id="{E87F4B17-9189-4219-B9A6-6FC6F9AFB43A}"/>
                </a:ext>
              </a:extLst>
            </p:cNvPr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883;p35">
              <a:extLst>
                <a:ext uri="{FF2B5EF4-FFF2-40B4-BE49-F238E27FC236}">
                  <a16:creationId xmlns:a16="http://schemas.microsoft.com/office/drawing/2014/main" id="{C2EA2163-D421-4341-8284-7676BCB75565}"/>
                </a:ext>
              </a:extLst>
            </p:cNvPr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8F966-4DD3-4B0D-94F4-8AADD9FFA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868" y="1372707"/>
            <a:ext cx="3449950" cy="2398085"/>
          </a:xfrm>
        </p:spPr>
        <p:txBody>
          <a:bodyPr/>
          <a:lstStyle/>
          <a:p>
            <a:pPr marL="514350" indent="-285750">
              <a:buFontTx/>
              <a:buChar char="-"/>
            </a:pPr>
            <a:r>
              <a:rPr lang="en-MY"/>
              <a:t>First Line of Defence for Organisations</a:t>
            </a:r>
          </a:p>
          <a:p>
            <a:pPr marL="514350" indent="-285750">
              <a:buFontTx/>
              <a:buChar char="-"/>
            </a:pPr>
            <a:r>
              <a:rPr lang="en-MY"/>
              <a:t>Inexpensive </a:t>
            </a:r>
          </a:p>
          <a:p>
            <a:pPr marL="514350" indent="-285750">
              <a:buFontTx/>
              <a:buChar char="-"/>
            </a:pPr>
            <a:r>
              <a:rPr lang="en-MY"/>
              <a:t>Targeting Small-to-Medium Enterprises</a:t>
            </a:r>
          </a:p>
          <a:p>
            <a:pPr marL="514350" indent="-285750">
              <a:buFontTx/>
              <a:buChar char="-"/>
            </a:pPr>
            <a:r>
              <a:rPr lang="en-MY"/>
              <a:t>On-prem/Cloud Deployments</a:t>
            </a: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63578CE9-ED40-4554-AF98-D00689F71566}"/>
              </a:ext>
            </a:extLst>
          </p:cNvPr>
          <p:cNvGrpSpPr/>
          <p:nvPr/>
        </p:nvGrpSpPr>
        <p:grpSpPr>
          <a:xfrm>
            <a:off x="0" y="4692274"/>
            <a:ext cx="9195174" cy="454395"/>
            <a:chOff x="-8060" y="4668144"/>
            <a:chExt cx="9195174" cy="454395"/>
          </a:xfrm>
        </p:grpSpPr>
        <p:pic>
          <p:nvPicPr>
            <p:cNvPr id="285" name="Picture 2">
              <a:extLst>
                <a:ext uri="{FF2B5EF4-FFF2-40B4-BE49-F238E27FC236}">
                  <a16:creationId xmlns:a16="http://schemas.microsoft.com/office/drawing/2014/main" id="{46CCA945-493A-48EB-99ED-C105018B1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4548500F-DCD8-41DE-895E-6A2DC69AD0B7}"/>
                </a:ext>
              </a:extLst>
            </p:cNvPr>
            <p:cNvSpPr txBox="1"/>
            <p:nvPr/>
          </p:nvSpPr>
          <p:spPr>
            <a:xfrm>
              <a:off x="43114" y="4804478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                                     IT18034400 | Renu Harshatha A. | 2021-085		               10.03.2021</a:t>
              </a: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3605;p63">
            <a:extLst>
              <a:ext uri="{FF2B5EF4-FFF2-40B4-BE49-F238E27FC236}">
                <a16:creationId xmlns:a16="http://schemas.microsoft.com/office/drawing/2014/main" id="{0654B385-7C21-46AA-BEB1-4FE62EF49D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3450" y="1848250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FA42C2F-8FB1-4952-96E4-D7D99FF64A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2390087"/>
              </p:ext>
            </p:extLst>
          </p:nvPr>
        </p:nvGraphicFramePr>
        <p:xfrm>
          <a:off x="1163000" y="660887"/>
          <a:ext cx="6827608" cy="3824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2289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Objectives</a:t>
            </a:r>
            <a:endParaRPr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Ensemble Model</a:t>
            </a:r>
            <a:endParaRPr/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Improve accuracy without decreasing performance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Feature Reduction	</a:t>
            </a:r>
            <a:endParaRPr/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5446546" y="1927745"/>
            <a:ext cx="1969166" cy="769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/>
              <a:t>Reduce dimensionality of the extracted features</a:t>
            </a: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2146388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Event-driven System</a:t>
            </a:r>
            <a:endParaRPr/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  <a:t>To detect attacks early in the life cycle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Scalability</a:t>
            </a:r>
            <a:endParaRPr/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Scales the system when increase in URLs and keywords.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512064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1623369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5263298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CA01A9-7F6A-49E1-88FC-4AC8F74F593D}"/>
              </a:ext>
            </a:extLst>
          </p:cNvPr>
          <p:cNvGrpSpPr/>
          <p:nvPr/>
        </p:nvGrpSpPr>
        <p:grpSpPr>
          <a:xfrm>
            <a:off x="-8060" y="4704720"/>
            <a:ext cx="9152060" cy="459100"/>
            <a:chOff x="-8060" y="4663439"/>
            <a:chExt cx="9152060" cy="459100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A73FAA90-0D62-489E-95E0-1F8D775E2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60" y="4668144"/>
              <a:ext cx="2743200" cy="4543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808BCD-C447-4D5A-BA57-0F34DCD9981E}"/>
                </a:ext>
              </a:extLst>
            </p:cNvPr>
            <p:cNvSpPr txBox="1"/>
            <p:nvPr/>
          </p:nvSpPr>
          <p:spPr>
            <a:xfrm>
              <a:off x="0" y="4663439"/>
              <a:ext cx="9144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MY"/>
                <a:t>								               10.03.2021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AB8FDC"/>
      </a:accent1>
      <a:accent2>
        <a:srgbClr val="C7BAFC"/>
      </a:accent2>
      <a:accent3>
        <a:srgbClr val="E4D8FF"/>
      </a:accent3>
      <a:accent4>
        <a:srgbClr val="BEBEBE"/>
      </a:accent4>
      <a:accent5>
        <a:srgbClr val="20004D"/>
      </a:accent5>
      <a:accent6>
        <a:srgbClr val="9E9E9E"/>
      </a:accent6>
      <a:hlink>
        <a:srgbClr val="AB8FD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A97C606726EC479FC88EC913F2C582" ma:contentTypeVersion="12" ma:contentTypeDescription="Create a new document." ma:contentTypeScope="" ma:versionID="e14d4a099bca3832d7f4705fffc123f4">
  <xsd:schema xmlns:xsd="http://www.w3.org/2001/XMLSchema" xmlns:xs="http://www.w3.org/2001/XMLSchema" xmlns:p="http://schemas.microsoft.com/office/2006/metadata/properties" xmlns:ns2="ddae9ed0-935d-4509-b8b2-ac916c765c34" xmlns:ns3="db72c12f-87a4-44ab-bbc5-4cc8306b158a" targetNamespace="http://schemas.microsoft.com/office/2006/metadata/properties" ma:root="true" ma:fieldsID="87271c69c4ec105eaa8eb831bad07f96" ns2:_="" ns3:_="">
    <xsd:import namespace="ddae9ed0-935d-4509-b8b2-ac916c765c34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ae9ed0-935d-4509-b8b2-ac916c765c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39174A-183A-42F4-971C-B36224BEF532}">
  <ds:schemaRefs>
    <ds:schemaRef ds:uri="db72c12f-87a4-44ab-bbc5-4cc8306b158a"/>
    <ds:schemaRef ds:uri="ddae9ed0-935d-4509-b8b2-ac916c765c3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4FD5140-7ADC-407E-884D-F4FFE84DA3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AD827F-8CB7-46EF-8F68-C84C6C5841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ae9ed0-935d-4509-b8b2-ac916c765c34"/>
    <ds:schemaRef ds:uri="db72c12f-87a4-44ab-bbc5-4cc8306b15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86</Slides>
  <Notes>47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Technology Consulting by Slidesgo</vt:lpstr>
      <vt:lpstr>Event-Driven Malicious URL Extractor</vt:lpstr>
      <vt:lpstr>Team Members</vt:lpstr>
      <vt:lpstr>Introduction</vt:lpstr>
      <vt:lpstr>Internet Users</vt:lpstr>
      <vt:lpstr>PowerPoint Presentation</vt:lpstr>
      <vt:lpstr>Research Problem</vt:lpstr>
      <vt:lpstr>Research Problem</vt:lpstr>
      <vt:lpstr>Research Gap</vt:lpstr>
      <vt:lpstr>Research Objectives</vt:lpstr>
      <vt:lpstr>Overall System Diagram</vt:lpstr>
      <vt:lpstr>Our Contributions</vt:lpstr>
      <vt:lpstr>S. W Sajeth Jonathan IT18071412</vt:lpstr>
      <vt:lpstr>Introduction</vt:lpstr>
      <vt:lpstr>Background</vt:lpstr>
      <vt:lpstr>Background</vt:lpstr>
      <vt:lpstr>Research Gap</vt:lpstr>
      <vt:lpstr>Background</vt:lpstr>
      <vt:lpstr>Background</vt:lpstr>
      <vt:lpstr>Background</vt:lpstr>
      <vt:lpstr>Research Gap</vt:lpstr>
      <vt:lpstr>Research Question</vt:lpstr>
      <vt:lpstr>Objectives</vt:lpstr>
      <vt:lpstr>Objectives</vt:lpstr>
      <vt:lpstr>Objectives</vt:lpstr>
      <vt:lpstr>Research Methodology</vt:lpstr>
      <vt:lpstr>System Diagram</vt:lpstr>
      <vt:lpstr>Technologies                             Techniques</vt:lpstr>
      <vt:lpstr>System, Personnel and Software Specificaton Requirements</vt:lpstr>
      <vt:lpstr>System, Personnel and Software Specificaton Requirements</vt:lpstr>
      <vt:lpstr>System, Personnel and Software Specificaton Requirements</vt:lpstr>
      <vt:lpstr>WBS</vt:lpstr>
      <vt:lpstr>Gannt Chart</vt:lpstr>
      <vt:lpstr>References</vt:lpstr>
      <vt:lpstr>References</vt:lpstr>
      <vt:lpstr>Wishvajith B.L.D.V. IT18032666</vt:lpstr>
      <vt:lpstr>Introduction</vt:lpstr>
      <vt:lpstr>Background</vt:lpstr>
      <vt:lpstr>Background</vt:lpstr>
      <vt:lpstr>Research Gap</vt:lpstr>
      <vt:lpstr>Research Gap</vt:lpstr>
      <vt:lpstr>Research Gap</vt:lpstr>
      <vt:lpstr>Research Questions</vt:lpstr>
      <vt:lpstr>Specific and Sub Objectives</vt:lpstr>
      <vt:lpstr>Methodology</vt:lpstr>
      <vt:lpstr>System Diagram</vt:lpstr>
      <vt:lpstr>Methodology</vt:lpstr>
      <vt:lpstr>Methodology</vt:lpstr>
      <vt:lpstr>Methodology</vt:lpstr>
      <vt:lpstr>Technologies / Tools Used</vt:lpstr>
      <vt:lpstr>Gantt Chart</vt:lpstr>
      <vt:lpstr>References</vt:lpstr>
      <vt:lpstr>Ramanayaka A. M IT18021912 </vt:lpstr>
      <vt:lpstr>Introduction</vt:lpstr>
      <vt:lpstr>Background</vt:lpstr>
      <vt:lpstr>Background</vt:lpstr>
      <vt:lpstr>Research Gap</vt:lpstr>
      <vt:lpstr>Research Question</vt:lpstr>
      <vt:lpstr>Specific &amp; Sub Objectives</vt:lpstr>
      <vt:lpstr>Research Methodology</vt:lpstr>
      <vt:lpstr>URL Feature Extraction [9]</vt:lpstr>
      <vt:lpstr>Technologies &amp; Techniques</vt:lpstr>
      <vt:lpstr>PowerPoint Presentation</vt:lpstr>
      <vt:lpstr>Renu Harshatha A. IT18034400 </vt:lpstr>
      <vt:lpstr>Introduction</vt:lpstr>
      <vt:lpstr>Background</vt:lpstr>
      <vt:lpstr>Research Gap</vt:lpstr>
      <vt:lpstr>Background</vt:lpstr>
      <vt:lpstr>Background</vt:lpstr>
      <vt:lpstr>Background</vt:lpstr>
      <vt:lpstr>Research Questions</vt:lpstr>
      <vt:lpstr>Specific and Sub Objectives </vt:lpstr>
      <vt:lpstr>Research Methodology</vt:lpstr>
      <vt:lpstr>PowerPoint Presentation</vt:lpstr>
      <vt:lpstr>PowerPoint Presentation</vt:lpstr>
      <vt:lpstr>PowerPoint Presentation</vt:lpstr>
      <vt:lpstr>Technologies/ Techniques</vt:lpstr>
      <vt:lpstr>System, Personnel &amp; Software Requirements </vt:lpstr>
      <vt:lpstr>System, Personnel &amp; Software Requirements </vt:lpstr>
      <vt:lpstr>Work Breakdown Structure WBS</vt:lpstr>
      <vt:lpstr>PowerPoint Presentation</vt:lpstr>
      <vt:lpstr>Gannt Chart </vt:lpstr>
      <vt:lpstr>References</vt:lpstr>
      <vt:lpstr>Budget</vt:lpstr>
      <vt:lpstr>Commercialization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Event-Driven Malicious URL Extractor</dc:title>
  <cp:revision>4</cp:revision>
  <dcterms:modified xsi:type="dcterms:W3CDTF">2021-07-06T14:53:07Z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0x0101009FA97C606726EC479FC88EC913F2C582</vt:lpwstr>
  </property>
</Properties>
</file>